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a" ContentType="audio/x-ms-wma"/>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4"/>
  </p:notesMasterIdLst>
  <p:sldIdLst>
    <p:sldId id="256" r:id="rId2"/>
    <p:sldId id="257" r:id="rId3"/>
    <p:sldId id="258" r:id="rId4"/>
    <p:sldId id="262" r:id="rId5"/>
    <p:sldId id="263" r:id="rId6"/>
    <p:sldId id="264" r:id="rId7"/>
    <p:sldId id="265" r:id="rId8"/>
    <p:sldId id="259" r:id="rId9"/>
    <p:sldId id="266" r:id="rId10"/>
    <p:sldId id="267" r:id="rId11"/>
    <p:sldId id="268" r:id="rId12"/>
    <p:sldId id="269" r:id="rId13"/>
    <p:sldId id="260" r:id="rId14"/>
    <p:sldId id="270" r:id="rId15"/>
    <p:sldId id="271" r:id="rId16"/>
    <p:sldId id="272" r:id="rId17"/>
    <p:sldId id="274" r:id="rId18"/>
    <p:sldId id="261" r:id="rId19"/>
    <p:sldId id="273" r:id="rId20"/>
    <p:sldId id="275" r:id="rId21"/>
    <p:sldId id="276" r:id="rId22"/>
    <p:sldId id="278" r:id="rId23"/>
  </p:sldIdLst>
  <p:sldSz cx="9144000" cy="5143500" type="screen16x9"/>
  <p:notesSz cx="6858000" cy="9144000"/>
  <p:custDataLst>
    <p:tags r:id="rId25"/>
  </p:custDataLst>
  <p:defaultTex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8F1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p:scale>
          <a:sx n="100" d="100"/>
          <a:sy n="100" d="100"/>
        </p:scale>
        <p:origin x="-348" y="210"/>
      </p:cViewPr>
      <p:guideLst/>
    </p:cSldViewPr>
  </p:slideViewPr>
  <p:notesTextViewPr>
    <p:cViewPr>
      <p:scale>
        <a:sx n="1" d="1"/>
        <a:sy n="1" d="1"/>
      </p:scale>
      <p:origin x="0" y="0"/>
    </p:cViewPr>
  </p:notesTextViewPr>
  <p:sorterViewPr>
    <p:cViewPr>
      <p:scale>
        <a:sx n="78" d="100"/>
        <a:sy n="78"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55F6F71-A9B4-44CD-9E38-0C27B097D6F5}" type="datetimeFigureOut">
              <a:rPr lang="zh-CN" altLang="en-US" smtClean="0"/>
              <a:t>2021/1/5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1DB85C-A824-438C-B7DC-D6881B3D75E4}"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11DB85C-A824-438C-B7DC-D6881B3D75E4}"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11DB85C-A824-438C-B7DC-D6881B3D75E4}"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11DB85C-A824-438C-B7DC-D6881B3D75E4}"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11DB85C-A824-438C-B7DC-D6881B3D75E4}"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11DB85C-A824-438C-B7DC-D6881B3D75E4}"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11DB85C-A824-438C-B7DC-D6881B3D75E4}"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11DB85C-A824-438C-B7DC-D6881B3D75E4}"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11DB85C-A824-438C-B7DC-D6881B3D75E4}"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11DB85C-A824-438C-B7DC-D6881B3D75E4}"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11DB85C-A824-438C-B7DC-D6881B3D75E4}"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11DB85C-A824-438C-B7DC-D6881B3D75E4}"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11DB85C-A824-438C-B7DC-D6881B3D75E4}"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11DB85C-A824-438C-B7DC-D6881B3D75E4}"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11DB85C-A824-438C-B7DC-D6881B3D75E4}"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11DB85C-A824-438C-B7DC-D6881B3D75E4}" type="slidenum">
              <a:rPr lang="zh-CN" altLang="en-US" smtClean="0"/>
              <a:t>22</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11DB85C-A824-438C-B7DC-D6881B3D75E4}"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11DB85C-A824-438C-B7DC-D6881B3D75E4}"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11DB85C-A824-438C-B7DC-D6881B3D75E4}"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11DB85C-A824-438C-B7DC-D6881B3D75E4}"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11DB85C-A824-438C-B7DC-D6881B3D75E4}"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11DB85C-A824-438C-B7DC-D6881B3D75E4}"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11DB85C-A824-438C-B7DC-D6881B3D75E4}"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zh-CN" altLang="en-US"/>
              <a:t>单击此处编辑母版标题样式</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886C9583-ED4D-4BBC-9DAB-84FBAF8573BB}" type="datetimeFigureOut">
              <a:rPr lang="zh-CN" altLang="en-US" smtClean="0"/>
              <a:t>2021/1/5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BC9E167-4902-4264-92DE-C9065C351B1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4000" advTm="3000">
        <p14:vortex dir="r"/>
      </p:transition>
    </mc:Choice>
    <mc:Fallback xmlns="">
      <p:transition spd="slow" advTm="300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886C9583-ED4D-4BBC-9DAB-84FBAF8573BB}" type="datetimeFigureOut">
              <a:rPr lang="zh-CN" altLang="en-US" smtClean="0"/>
              <a:t>2021/1/5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BC9E167-4902-4264-92DE-C9065C351B1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4000" advTm="3000">
        <p14:vortex dir="r"/>
      </p:transition>
    </mc:Choice>
    <mc:Fallback xmlns="">
      <p:transition spd="slow" advTm="300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886C9583-ED4D-4BBC-9DAB-84FBAF8573BB}" type="datetimeFigureOut">
              <a:rPr lang="zh-CN" altLang="en-US" smtClean="0"/>
              <a:t>2021/1/5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BC9E167-4902-4264-92DE-C9065C351B1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4000" advTm="3000">
        <p14:vortex dir="r"/>
      </p:transition>
    </mc:Choice>
    <mc:Fallback xmlns="">
      <p:transition spd="slow" advTm="3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886C9583-ED4D-4BBC-9DAB-84FBAF8573BB}" type="datetimeFigureOut">
              <a:rPr lang="zh-CN" altLang="en-US" smtClean="0"/>
              <a:t>2021/1/5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BC9E167-4902-4264-92DE-C9065C351B1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4000" advTm="3000">
        <p14:vortex dir="r"/>
      </p:transition>
    </mc:Choice>
    <mc:Fallback xmlns="">
      <p:transition spd="slow" advTm="3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zh-CN" altLang="en-US"/>
              <a:t>单击此处编辑母版标题样式</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fld id="{886C9583-ED4D-4BBC-9DAB-84FBAF8573BB}" type="datetimeFigureOut">
              <a:rPr lang="zh-CN" altLang="en-US" smtClean="0"/>
              <a:t>2021/1/5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BC9E167-4902-4264-92DE-C9065C351B1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4000" advTm="3000">
        <p14:vortex dir="r"/>
      </p:transition>
    </mc:Choice>
    <mc:Fallback xmlns="">
      <p:transition spd="slow" advTm="3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886C9583-ED4D-4BBC-9DAB-84FBAF8573BB}" type="datetimeFigureOut">
              <a:rPr lang="zh-CN" altLang="en-US" smtClean="0"/>
              <a:t>2021/1/5</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DBC9E167-4902-4264-92DE-C9065C351B1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4000" advTm="3000">
        <p14:vortex dir="r"/>
      </p:transition>
    </mc:Choice>
    <mc:Fallback xmlns="">
      <p:transition spd="slow" advTm="3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p>
        </p:txBody>
      </p:sp>
      <p:sp>
        <p:nvSpPr>
          <p:cNvPr id="4" name="Content Placeholder 3"/>
          <p:cNvSpPr>
            <a:spLocks noGrp="1"/>
          </p:cNvSpPr>
          <p:nvPr>
            <p:ph sz="half" idx="2"/>
          </p:nvPr>
        </p:nvSpPr>
        <p:spPr>
          <a:xfrm>
            <a:off x="629842" y="1878806"/>
            <a:ext cx="3868340" cy="2763441"/>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p>
        </p:txBody>
      </p:sp>
      <p:sp>
        <p:nvSpPr>
          <p:cNvPr id="6" name="Content Placeholder 5"/>
          <p:cNvSpPr>
            <a:spLocks noGrp="1"/>
          </p:cNvSpPr>
          <p:nvPr>
            <p:ph sz="quarter" idx="4"/>
          </p:nvPr>
        </p:nvSpPr>
        <p:spPr>
          <a:xfrm>
            <a:off x="4629150" y="1878806"/>
            <a:ext cx="3887391" cy="2763441"/>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886C9583-ED4D-4BBC-9DAB-84FBAF8573BB}" type="datetimeFigureOut">
              <a:rPr lang="zh-CN" altLang="en-US" smtClean="0"/>
              <a:t>2021/1/5</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DBC9E167-4902-4264-92DE-C9065C351B1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4000" advTm="3000">
        <p14:vortex dir="r"/>
      </p:transition>
    </mc:Choice>
    <mc:Fallback xmlns="">
      <p:transition spd="slow" advTm="3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886C9583-ED4D-4BBC-9DAB-84FBAF8573BB}" type="datetimeFigureOut">
              <a:rPr lang="zh-CN" altLang="en-US" smtClean="0"/>
              <a:t>2021/1/5</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DBC9E167-4902-4264-92DE-C9065C351B1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4000" advTm="3000">
        <p14:vortex dir="r"/>
      </p:transition>
    </mc:Choice>
    <mc:Fallback xmlns="">
      <p:transition spd="slow" advTm="3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6C9583-ED4D-4BBC-9DAB-84FBAF8573BB}" type="datetimeFigureOut">
              <a:rPr lang="zh-CN" altLang="en-US" smtClean="0"/>
              <a:t>2021/1/5</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DBC9E167-4902-4264-92DE-C9065C351B1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4000" advTm="3000">
        <p14:vortex dir="r"/>
      </p:transition>
    </mc:Choice>
    <mc:Fallback xmlns="">
      <p:transition spd="slow" advTm="3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886C9583-ED4D-4BBC-9DAB-84FBAF8573BB}" type="datetimeFigureOut">
              <a:rPr lang="zh-CN" altLang="en-US" smtClean="0"/>
              <a:t>2021/1/5</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DBC9E167-4902-4264-92DE-C9065C351B1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4000" advTm="3000">
        <p14:vortex dir="r"/>
      </p:transition>
    </mc:Choice>
    <mc:Fallback xmlns="">
      <p:transition spd="slow" advTm="3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a:t>单击图标添加图片</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886C9583-ED4D-4BBC-9DAB-84FBAF8573BB}" type="datetimeFigureOut">
              <a:rPr lang="zh-CN" altLang="en-US" smtClean="0"/>
              <a:t>2021/1/5</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DBC9E167-4902-4264-92DE-C9065C351B1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4000" advTm="3000">
        <p14:vortex dir="r"/>
      </p:transition>
    </mc:Choice>
    <mc:Fallback xmlns="">
      <p:transition spd="slow" advTm="300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886C9583-ED4D-4BBC-9DAB-84FBAF8573BB}" type="datetimeFigureOut">
              <a:rPr lang="zh-CN" altLang="en-US" smtClean="0"/>
              <a:t>2021/1/5</a:t>
            </a:fld>
            <a:endParaRPr lang="zh-CN" alt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DBC9E167-4902-4264-92DE-C9065C351B16}"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4000" advTm="3000">
        <p14:vortex dir="r"/>
      </p:transition>
    </mc:Choice>
    <mc:Fallback xmlns="">
      <p:transition spd="slow" advTm="3000">
        <p:fade/>
      </p:transition>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wma"/><Relationship Id="rId1" Type="http://schemas.microsoft.com/office/2007/relationships/media" Target="../media/media1.wma"/><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5" cstate="email"/>
          <a:stretch>
            <a:fillRect/>
          </a:stretch>
        </p:blipFill>
        <p:spPr>
          <a:xfrm>
            <a:off x="0" y="0"/>
            <a:ext cx="9144000" cy="5143500"/>
          </a:xfrm>
          <a:prstGeom prst="rect">
            <a:avLst/>
          </a:prstGeom>
        </p:spPr>
      </p:pic>
      <p:sp>
        <p:nvSpPr>
          <p:cNvPr id="7" name="文本框 6"/>
          <p:cNvSpPr txBox="1"/>
          <p:nvPr/>
        </p:nvSpPr>
        <p:spPr>
          <a:xfrm>
            <a:off x="3884176" y="3912976"/>
            <a:ext cx="5378658" cy="584775"/>
          </a:xfrm>
          <a:prstGeom prst="rect">
            <a:avLst/>
          </a:prstGeom>
          <a:noFill/>
        </p:spPr>
        <p:txBody>
          <a:bodyPr wrap="square" rtlCol="0">
            <a:spAutoFit/>
          </a:bodyPr>
          <a:lstStyle/>
          <a:p>
            <a:r>
              <a:rPr lang="zh-CN" altLang="en-US" sz="3200" b="1" dirty="0">
                <a:ln w="3175">
                  <a:noFill/>
                </a:ln>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美食咖啡下午茶</a:t>
            </a:r>
            <a:r>
              <a:rPr lang="en-US" altLang="zh-CN" sz="3200" b="1" dirty="0">
                <a:ln w="3175">
                  <a:noFill/>
                </a:ln>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a:t>
            </a:r>
            <a:r>
              <a:rPr lang="zh-CN" altLang="en-US" sz="3200" b="1" dirty="0">
                <a:ln w="3175">
                  <a:noFill/>
                </a:ln>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模板</a:t>
            </a:r>
          </a:p>
        </p:txBody>
      </p:sp>
      <p:sp>
        <p:nvSpPr>
          <p:cNvPr id="8" name="文本框 7"/>
          <p:cNvSpPr txBox="1"/>
          <p:nvPr/>
        </p:nvSpPr>
        <p:spPr>
          <a:xfrm>
            <a:off x="3883579" y="4468343"/>
            <a:ext cx="3546559" cy="306705"/>
          </a:xfrm>
          <a:prstGeom prst="rect">
            <a:avLst/>
          </a:prstGeom>
          <a:noFill/>
        </p:spPr>
        <p:txBody>
          <a:bodyPr wrap="square" rtlCol="0">
            <a:spAutoFit/>
          </a:bodyPr>
          <a:lstStyle/>
          <a:p>
            <a:pPr algn="dist"/>
            <a:r>
              <a:rPr lang="zh-CN" altLang="en-US" sz="1400">
                <a:solidFill>
                  <a:srgbClr val="FF0000"/>
                </a:solidFill>
                <a:effectLst>
                  <a:outerShdw blurRad="38100" dist="38100" dir="2700000" algn="tl">
                    <a:srgbClr val="000000">
                      <a:alpha val="43137"/>
                    </a:srgbClr>
                  </a:outerShdw>
                </a:effectLst>
                <a:latin typeface="Microsoft Himalaya" panose="01010100010101010101" pitchFamily="2" charset="0"/>
                <a:ea typeface="Microsoft Himalaya" panose="01010100010101010101" pitchFamily="2" charset="0"/>
                <a:cs typeface="Microsoft Himalaya" panose="01010100010101010101" pitchFamily="2" charset="0"/>
              </a:rPr>
              <a:t>汇报人：</a:t>
            </a:r>
            <a:r>
              <a:rPr lang="en-US" altLang="zh-CN" sz="1400">
                <a:solidFill>
                  <a:srgbClr val="FF0000"/>
                </a:solidFill>
                <a:effectLst>
                  <a:outerShdw blurRad="38100" dist="38100" dir="2700000" algn="tl">
                    <a:srgbClr val="000000">
                      <a:alpha val="43137"/>
                    </a:srgbClr>
                  </a:outerShdw>
                </a:effectLst>
                <a:latin typeface="Microsoft Himalaya" panose="01010100010101010101" pitchFamily="2" charset="0"/>
                <a:ea typeface="Microsoft Himalaya" panose="01010100010101010101" pitchFamily="2" charset="0"/>
                <a:cs typeface="Microsoft Himalaya" panose="01010100010101010101" pitchFamily="2" charset="0"/>
              </a:rPr>
              <a:t>xiazaii   </a:t>
            </a:r>
            <a:r>
              <a:rPr lang="zh-CN" altLang="en-US" sz="1400">
                <a:solidFill>
                  <a:srgbClr val="FF0000"/>
                </a:solidFill>
                <a:effectLst>
                  <a:outerShdw blurRad="38100" dist="38100" dir="2700000" algn="tl">
                    <a:srgbClr val="000000">
                      <a:alpha val="43137"/>
                    </a:srgbClr>
                  </a:outerShdw>
                </a:effectLst>
                <a:latin typeface="Microsoft Himalaya" panose="01010100010101010101" pitchFamily="2" charset="0"/>
                <a:ea typeface="Microsoft Himalaya" panose="01010100010101010101" pitchFamily="2" charset="0"/>
                <a:cs typeface="Microsoft Himalaya" panose="01010100010101010101" pitchFamily="2" charset="0"/>
              </a:rPr>
              <a:t>汇报时间：</a:t>
            </a:r>
            <a:r>
              <a:rPr lang="en-US" altLang="zh-CN" sz="1400">
                <a:solidFill>
                  <a:srgbClr val="FF0000"/>
                </a:solidFill>
                <a:effectLst>
                  <a:outerShdw blurRad="38100" dist="38100" dir="2700000" algn="tl">
                    <a:srgbClr val="000000">
                      <a:alpha val="43137"/>
                    </a:srgbClr>
                  </a:outerShdw>
                </a:effectLst>
                <a:latin typeface="Microsoft Himalaya" panose="01010100010101010101" pitchFamily="2" charset="0"/>
                <a:ea typeface="Microsoft Himalaya" panose="01010100010101010101" pitchFamily="2" charset="0"/>
                <a:cs typeface="Microsoft Himalaya" panose="01010100010101010101" pitchFamily="2" charset="0"/>
              </a:rPr>
              <a:t>XX</a:t>
            </a:r>
            <a:r>
              <a:rPr lang="zh-CN" altLang="en-US" sz="1400">
                <a:solidFill>
                  <a:srgbClr val="FF0000"/>
                </a:solidFill>
                <a:effectLst>
                  <a:outerShdw blurRad="38100" dist="38100" dir="2700000" algn="tl">
                    <a:srgbClr val="000000">
                      <a:alpha val="43137"/>
                    </a:srgbClr>
                  </a:outerShdw>
                </a:effectLst>
                <a:latin typeface="Microsoft Himalaya" panose="01010100010101010101" pitchFamily="2" charset="0"/>
                <a:ea typeface="Microsoft Himalaya" panose="01010100010101010101" pitchFamily="2" charset="0"/>
                <a:cs typeface="Microsoft Himalaya" panose="01010100010101010101" pitchFamily="2" charset="0"/>
              </a:rPr>
              <a:t>年</a:t>
            </a:r>
            <a:r>
              <a:rPr lang="en-US" altLang="zh-CN" sz="1400">
                <a:solidFill>
                  <a:srgbClr val="FF0000"/>
                </a:solidFill>
                <a:effectLst>
                  <a:outerShdw blurRad="38100" dist="38100" dir="2700000" algn="tl">
                    <a:srgbClr val="000000">
                      <a:alpha val="43137"/>
                    </a:srgbClr>
                  </a:outerShdw>
                </a:effectLst>
                <a:latin typeface="Microsoft Himalaya" panose="01010100010101010101" pitchFamily="2" charset="0"/>
                <a:ea typeface="Microsoft Himalaya" panose="01010100010101010101" pitchFamily="2" charset="0"/>
                <a:cs typeface="Microsoft Himalaya" panose="01010100010101010101" pitchFamily="2" charset="0"/>
              </a:rPr>
              <a:t>XX</a:t>
            </a:r>
            <a:r>
              <a:rPr lang="zh-CN" altLang="en-US" sz="1400">
                <a:solidFill>
                  <a:srgbClr val="FF0000"/>
                </a:solidFill>
                <a:effectLst>
                  <a:outerShdw blurRad="38100" dist="38100" dir="2700000" algn="tl">
                    <a:srgbClr val="000000">
                      <a:alpha val="43137"/>
                    </a:srgbClr>
                  </a:outerShdw>
                </a:effectLst>
                <a:latin typeface="Microsoft Himalaya" panose="01010100010101010101" pitchFamily="2" charset="0"/>
                <a:ea typeface="Microsoft Himalaya" panose="01010100010101010101" pitchFamily="2" charset="0"/>
                <a:cs typeface="Microsoft Himalaya" panose="01010100010101010101" pitchFamily="2" charset="0"/>
              </a:rPr>
              <a:t>月</a:t>
            </a:r>
            <a:endParaRPr lang="zh-CN" altLang="en-US" sz="1400" dirty="0">
              <a:ln w="3175">
                <a:noFill/>
              </a:ln>
              <a:solidFill>
                <a:srgbClr val="FF0000"/>
              </a:solidFill>
              <a:effectLst>
                <a:outerShdw blurRad="38100" dist="38100" dir="2700000" algn="tl">
                  <a:srgbClr val="000000">
                    <a:alpha val="43137"/>
                  </a:srgbClr>
                </a:outerShdw>
              </a:effectLst>
              <a:latin typeface="Microsoft Himalaya" panose="01010100010101010101" pitchFamily="2" charset="0"/>
              <a:ea typeface="微软雅黑" panose="020B0503020204020204" pitchFamily="34" charset="-122"/>
              <a:cs typeface="Microsoft Himalaya" panose="01010100010101010101" pitchFamily="2" charset="0"/>
            </a:endParaRPr>
          </a:p>
        </p:txBody>
      </p:sp>
      <p:sp>
        <p:nvSpPr>
          <p:cNvPr id="9" name="文本框 8"/>
          <p:cNvSpPr txBox="1"/>
          <p:nvPr/>
        </p:nvSpPr>
        <p:spPr>
          <a:xfrm>
            <a:off x="3884176" y="3570644"/>
            <a:ext cx="1850870" cy="523220"/>
          </a:xfrm>
          <a:prstGeom prst="rect">
            <a:avLst/>
          </a:prstGeom>
          <a:noFill/>
        </p:spPr>
        <p:txBody>
          <a:bodyPr wrap="square" rtlCol="0">
            <a:spAutoFit/>
          </a:bodyPr>
          <a:lstStyle/>
          <a:p>
            <a:r>
              <a:rPr lang="en-US" altLang="zh-CN" sz="2800" dirty="0">
                <a:ln w="3175">
                  <a:noFill/>
                </a:ln>
                <a:solidFill>
                  <a:srgbClr val="FF0000"/>
                </a:solidFill>
                <a:effectLst>
                  <a:outerShdw blurRad="38100" dist="38100" dir="2700000" algn="tl">
                    <a:srgbClr val="000000">
                      <a:alpha val="43137"/>
                    </a:srgbClr>
                  </a:outerShdw>
                </a:effectLst>
                <a:latin typeface="Microsoft Himalaya" panose="01010100010101010101" pitchFamily="2" charset="0"/>
                <a:ea typeface="Microsoft Himalaya" panose="01010100010101010101" pitchFamily="2" charset="0"/>
                <a:cs typeface="Microsoft Himalaya" panose="01010100010101010101" pitchFamily="2" charset="0"/>
              </a:rPr>
              <a:t>YOU  LOGO</a:t>
            </a:r>
            <a:endParaRPr lang="zh-CN" altLang="en-US" sz="2800" dirty="0">
              <a:ln w="3175">
                <a:noFill/>
              </a:ln>
              <a:solidFill>
                <a:srgbClr val="FF0000"/>
              </a:solidFill>
              <a:effectLst>
                <a:outerShdw blurRad="38100" dist="38100" dir="2700000" algn="tl">
                  <a:srgbClr val="000000">
                    <a:alpha val="43137"/>
                  </a:srgbClr>
                </a:outerShdw>
              </a:effectLst>
              <a:latin typeface="Microsoft Himalaya" panose="01010100010101010101" pitchFamily="2" charset="0"/>
              <a:ea typeface="华文细黑" panose="02010600040101010101" pitchFamily="2" charset="-122"/>
              <a:cs typeface="Microsoft Himalaya" panose="01010100010101010101" pitchFamily="2" charset="0"/>
            </a:endParaRPr>
          </a:p>
        </p:txBody>
      </p:sp>
      <p:pic>
        <p:nvPicPr>
          <p:cNvPr id="10" name="超喜欢.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3946312" y="-1382488"/>
            <a:ext cx="457200" cy="4572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4000" advTm="3000">
        <p14:vortex dir="r"/>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0"/>
                                        </p:tgtEl>
                                      </p:cBhvr>
                                    </p:cmd>
                                  </p:childTnLst>
                                </p:cTn>
                              </p:par>
                            </p:childTnLst>
                          </p:cTn>
                        </p:par>
                        <p:par>
                          <p:cTn id="7" fill="hold">
                            <p:stCondLst>
                              <p:cond delay="0"/>
                            </p:stCondLst>
                            <p:childTnLst>
                              <p:par>
                                <p:cTn id="8" presetID="52" presetClass="entr" presetSubtype="0" fill="hold" grpId="0" nodeType="afterEffect">
                                  <p:stCondLst>
                                    <p:cond delay="0"/>
                                  </p:stCondLst>
                                  <p:iterate type="lt">
                                    <p:tmPct val="10000"/>
                                  </p:iterate>
                                  <p:childTnLst>
                                    <p:set>
                                      <p:cBhvr>
                                        <p:cTn id="9" dur="1" fill="hold">
                                          <p:stCondLst>
                                            <p:cond delay="0"/>
                                          </p:stCondLst>
                                        </p:cTn>
                                        <p:tgtEl>
                                          <p:spTgt spid="7"/>
                                        </p:tgtEl>
                                        <p:attrNameLst>
                                          <p:attrName>style.visibility</p:attrName>
                                        </p:attrNameLst>
                                      </p:cBhvr>
                                      <p:to>
                                        <p:strVal val="visible"/>
                                      </p:to>
                                    </p:set>
                                    <p:animScale>
                                      <p:cBhvr>
                                        <p:cTn id="10"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 dur="1000" decel="50000" fill="hold">
                                          <p:stCondLst>
                                            <p:cond delay="0"/>
                                          </p:stCondLst>
                                        </p:cTn>
                                        <p:tgtEl>
                                          <p:spTgt spid="7"/>
                                        </p:tgtEl>
                                        <p:attrNameLst>
                                          <p:attrName>ppt_x</p:attrName>
                                          <p:attrName>ppt_y</p:attrName>
                                        </p:attrNameLst>
                                      </p:cBhvr>
                                    </p:animMotion>
                                    <p:animEffect transition="in" filter="fade">
                                      <p:cBhvr>
                                        <p:cTn id="12" dur="1000"/>
                                        <p:tgtEl>
                                          <p:spTgt spid="7"/>
                                        </p:tgtEl>
                                      </p:cBhvr>
                                    </p:animEffect>
                                  </p:childTnLst>
                                </p:cTn>
                              </p:par>
                            </p:childTnLst>
                          </p:cTn>
                        </p:par>
                        <p:par>
                          <p:cTn id="13" fill="hold">
                            <p:stCondLst>
                              <p:cond delay="2100"/>
                            </p:stCondLst>
                            <p:childTnLst>
                              <p:par>
                                <p:cTn id="14" presetID="50" presetClass="entr" presetSubtype="0" decel="100000" fill="hold" grpId="0" nodeType="afterEffect">
                                  <p:stCondLst>
                                    <p:cond delay="0"/>
                                  </p:stCondLst>
                                  <p:iterate type="lt">
                                    <p:tmPct val="10000"/>
                                  </p:iterate>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strVal val="#ppt_w+.3"/>
                                          </p:val>
                                        </p:tav>
                                        <p:tav tm="100000">
                                          <p:val>
                                            <p:strVal val="#ppt_w"/>
                                          </p:val>
                                        </p:tav>
                                      </p:tavLst>
                                    </p:anim>
                                    <p:anim calcmode="lin" valueType="num">
                                      <p:cBhvr>
                                        <p:cTn id="17" dur="1000" fill="hold"/>
                                        <p:tgtEl>
                                          <p:spTgt spid="8"/>
                                        </p:tgtEl>
                                        <p:attrNameLst>
                                          <p:attrName>ppt_h</p:attrName>
                                        </p:attrNameLst>
                                      </p:cBhvr>
                                      <p:tavLst>
                                        <p:tav tm="0">
                                          <p:val>
                                            <p:strVal val="#ppt_h"/>
                                          </p:val>
                                        </p:tav>
                                        <p:tav tm="100000">
                                          <p:val>
                                            <p:strVal val="#ppt_h"/>
                                          </p:val>
                                        </p:tav>
                                      </p:tavLst>
                                    </p:anim>
                                    <p:animEffect transition="in" filter="fade">
                                      <p:cBhvr>
                                        <p:cTn id="18" dur="10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iterate type="lt">
                                    <p:tmPct val="10000"/>
                                  </p:iterate>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24" repeatCount="indefinite" fill="remove" display="0">
                  <p:stCondLst>
                    <p:cond delay="indefinite"/>
                  </p:stCondLst>
                  <p:endCondLst>
                    <p:cond evt="onStopAudio" delay="0">
                      <p:tgtEl>
                        <p:sldTgt/>
                      </p:tgtEl>
                    </p:cond>
                  </p:endCondLst>
                </p:cTn>
                <p:tgtEl>
                  <p:spTgt spid="10"/>
                </p:tgtEl>
              </p:cMediaNode>
            </p:audio>
          </p:childTnLst>
        </p:cTn>
      </p:par>
    </p:tnLst>
    <p:bldLst>
      <p:bldP spid="7" grpId="0"/>
      <p:bldP spid="8" grpId="0"/>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0" y="100456"/>
            <a:ext cx="9144000" cy="394918"/>
            <a:chOff x="170694" y="177982"/>
            <a:chExt cx="3936003" cy="781165"/>
          </a:xfrm>
        </p:grpSpPr>
        <p:sp>
          <p:nvSpPr>
            <p:cNvPr id="5" name="等腰三角形 4"/>
            <p:cNvSpPr/>
            <p:nvPr/>
          </p:nvSpPr>
          <p:spPr>
            <a:xfrm>
              <a:off x="1233863" y="177982"/>
              <a:ext cx="355284" cy="356514"/>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8" rIns="68576" bIns="34288" rtlCol="0" anchor="ctr"/>
            <a:lstStyle/>
            <a:p>
              <a:pPr algn="ctr"/>
              <a:endParaRPr lang="zh-CN" altLang="en-US">
                <a:cs typeface="+mn-ea"/>
                <a:sym typeface="+mn-lt"/>
              </a:endParaRPr>
            </a:p>
          </p:txBody>
        </p:sp>
        <p:sp>
          <p:nvSpPr>
            <p:cNvPr id="6" name="等腰三角形 5"/>
            <p:cNvSpPr/>
            <p:nvPr/>
          </p:nvSpPr>
          <p:spPr>
            <a:xfrm flipV="1">
              <a:off x="200258" y="602633"/>
              <a:ext cx="355284" cy="356514"/>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8" rIns="68576" bIns="34288" rtlCol="0" anchor="ctr"/>
            <a:lstStyle/>
            <a:p>
              <a:pPr algn="ctr"/>
              <a:endParaRPr lang="zh-CN" altLang="en-US">
                <a:cs typeface="+mn-ea"/>
                <a:sym typeface="+mn-lt"/>
              </a:endParaRPr>
            </a:p>
          </p:txBody>
        </p:sp>
        <p:sp>
          <p:nvSpPr>
            <p:cNvPr id="7" name="矩形 6"/>
            <p:cNvSpPr/>
            <p:nvPr/>
          </p:nvSpPr>
          <p:spPr>
            <a:xfrm>
              <a:off x="170694" y="261768"/>
              <a:ext cx="3936003" cy="611981"/>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8" rIns="68576" bIns="34288" rtlCol="0" anchor="ctr"/>
            <a:lstStyle/>
            <a:p>
              <a:pPr algn="ctr"/>
              <a:endParaRPr lang="zh-CN" altLang="en-US">
                <a:cs typeface="+mn-ea"/>
                <a:sym typeface="+mn-lt"/>
              </a:endParaRPr>
            </a:p>
          </p:txBody>
        </p:sp>
        <p:sp>
          <p:nvSpPr>
            <p:cNvPr id="8" name="平行四边形 7"/>
            <p:cNvSpPr/>
            <p:nvPr/>
          </p:nvSpPr>
          <p:spPr>
            <a:xfrm>
              <a:off x="376965" y="178257"/>
              <a:ext cx="1036076" cy="779005"/>
            </a:xfrm>
            <a:prstGeom prst="parallelogram">
              <a:avLst>
                <a:gd name="adj" fmla="val 48207"/>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8" rIns="68576" bIns="34288" rtlCol="0" anchor="ctr"/>
            <a:lstStyle/>
            <a:p>
              <a:pPr algn="ctr"/>
              <a:endParaRPr lang="zh-CN" altLang="en-US">
                <a:cs typeface="+mn-ea"/>
                <a:sym typeface="+mn-lt"/>
              </a:endParaRPr>
            </a:p>
          </p:txBody>
        </p:sp>
      </p:grpSp>
      <p:sp>
        <p:nvSpPr>
          <p:cNvPr id="9" name="TextBox 48"/>
          <p:cNvSpPr txBox="1"/>
          <p:nvPr/>
        </p:nvSpPr>
        <p:spPr>
          <a:xfrm>
            <a:off x="770240" y="117370"/>
            <a:ext cx="1804738" cy="331948"/>
          </a:xfrm>
          <a:prstGeom prst="rect">
            <a:avLst/>
          </a:prstGeom>
          <a:noFill/>
        </p:spPr>
        <p:txBody>
          <a:bodyPr wrap="square" lIns="68580" tIns="34289" rIns="68580" bIns="34289" rtlCol="0">
            <a:spAutoFit/>
          </a:bodyPr>
          <a:lstStyle/>
          <a:p>
            <a:pPr>
              <a:lnSpc>
                <a:spcPct val="150000"/>
              </a:lnSpc>
            </a:pPr>
            <a:r>
              <a:rPr lang="zh-CN" altLang="en-US" sz="1140" dirty="0">
                <a:solidFill>
                  <a:schemeClr val="bg1"/>
                </a:solidFill>
                <a:latin typeface="Arial" panose="020B0604020202020204" pitchFamily="34" charset="0"/>
                <a:ea typeface="微软雅黑" panose="020B0503020204020204" pitchFamily="34" charset="-122"/>
                <a:sym typeface="Arial" panose="020B0604020202020204" pitchFamily="34" charset="0"/>
              </a:rPr>
              <a:t>点击请替换文字内容</a:t>
            </a:r>
          </a:p>
        </p:txBody>
      </p:sp>
      <p:sp>
        <p:nvSpPr>
          <p:cNvPr id="10" name="矩形 42"/>
          <p:cNvSpPr>
            <a:spLocks noChangeArrowheads="1"/>
          </p:cNvSpPr>
          <p:nvPr/>
        </p:nvSpPr>
        <p:spPr bwMode="auto">
          <a:xfrm>
            <a:off x="7208861" y="3053682"/>
            <a:ext cx="641701" cy="1571872"/>
          </a:xfrm>
          <a:prstGeom prst="rect">
            <a:avLst/>
          </a:prstGeom>
          <a:solidFill>
            <a:srgbClr val="D68F1B"/>
          </a:solidFill>
          <a:ln w="9525">
            <a:noFill/>
            <a:miter lim="800000"/>
          </a:ln>
        </p:spPr>
        <p:txBody>
          <a:bodyPr lIns="68580" tIns="34290" rIns="68580" bIns="34290"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1" name="矩形 46"/>
          <p:cNvSpPr>
            <a:spLocks noChangeAspect="1" noChangeArrowheads="1"/>
          </p:cNvSpPr>
          <p:nvPr/>
        </p:nvSpPr>
        <p:spPr bwMode="auto">
          <a:xfrm>
            <a:off x="1373214" y="3053682"/>
            <a:ext cx="2356335" cy="1571872"/>
          </a:xfrm>
          <a:prstGeom prst="rect">
            <a:avLst/>
          </a:prstGeom>
          <a:blipFill dpi="0" rotWithShape="1">
            <a:blip r:embed="rId3" cstate="email"/>
            <a:srcRect/>
            <a:stretch>
              <a:fillRect/>
            </a:stretch>
          </a:blipFill>
          <a:ln>
            <a:noFill/>
          </a:ln>
        </p:spPr>
        <p:txBody>
          <a:bodyPr lIns="68580" tIns="34290" rIns="68580" bIns="34290"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2" name="矩形 47"/>
          <p:cNvSpPr>
            <a:spLocks noChangeAspect="1" noChangeArrowheads="1"/>
          </p:cNvSpPr>
          <p:nvPr/>
        </p:nvSpPr>
        <p:spPr bwMode="auto">
          <a:xfrm>
            <a:off x="3042224" y="1384672"/>
            <a:ext cx="2354864" cy="1570400"/>
          </a:xfrm>
          <a:prstGeom prst="rect">
            <a:avLst/>
          </a:prstGeom>
          <a:blipFill dpi="0" rotWithShape="1">
            <a:blip r:embed="rId4" cstate="email"/>
            <a:srcRect/>
            <a:stretch>
              <a:fillRect/>
            </a:stretch>
          </a:blipFill>
          <a:ln>
            <a:noFill/>
          </a:ln>
        </p:spPr>
        <p:txBody>
          <a:bodyPr lIns="68580" tIns="34290" rIns="68580" bIns="34290"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3" name="矩形 59"/>
          <p:cNvSpPr>
            <a:spLocks noChangeAspect="1" noChangeArrowheads="1"/>
          </p:cNvSpPr>
          <p:nvPr/>
        </p:nvSpPr>
        <p:spPr bwMode="auto">
          <a:xfrm>
            <a:off x="5494227" y="1384672"/>
            <a:ext cx="2356335" cy="1571872"/>
          </a:xfrm>
          <a:prstGeom prst="rect">
            <a:avLst/>
          </a:prstGeom>
          <a:blipFill dpi="0" rotWithShape="1">
            <a:blip r:embed="rId5" cstate="email"/>
            <a:srcRect/>
            <a:stretch>
              <a:fillRect/>
            </a:stretch>
          </a:blipFill>
          <a:ln>
            <a:noFill/>
          </a:ln>
        </p:spPr>
        <p:txBody>
          <a:bodyPr lIns="68580" tIns="34290" rIns="68580" bIns="34290"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14" name="组合 13"/>
          <p:cNvGrpSpPr/>
          <p:nvPr/>
        </p:nvGrpSpPr>
        <p:grpSpPr>
          <a:xfrm>
            <a:off x="3845822" y="3053682"/>
            <a:ext cx="3245297" cy="1597588"/>
            <a:chOff x="4906841" y="3911271"/>
            <a:chExt cx="4327062" cy="2130117"/>
          </a:xfrm>
          <a:solidFill>
            <a:srgbClr val="FF0000"/>
          </a:solidFill>
        </p:grpSpPr>
        <p:sp>
          <p:nvSpPr>
            <p:cNvPr id="15" name="矩形 37"/>
            <p:cNvSpPr>
              <a:spLocks noChangeArrowheads="1"/>
            </p:cNvSpPr>
            <p:nvPr/>
          </p:nvSpPr>
          <p:spPr bwMode="auto">
            <a:xfrm>
              <a:off x="4906841" y="3911271"/>
              <a:ext cx="4327062" cy="209582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6" name="矩形 15"/>
            <p:cNvSpPr/>
            <p:nvPr/>
          </p:nvSpPr>
          <p:spPr>
            <a:xfrm>
              <a:off x="5224341" y="4765826"/>
              <a:ext cx="3339805" cy="1275562"/>
            </a:xfrm>
            <a:prstGeom prst="rect">
              <a:avLst/>
            </a:prstGeom>
            <a:grpFill/>
          </p:spPr>
          <p:txBody>
            <a:bodyPr wrap="square">
              <a:spAutoFit/>
            </a:bodyPr>
            <a:lstStyle/>
            <a:p>
              <a:pPr>
                <a:lnSpc>
                  <a:spcPct val="150000"/>
                </a:lnSpc>
                <a:spcBef>
                  <a:spcPts val="750"/>
                </a:spcBef>
                <a:buFont typeface="Arial" panose="020B0604020202020204" pitchFamily="34" charset="0"/>
                <a:buChar char="•"/>
              </a:pPr>
              <a:r>
                <a:rPr lang="zh-CN" altLang="en-US" sz="1100" dirty="0">
                  <a:solidFill>
                    <a:schemeClr val="bg1"/>
                  </a:solidFill>
                  <a:latin typeface="微软雅黑" panose="020B0503020204020204" pitchFamily="34" charset="-122"/>
                  <a:ea typeface="微软雅黑" panose="020B0503020204020204" pitchFamily="34" charset="-122"/>
                  <a:cs typeface="宋体" panose="02010600030101010101" pitchFamily="2" charset="-122"/>
                </a:rPr>
                <a:t>单击此处添加段落文本单击此处添加段落文本单击此处添加段落文本</a:t>
              </a:r>
            </a:p>
            <a:p>
              <a:pPr>
                <a:lnSpc>
                  <a:spcPct val="150000"/>
                </a:lnSpc>
                <a:spcBef>
                  <a:spcPts val="750"/>
                </a:spcBef>
                <a:buFont typeface="Arial" panose="020B0604020202020204" pitchFamily="34" charset="0"/>
                <a:buChar char="•"/>
              </a:pPr>
              <a:endParaRPr lang="zh-CN" altLang="en-US" sz="1100" dirty="0">
                <a:solidFill>
                  <a:schemeClr val="bg1"/>
                </a:solidFill>
                <a:latin typeface="微软雅黑" panose="020B0503020204020204" pitchFamily="34" charset="-122"/>
                <a:ea typeface="微软雅黑" panose="020B0503020204020204" pitchFamily="34" charset="-122"/>
                <a:cs typeface="宋体" panose="02010600030101010101" pitchFamily="2" charset="-122"/>
              </a:endParaRPr>
            </a:p>
          </p:txBody>
        </p:sp>
        <p:sp>
          <p:nvSpPr>
            <p:cNvPr id="17" name="矩形 16"/>
            <p:cNvSpPr/>
            <p:nvPr/>
          </p:nvSpPr>
          <p:spPr>
            <a:xfrm>
              <a:off x="5224341" y="4275250"/>
              <a:ext cx="3339805" cy="584776"/>
            </a:xfrm>
            <a:prstGeom prst="rect">
              <a:avLst/>
            </a:prstGeom>
            <a:grpFill/>
          </p:spPr>
          <p:txBody>
            <a:bodyPr wrap="square">
              <a:spAutoFit/>
            </a:bodyPr>
            <a:lstStyle/>
            <a:p>
              <a:pPr>
                <a:lnSpc>
                  <a:spcPct val="150000"/>
                </a:lnSpc>
                <a:spcBef>
                  <a:spcPts val="750"/>
                </a:spcBef>
              </a:pPr>
              <a:r>
                <a:rPr lang="zh-CN" altLang="en-US" sz="1500" b="1" dirty="0">
                  <a:solidFill>
                    <a:schemeClr val="bg1"/>
                  </a:solidFill>
                  <a:latin typeface="微软雅黑" panose="020B0503020204020204" pitchFamily="34" charset="-122"/>
                  <a:ea typeface="微软雅黑" panose="020B0503020204020204" pitchFamily="34" charset="-122"/>
                  <a:cs typeface="宋体" panose="02010600030101010101" pitchFamily="2" charset="-122"/>
                </a:rPr>
                <a:t>标题内容</a:t>
              </a:r>
            </a:p>
          </p:txBody>
        </p:sp>
      </p:grpSp>
      <p:grpSp>
        <p:nvGrpSpPr>
          <p:cNvPr id="18" name="组合 17"/>
          <p:cNvGrpSpPr/>
          <p:nvPr/>
        </p:nvGrpSpPr>
        <p:grpSpPr>
          <a:xfrm>
            <a:off x="1373215" y="1384672"/>
            <a:ext cx="1571871" cy="1571872"/>
            <a:chOff x="1610032" y="1685925"/>
            <a:chExt cx="2095828" cy="2095829"/>
          </a:xfrm>
          <a:solidFill>
            <a:srgbClr val="D68F1B"/>
          </a:solidFill>
        </p:grpSpPr>
        <p:sp>
          <p:nvSpPr>
            <p:cNvPr id="19" name="矩形 1"/>
            <p:cNvSpPr>
              <a:spLocks noChangeArrowheads="1"/>
            </p:cNvSpPr>
            <p:nvPr/>
          </p:nvSpPr>
          <p:spPr bwMode="auto">
            <a:xfrm>
              <a:off x="1610032" y="1685925"/>
              <a:ext cx="2095828" cy="209582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0" name="矩形 19"/>
            <p:cNvSpPr/>
            <p:nvPr/>
          </p:nvSpPr>
          <p:spPr>
            <a:xfrm>
              <a:off x="1795637" y="2505225"/>
              <a:ext cx="1760364" cy="760379"/>
            </a:xfrm>
            <a:prstGeom prst="rect">
              <a:avLst/>
            </a:prstGeom>
            <a:grpFill/>
          </p:spPr>
          <p:txBody>
            <a:bodyPr wrap="square">
              <a:spAutoFit/>
            </a:bodyPr>
            <a:lstStyle/>
            <a:p>
              <a:pPr>
                <a:lnSpc>
                  <a:spcPct val="150000"/>
                </a:lnSpc>
                <a:spcBef>
                  <a:spcPts val="750"/>
                </a:spcBef>
                <a:buFont typeface="Arial" panose="020B0604020202020204" pitchFamily="34" charset="0"/>
                <a:buChar char="•"/>
              </a:pPr>
              <a:r>
                <a:rPr lang="zh-CN" altLang="en-US" sz="1100" dirty="0">
                  <a:solidFill>
                    <a:schemeClr val="bg1"/>
                  </a:solidFill>
                  <a:latin typeface="微软雅黑" panose="020B0503020204020204" pitchFamily="34" charset="-122"/>
                  <a:ea typeface="微软雅黑" panose="020B0503020204020204" pitchFamily="34" charset="-122"/>
                  <a:cs typeface="宋体" panose="02010600030101010101" pitchFamily="2" charset="-122"/>
                </a:rPr>
                <a:t>单击此处添加段落文本单击此处</a:t>
              </a:r>
            </a:p>
          </p:txBody>
        </p:sp>
      </p:grpSp>
      <p:sp>
        <p:nvSpPr>
          <p:cNvPr id="21" name="矩形 20"/>
          <p:cNvSpPr/>
          <p:nvPr/>
        </p:nvSpPr>
        <p:spPr>
          <a:xfrm>
            <a:off x="1531468" y="1631215"/>
            <a:ext cx="2504854" cy="374718"/>
          </a:xfrm>
          <a:prstGeom prst="rect">
            <a:avLst/>
          </a:prstGeom>
        </p:spPr>
        <p:txBody>
          <a:bodyPr wrap="square" lIns="68580" tIns="34290" rIns="68580" bIns="34290">
            <a:spAutoFit/>
          </a:bodyPr>
          <a:lstStyle/>
          <a:p>
            <a:pPr>
              <a:lnSpc>
                <a:spcPct val="150000"/>
              </a:lnSpc>
              <a:spcBef>
                <a:spcPts val="750"/>
              </a:spcBef>
            </a:pPr>
            <a:r>
              <a:rPr lang="zh-CN" altLang="en-US" sz="1500" b="1" dirty="0">
                <a:solidFill>
                  <a:schemeClr val="bg1"/>
                </a:solidFill>
                <a:latin typeface="微软雅黑" panose="020B0503020204020204" pitchFamily="34" charset="-122"/>
                <a:ea typeface="微软雅黑" panose="020B0503020204020204" pitchFamily="34" charset="-122"/>
                <a:cs typeface="宋体" panose="02010600030101010101" pitchFamily="2" charset="-122"/>
              </a:rPr>
              <a:t>标题内容</a:t>
            </a:r>
          </a:p>
        </p:txBody>
      </p:sp>
    </p:spTree>
  </p:cSld>
  <p:clrMapOvr>
    <a:masterClrMapping/>
  </p:clrMapOvr>
  <mc:AlternateContent xmlns:mc="http://schemas.openxmlformats.org/markup-compatibility/2006" xmlns:p14="http://schemas.microsoft.com/office/powerpoint/2010/main">
    <mc:Choice Requires="p14">
      <p:transition spd="slow" p14:dur="4000" advTm="3000">
        <p14:vortex dir="r"/>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800" fill="hold"/>
                                        <p:tgtEl>
                                          <p:spTgt spid="4"/>
                                        </p:tgtEl>
                                        <p:attrNameLst>
                                          <p:attrName>ppt_x</p:attrName>
                                        </p:attrNameLst>
                                      </p:cBhvr>
                                      <p:tavLst>
                                        <p:tav tm="0">
                                          <p:val>
                                            <p:strVal val="0-#ppt_w/2"/>
                                          </p:val>
                                        </p:tav>
                                        <p:tav tm="100000">
                                          <p:val>
                                            <p:strVal val="#ppt_x"/>
                                          </p:val>
                                        </p:tav>
                                      </p:tavLst>
                                    </p:anim>
                                    <p:anim calcmode="lin" valueType="num">
                                      <p:cBhvr additive="base">
                                        <p:cTn id="8" dur="8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iterate type="lt">
                                    <p:tmPct val="30000"/>
                                  </p:iterate>
                                  <p:childTnLst>
                                    <p:set>
                                      <p:cBhvr>
                                        <p:cTn id="11" dur="1" fill="hold">
                                          <p:stCondLst>
                                            <p:cond delay="0"/>
                                          </p:stCondLst>
                                        </p:cTn>
                                        <p:tgtEl>
                                          <p:spTgt spid="9"/>
                                        </p:tgtEl>
                                        <p:attrNameLst>
                                          <p:attrName>style.visibility</p:attrName>
                                        </p:attrNameLst>
                                      </p:cBhvr>
                                      <p:to>
                                        <p:strVal val="visible"/>
                                      </p:to>
                                    </p:set>
                                    <p:animEffect transition="in" filter="wipe(left)">
                                      <p:cBhvr>
                                        <p:cTn id="12" dur="200"/>
                                        <p:tgtEl>
                                          <p:spTgt spid="9"/>
                                        </p:tgtEl>
                                      </p:cBhvr>
                                    </p:animEffect>
                                  </p:childTnLst>
                                </p:cTn>
                              </p:par>
                              <p:par>
                                <p:cTn id="13" presetID="36" presetClass="emph" presetSubtype="0" fill="hold" grpId="1" nodeType="withEffect">
                                  <p:stCondLst>
                                    <p:cond delay="0"/>
                                  </p:stCondLst>
                                  <p:iterate type="lt">
                                    <p:tmPct val="30000"/>
                                  </p:iterate>
                                  <p:childTnLst>
                                    <p:animScale>
                                      <p:cBhvr>
                                        <p:cTn id="14" dur="50" autoRev="1" fill="hold">
                                          <p:stCondLst>
                                            <p:cond delay="0"/>
                                          </p:stCondLst>
                                        </p:cTn>
                                        <p:tgtEl>
                                          <p:spTgt spid="9"/>
                                        </p:tgtEl>
                                      </p:cBhvr>
                                      <p:to x="80000" y="100000"/>
                                    </p:animScale>
                                    <p:anim by="(#ppt_w*0.10)" calcmode="lin" valueType="num">
                                      <p:cBhvr>
                                        <p:cTn id="15" dur="50" autoRev="1" fill="hold">
                                          <p:stCondLst>
                                            <p:cond delay="0"/>
                                          </p:stCondLst>
                                        </p:cTn>
                                        <p:tgtEl>
                                          <p:spTgt spid="9"/>
                                        </p:tgtEl>
                                        <p:attrNameLst>
                                          <p:attrName>ppt_x</p:attrName>
                                        </p:attrNameLst>
                                      </p:cBhvr>
                                    </p:anim>
                                    <p:anim by="(-#ppt_w*0.10)" calcmode="lin" valueType="num">
                                      <p:cBhvr>
                                        <p:cTn id="16" dur="50" autoRev="1" fill="hold">
                                          <p:stCondLst>
                                            <p:cond delay="0"/>
                                          </p:stCondLst>
                                        </p:cTn>
                                        <p:tgtEl>
                                          <p:spTgt spid="9"/>
                                        </p:tgtEl>
                                        <p:attrNameLst>
                                          <p:attrName>ppt_y</p:attrName>
                                        </p:attrNameLst>
                                      </p:cBhvr>
                                    </p:anim>
                                    <p:animRot by="-480000">
                                      <p:cBhvr>
                                        <p:cTn id="17" dur="50" autoRev="1" fill="hold">
                                          <p:stCondLst>
                                            <p:cond delay="0"/>
                                          </p:stCondLst>
                                        </p:cTn>
                                        <p:tgtEl>
                                          <p:spTgt spid="9"/>
                                        </p:tgtEl>
                                        <p:attrNameLst>
                                          <p:attrName>r</p:attrName>
                                        </p:attrNameLst>
                                      </p:cBhvr>
                                    </p:animRot>
                                  </p:childTnLst>
                                </p:cTn>
                              </p:par>
                            </p:childTnLst>
                          </p:cTn>
                        </p:par>
                        <p:par>
                          <p:cTn id="18" fill="hold">
                            <p:stCondLst>
                              <p:cond delay="1480"/>
                            </p:stCondLst>
                            <p:childTnLst>
                              <p:par>
                                <p:cTn id="19" presetID="2" presetClass="entr" presetSubtype="8"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0-#ppt_w/2"/>
                                          </p:val>
                                        </p:tav>
                                        <p:tav tm="100000">
                                          <p:val>
                                            <p:strVal val="#ppt_x"/>
                                          </p:val>
                                        </p:tav>
                                      </p:tavLst>
                                    </p:anim>
                                    <p:anim calcmode="lin" valueType="num">
                                      <p:cBhvr additive="base">
                                        <p:cTn id="22" dur="500" fill="hold"/>
                                        <p:tgtEl>
                                          <p:spTgt spid="21"/>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par>
                                <p:cTn id="27" presetID="2" presetClass="entr" presetSubtype="1"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additive="base">
                                        <p:cTn id="29" dur="500" fill="hold"/>
                                        <p:tgtEl>
                                          <p:spTgt spid="12"/>
                                        </p:tgtEl>
                                        <p:attrNameLst>
                                          <p:attrName>ppt_x</p:attrName>
                                        </p:attrNameLst>
                                      </p:cBhvr>
                                      <p:tavLst>
                                        <p:tav tm="0">
                                          <p:val>
                                            <p:strVal val="#ppt_x"/>
                                          </p:val>
                                        </p:tav>
                                        <p:tav tm="100000">
                                          <p:val>
                                            <p:strVal val="#ppt_x"/>
                                          </p:val>
                                        </p:tav>
                                      </p:tavLst>
                                    </p:anim>
                                    <p:anim calcmode="lin" valueType="num">
                                      <p:cBhvr additive="base">
                                        <p:cTn id="30" dur="500" fill="hold"/>
                                        <p:tgtEl>
                                          <p:spTgt spid="12"/>
                                        </p:tgtEl>
                                        <p:attrNameLst>
                                          <p:attrName>ppt_y</p:attrName>
                                        </p:attrNameLst>
                                      </p:cBhvr>
                                      <p:tavLst>
                                        <p:tav tm="0">
                                          <p:val>
                                            <p:strVal val="0-#ppt_h/2"/>
                                          </p:val>
                                        </p:tav>
                                        <p:tav tm="100000">
                                          <p:val>
                                            <p:strVal val="#ppt_y"/>
                                          </p:val>
                                        </p:tav>
                                      </p:tavLst>
                                    </p:anim>
                                  </p:childTnLst>
                                </p:cTn>
                              </p:par>
                              <p:par>
                                <p:cTn id="31" presetID="2" presetClass="entr" presetSubtype="2"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fill="hold"/>
                                        <p:tgtEl>
                                          <p:spTgt spid="13"/>
                                        </p:tgtEl>
                                        <p:attrNameLst>
                                          <p:attrName>ppt_x</p:attrName>
                                        </p:attrNameLst>
                                      </p:cBhvr>
                                      <p:tavLst>
                                        <p:tav tm="0">
                                          <p:val>
                                            <p:strVal val="1+#ppt_w/2"/>
                                          </p:val>
                                        </p:tav>
                                        <p:tav tm="100000">
                                          <p:val>
                                            <p:strVal val="#ppt_x"/>
                                          </p:val>
                                        </p:tav>
                                      </p:tavLst>
                                    </p:anim>
                                    <p:anim calcmode="lin" valueType="num">
                                      <p:cBhvr additive="base">
                                        <p:cTn id="34" dur="500" fill="hold"/>
                                        <p:tgtEl>
                                          <p:spTgt spid="13"/>
                                        </p:tgtEl>
                                        <p:attrNameLst>
                                          <p:attrName>ppt_y</p:attrName>
                                        </p:attrNameLst>
                                      </p:cBhvr>
                                      <p:tavLst>
                                        <p:tav tm="0">
                                          <p:val>
                                            <p:strVal val="#ppt_y"/>
                                          </p:val>
                                        </p:tav>
                                        <p:tav tm="100000">
                                          <p:val>
                                            <p:strVal val="#ppt_y"/>
                                          </p:val>
                                        </p:tav>
                                      </p:tavLst>
                                    </p:anim>
                                  </p:childTnLst>
                                </p:cTn>
                              </p:par>
                              <p:par>
                                <p:cTn id="35" presetID="2" presetClass="entr" presetSubtype="2"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1+#ppt_w/2"/>
                                          </p:val>
                                        </p:tav>
                                        <p:tav tm="100000">
                                          <p:val>
                                            <p:strVal val="#ppt_x"/>
                                          </p:val>
                                        </p:tav>
                                      </p:tavLst>
                                    </p:anim>
                                    <p:anim calcmode="lin" valueType="num">
                                      <p:cBhvr additive="base">
                                        <p:cTn id="38" dur="500" fill="hold"/>
                                        <p:tgtEl>
                                          <p:spTgt spid="10"/>
                                        </p:tgtEl>
                                        <p:attrNameLst>
                                          <p:attrName>ppt_y</p:attrName>
                                        </p:attrNameLst>
                                      </p:cBhvr>
                                      <p:tavLst>
                                        <p:tav tm="0">
                                          <p:val>
                                            <p:strVal val="#ppt_y"/>
                                          </p:val>
                                        </p:tav>
                                        <p:tav tm="100000">
                                          <p:val>
                                            <p:strVal val="#ppt_y"/>
                                          </p:val>
                                        </p:tav>
                                      </p:tavLst>
                                    </p:anim>
                                  </p:childTnLst>
                                </p:cTn>
                              </p:par>
                              <p:par>
                                <p:cTn id="39" presetID="2" presetClass="entr" presetSubtype="8" fill="hold" nodeType="with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additive="base">
                                        <p:cTn id="45" dur="500" fill="hold"/>
                                        <p:tgtEl>
                                          <p:spTgt spid="14"/>
                                        </p:tgtEl>
                                        <p:attrNameLst>
                                          <p:attrName>ppt_x</p:attrName>
                                        </p:attrNameLst>
                                      </p:cBhvr>
                                      <p:tavLst>
                                        <p:tav tm="0">
                                          <p:val>
                                            <p:strVal val="#ppt_x"/>
                                          </p:val>
                                        </p:tav>
                                        <p:tav tm="100000">
                                          <p:val>
                                            <p:strVal val="#ppt_x"/>
                                          </p:val>
                                        </p:tav>
                                      </p:tavLst>
                                    </p:anim>
                                    <p:anim calcmode="lin" valueType="num">
                                      <p:cBhvr additive="base">
                                        <p:cTn id="4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P spid="10" grpId="0" animBg="1"/>
      <p:bldP spid="11" grpId="0" animBg="1"/>
      <p:bldP spid="12" grpId="0" animBg="1"/>
      <p:bldP spid="13" grpId="0" animBg="1"/>
      <p:bldP spid="2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0" y="100456"/>
            <a:ext cx="9144000" cy="394918"/>
            <a:chOff x="170694" y="177982"/>
            <a:chExt cx="3936003" cy="781165"/>
          </a:xfrm>
        </p:grpSpPr>
        <p:sp>
          <p:nvSpPr>
            <p:cNvPr id="5" name="等腰三角形 4"/>
            <p:cNvSpPr/>
            <p:nvPr/>
          </p:nvSpPr>
          <p:spPr>
            <a:xfrm>
              <a:off x="1233863" y="177982"/>
              <a:ext cx="355284" cy="356514"/>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8" rIns="68576" bIns="34288" rtlCol="0" anchor="ctr"/>
            <a:lstStyle/>
            <a:p>
              <a:pPr algn="ctr"/>
              <a:endParaRPr lang="zh-CN" altLang="en-US">
                <a:cs typeface="+mn-ea"/>
                <a:sym typeface="+mn-lt"/>
              </a:endParaRPr>
            </a:p>
          </p:txBody>
        </p:sp>
        <p:sp>
          <p:nvSpPr>
            <p:cNvPr id="6" name="等腰三角形 5"/>
            <p:cNvSpPr/>
            <p:nvPr/>
          </p:nvSpPr>
          <p:spPr>
            <a:xfrm flipV="1">
              <a:off x="200258" y="602633"/>
              <a:ext cx="355284" cy="356514"/>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8" rIns="68576" bIns="34288" rtlCol="0" anchor="ctr"/>
            <a:lstStyle/>
            <a:p>
              <a:pPr algn="ctr"/>
              <a:endParaRPr lang="zh-CN" altLang="en-US">
                <a:cs typeface="+mn-ea"/>
                <a:sym typeface="+mn-lt"/>
              </a:endParaRPr>
            </a:p>
          </p:txBody>
        </p:sp>
        <p:sp>
          <p:nvSpPr>
            <p:cNvPr id="7" name="矩形 6"/>
            <p:cNvSpPr/>
            <p:nvPr/>
          </p:nvSpPr>
          <p:spPr>
            <a:xfrm>
              <a:off x="170694" y="261768"/>
              <a:ext cx="3936003" cy="611981"/>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8" rIns="68576" bIns="34288" rtlCol="0" anchor="ctr"/>
            <a:lstStyle/>
            <a:p>
              <a:pPr algn="ctr"/>
              <a:endParaRPr lang="zh-CN" altLang="en-US">
                <a:cs typeface="+mn-ea"/>
                <a:sym typeface="+mn-lt"/>
              </a:endParaRPr>
            </a:p>
          </p:txBody>
        </p:sp>
        <p:sp>
          <p:nvSpPr>
            <p:cNvPr id="8" name="平行四边形 7"/>
            <p:cNvSpPr/>
            <p:nvPr/>
          </p:nvSpPr>
          <p:spPr>
            <a:xfrm>
              <a:off x="376965" y="178257"/>
              <a:ext cx="1036076" cy="779005"/>
            </a:xfrm>
            <a:prstGeom prst="parallelogram">
              <a:avLst>
                <a:gd name="adj" fmla="val 48207"/>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8" rIns="68576" bIns="34288" rtlCol="0" anchor="ctr"/>
            <a:lstStyle/>
            <a:p>
              <a:pPr algn="ctr"/>
              <a:endParaRPr lang="zh-CN" altLang="en-US">
                <a:cs typeface="+mn-ea"/>
                <a:sym typeface="+mn-lt"/>
              </a:endParaRPr>
            </a:p>
          </p:txBody>
        </p:sp>
      </p:grpSp>
      <p:sp>
        <p:nvSpPr>
          <p:cNvPr id="9" name="TextBox 48"/>
          <p:cNvSpPr txBox="1"/>
          <p:nvPr/>
        </p:nvSpPr>
        <p:spPr>
          <a:xfrm>
            <a:off x="770240" y="117370"/>
            <a:ext cx="1804738" cy="331948"/>
          </a:xfrm>
          <a:prstGeom prst="rect">
            <a:avLst/>
          </a:prstGeom>
          <a:noFill/>
        </p:spPr>
        <p:txBody>
          <a:bodyPr wrap="square" lIns="68580" tIns="34289" rIns="68580" bIns="34289" rtlCol="0">
            <a:spAutoFit/>
          </a:bodyPr>
          <a:lstStyle/>
          <a:p>
            <a:pPr>
              <a:lnSpc>
                <a:spcPct val="150000"/>
              </a:lnSpc>
            </a:pPr>
            <a:r>
              <a:rPr lang="zh-CN" altLang="en-US" sz="1140" dirty="0">
                <a:solidFill>
                  <a:schemeClr val="bg1"/>
                </a:solidFill>
                <a:latin typeface="Arial" panose="020B0604020202020204" pitchFamily="34" charset="0"/>
                <a:ea typeface="微软雅黑" panose="020B0503020204020204" pitchFamily="34" charset="-122"/>
                <a:sym typeface="Arial" panose="020B0604020202020204" pitchFamily="34" charset="0"/>
              </a:rPr>
              <a:t>点击请替换文字内容</a:t>
            </a:r>
          </a:p>
        </p:txBody>
      </p:sp>
      <p:sp>
        <p:nvSpPr>
          <p:cNvPr id="10" name="Oval 2"/>
          <p:cNvSpPr>
            <a:spLocks noChangeArrowheads="1"/>
          </p:cNvSpPr>
          <p:nvPr/>
        </p:nvSpPr>
        <p:spPr bwMode="auto">
          <a:xfrm>
            <a:off x="1450976" y="1851820"/>
            <a:ext cx="974725" cy="976313"/>
          </a:xfrm>
          <a:prstGeom prst="ellipse">
            <a:avLst/>
          </a:prstGeom>
          <a:solidFill>
            <a:srgbClr val="D68F1B"/>
          </a:solidFill>
          <a:ln>
            <a:noFill/>
          </a:ln>
        </p:spPr>
        <p:txBody>
          <a:bodyPr/>
          <a:lstStyle/>
          <a:p>
            <a:endParaRPr lang="zh-CN" altLang="en-US"/>
          </a:p>
        </p:txBody>
      </p:sp>
      <p:sp>
        <p:nvSpPr>
          <p:cNvPr id="11" name="Freeform 3"/>
          <p:cNvSpPr/>
          <p:nvPr/>
        </p:nvSpPr>
        <p:spPr bwMode="auto">
          <a:xfrm>
            <a:off x="1944689" y="1645444"/>
            <a:ext cx="688975" cy="693738"/>
          </a:xfrm>
          <a:custGeom>
            <a:avLst/>
            <a:gdLst>
              <a:gd name="T0" fmla="*/ 184 w 184"/>
              <a:gd name="T1" fmla="*/ 185 h 185"/>
              <a:gd name="T2" fmla="*/ 0 w 184"/>
              <a:gd name="T3" fmla="*/ 0 h 185"/>
            </a:gdLst>
            <a:ahLst/>
            <a:cxnLst>
              <a:cxn ang="0">
                <a:pos x="T0" y="T1"/>
              </a:cxn>
              <a:cxn ang="0">
                <a:pos x="T2" y="T3"/>
              </a:cxn>
            </a:cxnLst>
            <a:rect l="0" t="0" r="r" b="b"/>
            <a:pathLst>
              <a:path w="184" h="185">
                <a:moveTo>
                  <a:pt x="184" y="185"/>
                </a:moveTo>
                <a:cubicBezTo>
                  <a:pt x="184" y="83"/>
                  <a:pt x="102" y="0"/>
                  <a:pt x="0" y="0"/>
                </a:cubicBezTo>
              </a:path>
            </a:pathLst>
          </a:custGeom>
          <a:noFill/>
          <a:ln w="9525" cap="flat" cmpd="sng">
            <a:solidFill>
              <a:schemeClr val="tx1">
                <a:lumMod val="65000"/>
                <a:lumOff val="35000"/>
              </a:schemeClr>
            </a:solidFill>
            <a:round/>
            <a:headEnd type="triangle" w="med" len="me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2" name="Oval 4"/>
          <p:cNvSpPr>
            <a:spLocks noChangeArrowheads="1"/>
          </p:cNvSpPr>
          <p:nvPr/>
        </p:nvSpPr>
        <p:spPr bwMode="auto">
          <a:xfrm>
            <a:off x="5003800" y="1851820"/>
            <a:ext cx="971550" cy="976313"/>
          </a:xfrm>
          <a:prstGeom prst="ellipse">
            <a:avLst/>
          </a:prstGeom>
          <a:solidFill>
            <a:srgbClr val="D68F1B"/>
          </a:solidFill>
          <a:ln>
            <a:noFill/>
          </a:ln>
        </p:spPr>
        <p:txBody>
          <a:bodyPr/>
          <a:lstStyle/>
          <a:p>
            <a:endParaRPr lang="zh-CN" altLang="en-US"/>
          </a:p>
        </p:txBody>
      </p:sp>
      <p:sp>
        <p:nvSpPr>
          <p:cNvPr id="13" name="Freeform 5"/>
          <p:cNvSpPr/>
          <p:nvPr/>
        </p:nvSpPr>
        <p:spPr bwMode="auto">
          <a:xfrm>
            <a:off x="5499101" y="1645444"/>
            <a:ext cx="688975" cy="693738"/>
          </a:xfrm>
          <a:custGeom>
            <a:avLst/>
            <a:gdLst>
              <a:gd name="T0" fmla="*/ 184 w 184"/>
              <a:gd name="T1" fmla="*/ 185 h 185"/>
              <a:gd name="T2" fmla="*/ 0 w 184"/>
              <a:gd name="T3" fmla="*/ 0 h 185"/>
            </a:gdLst>
            <a:ahLst/>
            <a:cxnLst>
              <a:cxn ang="0">
                <a:pos x="T0" y="T1"/>
              </a:cxn>
              <a:cxn ang="0">
                <a:pos x="T2" y="T3"/>
              </a:cxn>
            </a:cxnLst>
            <a:rect l="0" t="0" r="r" b="b"/>
            <a:pathLst>
              <a:path w="184" h="185">
                <a:moveTo>
                  <a:pt x="184" y="185"/>
                </a:moveTo>
                <a:cubicBezTo>
                  <a:pt x="184" y="83"/>
                  <a:pt x="101" y="0"/>
                  <a:pt x="0" y="0"/>
                </a:cubicBezTo>
              </a:path>
            </a:pathLst>
          </a:custGeom>
          <a:noFill/>
          <a:ln w="9525" cap="flat" cmpd="sng">
            <a:solidFill>
              <a:schemeClr val="tx1">
                <a:lumMod val="65000"/>
                <a:lumOff val="35000"/>
              </a:schemeClr>
            </a:solidFill>
            <a:round/>
            <a:headEnd type="triangle" w="med" len="me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4" name="Oval 6"/>
          <p:cNvSpPr>
            <a:spLocks noChangeArrowheads="1"/>
          </p:cNvSpPr>
          <p:nvPr/>
        </p:nvSpPr>
        <p:spPr bwMode="auto">
          <a:xfrm>
            <a:off x="3165476" y="2883695"/>
            <a:ext cx="974725" cy="974725"/>
          </a:xfrm>
          <a:prstGeom prst="ellipse">
            <a:avLst/>
          </a:prstGeom>
          <a:solidFill>
            <a:srgbClr val="FF0000"/>
          </a:solidFill>
          <a:ln>
            <a:noFill/>
          </a:ln>
        </p:spPr>
        <p:txBody>
          <a:bodyPr/>
          <a:lstStyle/>
          <a:p>
            <a:endParaRPr lang="zh-CN" altLang="en-US"/>
          </a:p>
        </p:txBody>
      </p:sp>
      <p:sp>
        <p:nvSpPr>
          <p:cNvPr id="15" name="Freeform 7"/>
          <p:cNvSpPr/>
          <p:nvPr/>
        </p:nvSpPr>
        <p:spPr bwMode="auto">
          <a:xfrm>
            <a:off x="3659189" y="3371058"/>
            <a:ext cx="693737" cy="693737"/>
          </a:xfrm>
          <a:custGeom>
            <a:avLst/>
            <a:gdLst>
              <a:gd name="T0" fmla="*/ 0 w 185"/>
              <a:gd name="T1" fmla="*/ 185 h 185"/>
              <a:gd name="T2" fmla="*/ 185 w 185"/>
              <a:gd name="T3" fmla="*/ 0 h 185"/>
            </a:gdLst>
            <a:ahLst/>
            <a:cxnLst>
              <a:cxn ang="0">
                <a:pos x="T0" y="T1"/>
              </a:cxn>
              <a:cxn ang="0">
                <a:pos x="T2" y="T3"/>
              </a:cxn>
            </a:cxnLst>
            <a:rect l="0" t="0" r="r" b="b"/>
            <a:pathLst>
              <a:path w="185" h="185">
                <a:moveTo>
                  <a:pt x="0" y="185"/>
                </a:moveTo>
                <a:cubicBezTo>
                  <a:pt x="102" y="185"/>
                  <a:pt x="185" y="102"/>
                  <a:pt x="185" y="0"/>
                </a:cubicBezTo>
              </a:path>
            </a:pathLst>
          </a:custGeom>
          <a:noFill/>
          <a:ln w="9525" cap="flat" cmpd="sng">
            <a:solidFill>
              <a:schemeClr val="tx1">
                <a:lumMod val="65000"/>
                <a:lumOff val="35000"/>
              </a:schemeClr>
            </a:solidFill>
            <a:round/>
            <a:tailEnd type="triangle" w="med" len="me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6" name="Oval 8"/>
          <p:cNvSpPr>
            <a:spLocks noChangeArrowheads="1"/>
          </p:cNvSpPr>
          <p:nvPr/>
        </p:nvSpPr>
        <p:spPr bwMode="auto">
          <a:xfrm>
            <a:off x="6778625" y="2883695"/>
            <a:ext cx="976313" cy="974725"/>
          </a:xfrm>
          <a:prstGeom prst="ellipse">
            <a:avLst/>
          </a:prstGeom>
          <a:solidFill>
            <a:srgbClr val="FF0000"/>
          </a:solidFill>
          <a:ln>
            <a:noFill/>
          </a:ln>
        </p:spPr>
        <p:txBody>
          <a:bodyPr/>
          <a:lstStyle/>
          <a:p>
            <a:endParaRPr lang="zh-CN" altLang="en-US"/>
          </a:p>
        </p:txBody>
      </p:sp>
      <p:sp>
        <p:nvSpPr>
          <p:cNvPr id="17" name="Freeform 9"/>
          <p:cNvSpPr/>
          <p:nvPr/>
        </p:nvSpPr>
        <p:spPr bwMode="auto">
          <a:xfrm>
            <a:off x="7265989" y="3371058"/>
            <a:ext cx="690562" cy="693737"/>
          </a:xfrm>
          <a:custGeom>
            <a:avLst/>
            <a:gdLst>
              <a:gd name="T0" fmla="*/ 0 w 184"/>
              <a:gd name="T1" fmla="*/ 185 h 185"/>
              <a:gd name="T2" fmla="*/ 184 w 184"/>
              <a:gd name="T3" fmla="*/ 0 h 185"/>
            </a:gdLst>
            <a:ahLst/>
            <a:cxnLst>
              <a:cxn ang="0">
                <a:pos x="T0" y="T1"/>
              </a:cxn>
              <a:cxn ang="0">
                <a:pos x="T2" y="T3"/>
              </a:cxn>
            </a:cxnLst>
            <a:rect l="0" t="0" r="r" b="b"/>
            <a:pathLst>
              <a:path w="184" h="185">
                <a:moveTo>
                  <a:pt x="0" y="185"/>
                </a:moveTo>
                <a:cubicBezTo>
                  <a:pt x="102" y="185"/>
                  <a:pt x="184" y="102"/>
                  <a:pt x="184" y="0"/>
                </a:cubicBezTo>
              </a:path>
            </a:pathLst>
          </a:custGeom>
          <a:noFill/>
          <a:ln w="9525" cap="flat" cmpd="sng">
            <a:solidFill>
              <a:schemeClr val="tx1">
                <a:lumMod val="65000"/>
                <a:lumOff val="35000"/>
              </a:schemeClr>
            </a:solidFill>
            <a:round/>
            <a:tailEnd type="triangle" w="med" len="me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8" name="Freeform 10"/>
          <p:cNvSpPr>
            <a:spLocks noEditPoints="1"/>
          </p:cNvSpPr>
          <p:nvPr/>
        </p:nvSpPr>
        <p:spPr bwMode="auto">
          <a:xfrm>
            <a:off x="7078664" y="3183732"/>
            <a:ext cx="376237" cy="374650"/>
          </a:xfrm>
          <a:custGeom>
            <a:avLst/>
            <a:gdLst>
              <a:gd name="T0" fmla="*/ 100 w 100"/>
              <a:gd name="T1" fmla="*/ 56 h 100"/>
              <a:gd name="T2" fmla="*/ 44 w 100"/>
              <a:gd name="T3" fmla="*/ 0 h 100"/>
              <a:gd name="T4" fmla="*/ 40 w 100"/>
              <a:gd name="T5" fmla="*/ 0 h 100"/>
              <a:gd name="T6" fmla="*/ 40 w 100"/>
              <a:gd name="T7" fmla="*/ 11 h 100"/>
              <a:gd name="T8" fmla="*/ 0 w 100"/>
              <a:gd name="T9" fmla="*/ 56 h 100"/>
              <a:gd name="T10" fmla="*/ 44 w 100"/>
              <a:gd name="T11" fmla="*/ 100 h 100"/>
              <a:gd name="T12" fmla="*/ 69 w 100"/>
              <a:gd name="T13" fmla="*/ 93 h 100"/>
              <a:gd name="T14" fmla="*/ 89 w 100"/>
              <a:gd name="T15" fmla="*/ 60 h 100"/>
              <a:gd name="T16" fmla="*/ 100 w 100"/>
              <a:gd name="T17" fmla="*/ 60 h 100"/>
              <a:gd name="T18" fmla="*/ 100 w 100"/>
              <a:gd name="T19" fmla="*/ 56 h 100"/>
              <a:gd name="T20" fmla="*/ 64 w 100"/>
              <a:gd name="T21" fmla="*/ 86 h 100"/>
              <a:gd name="T22" fmla="*/ 44 w 100"/>
              <a:gd name="T23" fmla="*/ 92 h 100"/>
              <a:gd name="T24" fmla="*/ 8 w 100"/>
              <a:gd name="T25" fmla="*/ 56 h 100"/>
              <a:gd name="T26" fmla="*/ 40 w 100"/>
              <a:gd name="T27" fmla="*/ 20 h 100"/>
              <a:gd name="T28" fmla="*/ 40 w 100"/>
              <a:gd name="T29" fmla="*/ 60 h 100"/>
              <a:gd name="T30" fmla="*/ 80 w 100"/>
              <a:gd name="T31" fmla="*/ 60 h 100"/>
              <a:gd name="T32" fmla="*/ 64 w 100"/>
              <a:gd name="T33" fmla="*/ 86 h 100"/>
              <a:gd name="T34" fmla="*/ 49 w 100"/>
              <a:gd name="T35" fmla="*/ 52 h 100"/>
              <a:gd name="T36" fmla="*/ 49 w 100"/>
              <a:gd name="T37" fmla="*/ 9 h 100"/>
              <a:gd name="T38" fmla="*/ 91 w 100"/>
              <a:gd name="T39" fmla="*/ 52 h 100"/>
              <a:gd name="T40" fmla="*/ 49 w 100"/>
              <a:gd name="T41" fmla="*/ 5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0" h="100">
                <a:moveTo>
                  <a:pt x="100" y="56"/>
                </a:moveTo>
                <a:cubicBezTo>
                  <a:pt x="100" y="25"/>
                  <a:pt x="75" y="0"/>
                  <a:pt x="44" y="0"/>
                </a:cubicBezTo>
                <a:cubicBezTo>
                  <a:pt x="40" y="0"/>
                  <a:pt x="40" y="0"/>
                  <a:pt x="40" y="0"/>
                </a:cubicBezTo>
                <a:cubicBezTo>
                  <a:pt x="40" y="11"/>
                  <a:pt x="40" y="11"/>
                  <a:pt x="40" y="11"/>
                </a:cubicBezTo>
                <a:cubicBezTo>
                  <a:pt x="17" y="14"/>
                  <a:pt x="0" y="33"/>
                  <a:pt x="0" y="56"/>
                </a:cubicBezTo>
                <a:cubicBezTo>
                  <a:pt x="0" y="80"/>
                  <a:pt x="20" y="100"/>
                  <a:pt x="44" y="100"/>
                </a:cubicBezTo>
                <a:cubicBezTo>
                  <a:pt x="53" y="100"/>
                  <a:pt x="62" y="98"/>
                  <a:pt x="69" y="93"/>
                </a:cubicBezTo>
                <a:cubicBezTo>
                  <a:pt x="80" y="85"/>
                  <a:pt x="87" y="73"/>
                  <a:pt x="89" y="60"/>
                </a:cubicBezTo>
                <a:cubicBezTo>
                  <a:pt x="100" y="60"/>
                  <a:pt x="100" y="60"/>
                  <a:pt x="100" y="60"/>
                </a:cubicBezTo>
                <a:lnTo>
                  <a:pt x="100" y="56"/>
                </a:lnTo>
                <a:close/>
                <a:moveTo>
                  <a:pt x="64" y="86"/>
                </a:moveTo>
                <a:cubicBezTo>
                  <a:pt x="59" y="90"/>
                  <a:pt x="52" y="92"/>
                  <a:pt x="44" y="92"/>
                </a:cubicBezTo>
                <a:cubicBezTo>
                  <a:pt x="25" y="92"/>
                  <a:pt x="8" y="76"/>
                  <a:pt x="8" y="56"/>
                </a:cubicBezTo>
                <a:cubicBezTo>
                  <a:pt x="8" y="37"/>
                  <a:pt x="22" y="22"/>
                  <a:pt x="40" y="20"/>
                </a:cubicBezTo>
                <a:cubicBezTo>
                  <a:pt x="40" y="60"/>
                  <a:pt x="40" y="60"/>
                  <a:pt x="40" y="60"/>
                </a:cubicBezTo>
                <a:cubicBezTo>
                  <a:pt x="80" y="60"/>
                  <a:pt x="80" y="60"/>
                  <a:pt x="80" y="60"/>
                </a:cubicBezTo>
                <a:cubicBezTo>
                  <a:pt x="79" y="70"/>
                  <a:pt x="73" y="80"/>
                  <a:pt x="64" y="86"/>
                </a:cubicBezTo>
                <a:moveTo>
                  <a:pt x="49" y="52"/>
                </a:moveTo>
                <a:cubicBezTo>
                  <a:pt x="49" y="9"/>
                  <a:pt x="49" y="9"/>
                  <a:pt x="49" y="9"/>
                </a:cubicBezTo>
                <a:cubicBezTo>
                  <a:pt x="71" y="11"/>
                  <a:pt x="89" y="29"/>
                  <a:pt x="91" y="52"/>
                </a:cubicBezTo>
                <a:lnTo>
                  <a:pt x="49" y="5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nvGrpSpPr>
          <p:cNvPr id="19" name="Group 11"/>
          <p:cNvGrpSpPr/>
          <p:nvPr/>
        </p:nvGrpSpPr>
        <p:grpSpPr bwMode="auto">
          <a:xfrm>
            <a:off x="3471863" y="3205957"/>
            <a:ext cx="374650" cy="330200"/>
            <a:chOff x="0" y="0"/>
            <a:chExt cx="236" cy="208"/>
          </a:xfrm>
        </p:grpSpPr>
        <p:sp>
          <p:nvSpPr>
            <p:cNvPr id="20" name="Freeform 12"/>
            <p:cNvSpPr>
              <a:spLocks noEditPoints="1"/>
            </p:cNvSpPr>
            <p:nvPr/>
          </p:nvSpPr>
          <p:spPr bwMode="auto">
            <a:xfrm>
              <a:off x="0" y="45"/>
              <a:ext cx="193" cy="163"/>
            </a:xfrm>
            <a:custGeom>
              <a:avLst/>
              <a:gdLst>
                <a:gd name="T0" fmla="*/ 77 w 82"/>
                <a:gd name="T1" fmla="*/ 0 h 69"/>
                <a:gd name="T2" fmla="*/ 4 w 82"/>
                <a:gd name="T3" fmla="*/ 0 h 69"/>
                <a:gd name="T4" fmla="*/ 0 w 82"/>
                <a:gd name="T5" fmla="*/ 4 h 69"/>
                <a:gd name="T6" fmla="*/ 0 w 82"/>
                <a:gd name="T7" fmla="*/ 65 h 69"/>
                <a:gd name="T8" fmla="*/ 4 w 82"/>
                <a:gd name="T9" fmla="*/ 69 h 69"/>
                <a:gd name="T10" fmla="*/ 77 w 82"/>
                <a:gd name="T11" fmla="*/ 69 h 69"/>
                <a:gd name="T12" fmla="*/ 82 w 82"/>
                <a:gd name="T13" fmla="*/ 65 h 69"/>
                <a:gd name="T14" fmla="*/ 82 w 82"/>
                <a:gd name="T15" fmla="*/ 40 h 69"/>
                <a:gd name="T16" fmla="*/ 82 w 82"/>
                <a:gd name="T17" fmla="*/ 29 h 69"/>
                <a:gd name="T18" fmla="*/ 82 w 82"/>
                <a:gd name="T19" fmla="*/ 4 h 69"/>
                <a:gd name="T20" fmla="*/ 77 w 82"/>
                <a:gd name="T21" fmla="*/ 0 h 69"/>
                <a:gd name="T22" fmla="*/ 9 w 82"/>
                <a:gd name="T23" fmla="*/ 61 h 69"/>
                <a:gd name="T24" fmla="*/ 9 w 82"/>
                <a:gd name="T25" fmla="*/ 9 h 69"/>
                <a:gd name="T26" fmla="*/ 73 w 82"/>
                <a:gd name="T27" fmla="*/ 9 h 69"/>
                <a:gd name="T28" fmla="*/ 73 w 82"/>
                <a:gd name="T29" fmla="*/ 25 h 69"/>
                <a:gd name="T30" fmla="*/ 64 w 82"/>
                <a:gd name="T31" fmla="*/ 25 h 69"/>
                <a:gd name="T32" fmla="*/ 55 w 82"/>
                <a:gd name="T33" fmla="*/ 35 h 69"/>
                <a:gd name="T34" fmla="*/ 64 w 82"/>
                <a:gd name="T35" fmla="*/ 44 h 69"/>
                <a:gd name="T36" fmla="*/ 73 w 82"/>
                <a:gd name="T37" fmla="*/ 44 h 69"/>
                <a:gd name="T38" fmla="*/ 73 w 82"/>
                <a:gd name="T39" fmla="*/ 61 h 69"/>
                <a:gd name="T40" fmla="*/ 9 w 82"/>
                <a:gd name="T41" fmla="*/ 61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2" h="69">
                  <a:moveTo>
                    <a:pt x="77" y="0"/>
                  </a:moveTo>
                  <a:cubicBezTo>
                    <a:pt x="4" y="0"/>
                    <a:pt x="4" y="0"/>
                    <a:pt x="4" y="0"/>
                  </a:cubicBezTo>
                  <a:cubicBezTo>
                    <a:pt x="2" y="0"/>
                    <a:pt x="0" y="2"/>
                    <a:pt x="0" y="4"/>
                  </a:cubicBezTo>
                  <a:cubicBezTo>
                    <a:pt x="0" y="65"/>
                    <a:pt x="0" y="65"/>
                    <a:pt x="0" y="65"/>
                  </a:cubicBezTo>
                  <a:cubicBezTo>
                    <a:pt x="0" y="67"/>
                    <a:pt x="2" y="69"/>
                    <a:pt x="4" y="69"/>
                  </a:cubicBezTo>
                  <a:cubicBezTo>
                    <a:pt x="77" y="69"/>
                    <a:pt x="77" y="69"/>
                    <a:pt x="77" y="69"/>
                  </a:cubicBezTo>
                  <a:cubicBezTo>
                    <a:pt x="80" y="69"/>
                    <a:pt x="82" y="67"/>
                    <a:pt x="82" y="65"/>
                  </a:cubicBezTo>
                  <a:cubicBezTo>
                    <a:pt x="82" y="40"/>
                    <a:pt x="82" y="40"/>
                    <a:pt x="82" y="40"/>
                  </a:cubicBezTo>
                  <a:cubicBezTo>
                    <a:pt x="82" y="29"/>
                    <a:pt x="82" y="29"/>
                    <a:pt x="82" y="29"/>
                  </a:cubicBezTo>
                  <a:cubicBezTo>
                    <a:pt x="82" y="4"/>
                    <a:pt x="82" y="4"/>
                    <a:pt x="82" y="4"/>
                  </a:cubicBezTo>
                  <a:cubicBezTo>
                    <a:pt x="82" y="2"/>
                    <a:pt x="80" y="0"/>
                    <a:pt x="77" y="0"/>
                  </a:cubicBezTo>
                  <a:moveTo>
                    <a:pt x="9" y="61"/>
                  </a:moveTo>
                  <a:cubicBezTo>
                    <a:pt x="9" y="9"/>
                    <a:pt x="9" y="9"/>
                    <a:pt x="9" y="9"/>
                  </a:cubicBezTo>
                  <a:cubicBezTo>
                    <a:pt x="73" y="9"/>
                    <a:pt x="73" y="9"/>
                    <a:pt x="73" y="9"/>
                  </a:cubicBezTo>
                  <a:cubicBezTo>
                    <a:pt x="73" y="25"/>
                    <a:pt x="73" y="25"/>
                    <a:pt x="73" y="25"/>
                  </a:cubicBezTo>
                  <a:cubicBezTo>
                    <a:pt x="64" y="25"/>
                    <a:pt x="64" y="25"/>
                    <a:pt x="64" y="25"/>
                  </a:cubicBezTo>
                  <a:cubicBezTo>
                    <a:pt x="59" y="25"/>
                    <a:pt x="55" y="29"/>
                    <a:pt x="55" y="35"/>
                  </a:cubicBezTo>
                  <a:cubicBezTo>
                    <a:pt x="55" y="40"/>
                    <a:pt x="59" y="44"/>
                    <a:pt x="64" y="44"/>
                  </a:cubicBezTo>
                  <a:cubicBezTo>
                    <a:pt x="73" y="44"/>
                    <a:pt x="73" y="44"/>
                    <a:pt x="73" y="44"/>
                  </a:cubicBezTo>
                  <a:cubicBezTo>
                    <a:pt x="73" y="61"/>
                    <a:pt x="73" y="61"/>
                    <a:pt x="73" y="61"/>
                  </a:cubicBezTo>
                  <a:lnTo>
                    <a:pt x="9" y="6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1" name="Freeform 13"/>
            <p:cNvSpPr/>
            <p:nvPr/>
          </p:nvSpPr>
          <p:spPr bwMode="auto">
            <a:xfrm>
              <a:off x="44" y="0"/>
              <a:ext cx="192" cy="165"/>
            </a:xfrm>
            <a:custGeom>
              <a:avLst/>
              <a:gdLst>
                <a:gd name="T0" fmla="*/ 77 w 81"/>
                <a:gd name="T1" fmla="*/ 0 h 70"/>
                <a:gd name="T2" fmla="*/ 4 w 81"/>
                <a:gd name="T3" fmla="*/ 0 h 70"/>
                <a:gd name="T4" fmla="*/ 0 w 81"/>
                <a:gd name="T5" fmla="*/ 4 h 70"/>
                <a:gd name="T6" fmla="*/ 4 w 81"/>
                <a:gd name="T7" fmla="*/ 9 h 70"/>
                <a:gd name="T8" fmla="*/ 73 w 81"/>
                <a:gd name="T9" fmla="*/ 9 h 70"/>
                <a:gd name="T10" fmla="*/ 73 w 81"/>
                <a:gd name="T11" fmla="*/ 65 h 70"/>
                <a:gd name="T12" fmla="*/ 77 w 81"/>
                <a:gd name="T13" fmla="*/ 70 h 70"/>
                <a:gd name="T14" fmla="*/ 81 w 81"/>
                <a:gd name="T15" fmla="*/ 65 h 70"/>
                <a:gd name="T16" fmla="*/ 81 w 81"/>
                <a:gd name="T17" fmla="*/ 4 h 70"/>
                <a:gd name="T18" fmla="*/ 77 w 81"/>
                <a:gd name="T19"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1" h="70">
                  <a:moveTo>
                    <a:pt x="77" y="0"/>
                  </a:moveTo>
                  <a:cubicBezTo>
                    <a:pt x="4" y="0"/>
                    <a:pt x="4" y="0"/>
                    <a:pt x="4" y="0"/>
                  </a:cubicBezTo>
                  <a:cubicBezTo>
                    <a:pt x="2" y="0"/>
                    <a:pt x="0" y="2"/>
                    <a:pt x="0" y="4"/>
                  </a:cubicBezTo>
                  <a:cubicBezTo>
                    <a:pt x="0" y="7"/>
                    <a:pt x="2" y="9"/>
                    <a:pt x="4" y="9"/>
                  </a:cubicBezTo>
                  <a:cubicBezTo>
                    <a:pt x="73" y="9"/>
                    <a:pt x="73" y="9"/>
                    <a:pt x="73" y="9"/>
                  </a:cubicBezTo>
                  <a:cubicBezTo>
                    <a:pt x="73" y="65"/>
                    <a:pt x="73" y="65"/>
                    <a:pt x="73" y="65"/>
                  </a:cubicBezTo>
                  <a:cubicBezTo>
                    <a:pt x="73" y="68"/>
                    <a:pt x="75" y="70"/>
                    <a:pt x="77" y="70"/>
                  </a:cubicBezTo>
                  <a:cubicBezTo>
                    <a:pt x="79" y="70"/>
                    <a:pt x="81" y="68"/>
                    <a:pt x="81" y="65"/>
                  </a:cubicBezTo>
                  <a:cubicBezTo>
                    <a:pt x="81" y="4"/>
                    <a:pt x="81" y="4"/>
                    <a:pt x="81" y="4"/>
                  </a:cubicBezTo>
                  <a:cubicBezTo>
                    <a:pt x="81" y="2"/>
                    <a:pt x="79" y="0"/>
                    <a:pt x="77"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22" name="Group 14"/>
          <p:cNvGrpSpPr/>
          <p:nvPr/>
        </p:nvGrpSpPr>
        <p:grpSpPr bwMode="auto">
          <a:xfrm>
            <a:off x="5307013" y="2151858"/>
            <a:ext cx="379412" cy="376237"/>
            <a:chOff x="0" y="0"/>
            <a:chExt cx="239" cy="237"/>
          </a:xfrm>
        </p:grpSpPr>
        <p:sp>
          <p:nvSpPr>
            <p:cNvPr id="23" name="Freeform 15"/>
            <p:cNvSpPr/>
            <p:nvPr/>
          </p:nvSpPr>
          <p:spPr bwMode="auto">
            <a:xfrm>
              <a:off x="0" y="22"/>
              <a:ext cx="217" cy="215"/>
            </a:xfrm>
            <a:custGeom>
              <a:avLst/>
              <a:gdLst>
                <a:gd name="T0" fmla="*/ 87 w 92"/>
                <a:gd name="T1" fmla="*/ 41 h 91"/>
                <a:gd name="T2" fmla="*/ 83 w 92"/>
                <a:gd name="T3" fmla="*/ 45 h 91"/>
                <a:gd name="T4" fmla="*/ 83 w 92"/>
                <a:gd name="T5" fmla="*/ 67 h 91"/>
                <a:gd name="T6" fmla="*/ 73 w 92"/>
                <a:gd name="T7" fmla="*/ 81 h 91"/>
                <a:gd name="T8" fmla="*/ 68 w 92"/>
                <a:gd name="T9" fmla="*/ 82 h 91"/>
                <a:gd name="T10" fmla="*/ 24 w 92"/>
                <a:gd name="T11" fmla="*/ 82 h 91"/>
                <a:gd name="T12" fmla="*/ 9 w 92"/>
                <a:gd name="T13" fmla="*/ 67 h 91"/>
                <a:gd name="T14" fmla="*/ 9 w 92"/>
                <a:gd name="T15" fmla="*/ 24 h 91"/>
                <a:gd name="T16" fmla="*/ 24 w 92"/>
                <a:gd name="T17" fmla="*/ 8 h 91"/>
                <a:gd name="T18" fmla="*/ 46 w 92"/>
                <a:gd name="T19" fmla="*/ 8 h 91"/>
                <a:gd name="T20" fmla="*/ 50 w 92"/>
                <a:gd name="T21" fmla="*/ 4 h 91"/>
                <a:gd name="T22" fmla="*/ 46 w 92"/>
                <a:gd name="T23" fmla="*/ 0 h 91"/>
                <a:gd name="T24" fmla="*/ 24 w 92"/>
                <a:gd name="T25" fmla="*/ 0 h 91"/>
                <a:gd name="T26" fmla="*/ 0 w 92"/>
                <a:gd name="T27" fmla="*/ 24 h 91"/>
                <a:gd name="T28" fmla="*/ 0 w 92"/>
                <a:gd name="T29" fmla="*/ 67 h 91"/>
                <a:gd name="T30" fmla="*/ 24 w 92"/>
                <a:gd name="T31" fmla="*/ 91 h 91"/>
                <a:gd name="T32" fmla="*/ 68 w 92"/>
                <a:gd name="T33" fmla="*/ 91 h 91"/>
                <a:gd name="T34" fmla="*/ 76 w 92"/>
                <a:gd name="T35" fmla="*/ 89 h 91"/>
                <a:gd name="T36" fmla="*/ 92 w 92"/>
                <a:gd name="T37" fmla="*/ 67 h 91"/>
                <a:gd name="T38" fmla="*/ 92 w 92"/>
                <a:gd name="T39" fmla="*/ 45 h 91"/>
                <a:gd name="T40" fmla="*/ 87 w 92"/>
                <a:gd name="T41" fmla="*/ 41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2" h="91">
                  <a:moveTo>
                    <a:pt x="87" y="41"/>
                  </a:moveTo>
                  <a:cubicBezTo>
                    <a:pt x="85" y="41"/>
                    <a:pt x="83" y="43"/>
                    <a:pt x="83" y="45"/>
                  </a:cubicBezTo>
                  <a:cubicBezTo>
                    <a:pt x="83" y="67"/>
                    <a:pt x="83" y="67"/>
                    <a:pt x="83" y="67"/>
                  </a:cubicBezTo>
                  <a:cubicBezTo>
                    <a:pt x="83" y="73"/>
                    <a:pt x="79" y="79"/>
                    <a:pt x="73" y="81"/>
                  </a:cubicBezTo>
                  <a:cubicBezTo>
                    <a:pt x="71" y="82"/>
                    <a:pt x="70" y="82"/>
                    <a:pt x="68" y="82"/>
                  </a:cubicBezTo>
                  <a:cubicBezTo>
                    <a:pt x="24" y="82"/>
                    <a:pt x="24" y="82"/>
                    <a:pt x="24" y="82"/>
                  </a:cubicBezTo>
                  <a:cubicBezTo>
                    <a:pt x="16" y="82"/>
                    <a:pt x="9" y="75"/>
                    <a:pt x="9" y="67"/>
                  </a:cubicBezTo>
                  <a:cubicBezTo>
                    <a:pt x="9" y="24"/>
                    <a:pt x="9" y="24"/>
                    <a:pt x="9" y="24"/>
                  </a:cubicBezTo>
                  <a:cubicBezTo>
                    <a:pt x="9" y="15"/>
                    <a:pt x="16" y="8"/>
                    <a:pt x="24" y="8"/>
                  </a:cubicBezTo>
                  <a:cubicBezTo>
                    <a:pt x="46" y="8"/>
                    <a:pt x="46" y="8"/>
                    <a:pt x="46" y="8"/>
                  </a:cubicBezTo>
                  <a:cubicBezTo>
                    <a:pt x="48" y="8"/>
                    <a:pt x="50" y="6"/>
                    <a:pt x="50" y="4"/>
                  </a:cubicBezTo>
                  <a:cubicBezTo>
                    <a:pt x="50" y="2"/>
                    <a:pt x="48" y="0"/>
                    <a:pt x="46" y="0"/>
                  </a:cubicBezTo>
                  <a:cubicBezTo>
                    <a:pt x="24" y="0"/>
                    <a:pt x="24" y="0"/>
                    <a:pt x="24" y="0"/>
                  </a:cubicBezTo>
                  <a:cubicBezTo>
                    <a:pt x="11" y="0"/>
                    <a:pt x="0" y="10"/>
                    <a:pt x="0" y="24"/>
                  </a:cubicBezTo>
                  <a:cubicBezTo>
                    <a:pt x="0" y="67"/>
                    <a:pt x="0" y="67"/>
                    <a:pt x="0" y="67"/>
                  </a:cubicBezTo>
                  <a:cubicBezTo>
                    <a:pt x="0" y="80"/>
                    <a:pt x="11" y="91"/>
                    <a:pt x="24" y="91"/>
                  </a:cubicBezTo>
                  <a:cubicBezTo>
                    <a:pt x="68" y="91"/>
                    <a:pt x="68" y="91"/>
                    <a:pt x="68" y="91"/>
                  </a:cubicBezTo>
                  <a:cubicBezTo>
                    <a:pt x="71" y="91"/>
                    <a:pt x="74" y="90"/>
                    <a:pt x="76" y="89"/>
                  </a:cubicBezTo>
                  <a:cubicBezTo>
                    <a:pt x="85" y="86"/>
                    <a:pt x="92" y="77"/>
                    <a:pt x="92" y="67"/>
                  </a:cubicBezTo>
                  <a:cubicBezTo>
                    <a:pt x="92" y="45"/>
                    <a:pt x="92" y="45"/>
                    <a:pt x="92" y="45"/>
                  </a:cubicBezTo>
                  <a:cubicBezTo>
                    <a:pt x="92" y="43"/>
                    <a:pt x="90" y="41"/>
                    <a:pt x="87" y="41"/>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4" name="Freeform 16"/>
            <p:cNvSpPr>
              <a:spLocks noEditPoints="1"/>
            </p:cNvSpPr>
            <p:nvPr/>
          </p:nvSpPr>
          <p:spPr bwMode="auto">
            <a:xfrm>
              <a:off x="135" y="0"/>
              <a:ext cx="104" cy="104"/>
            </a:xfrm>
            <a:custGeom>
              <a:avLst/>
              <a:gdLst>
                <a:gd name="T0" fmla="*/ 22 w 44"/>
                <a:gd name="T1" fmla="*/ 0 h 44"/>
                <a:gd name="T2" fmla="*/ 0 w 44"/>
                <a:gd name="T3" fmla="*/ 22 h 44"/>
                <a:gd name="T4" fmla="*/ 22 w 44"/>
                <a:gd name="T5" fmla="*/ 44 h 44"/>
                <a:gd name="T6" fmla="*/ 44 w 44"/>
                <a:gd name="T7" fmla="*/ 22 h 44"/>
                <a:gd name="T8" fmla="*/ 22 w 44"/>
                <a:gd name="T9" fmla="*/ 0 h 44"/>
                <a:gd name="T10" fmla="*/ 22 w 44"/>
                <a:gd name="T11" fmla="*/ 35 h 44"/>
                <a:gd name="T12" fmla="*/ 8 w 44"/>
                <a:gd name="T13" fmla="*/ 22 h 44"/>
                <a:gd name="T14" fmla="*/ 22 w 44"/>
                <a:gd name="T15" fmla="*/ 8 h 44"/>
                <a:gd name="T16" fmla="*/ 35 w 44"/>
                <a:gd name="T17" fmla="*/ 22 h 44"/>
                <a:gd name="T18" fmla="*/ 22 w 44"/>
                <a:gd name="T19" fmla="*/ 35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 h="44">
                  <a:moveTo>
                    <a:pt x="22" y="0"/>
                  </a:moveTo>
                  <a:cubicBezTo>
                    <a:pt x="10" y="0"/>
                    <a:pt x="0" y="9"/>
                    <a:pt x="0" y="22"/>
                  </a:cubicBezTo>
                  <a:cubicBezTo>
                    <a:pt x="0" y="34"/>
                    <a:pt x="10" y="44"/>
                    <a:pt x="22" y="44"/>
                  </a:cubicBezTo>
                  <a:cubicBezTo>
                    <a:pt x="34" y="44"/>
                    <a:pt x="44" y="34"/>
                    <a:pt x="44" y="22"/>
                  </a:cubicBezTo>
                  <a:cubicBezTo>
                    <a:pt x="44" y="9"/>
                    <a:pt x="34" y="0"/>
                    <a:pt x="22" y="0"/>
                  </a:cubicBezTo>
                  <a:moveTo>
                    <a:pt x="22" y="35"/>
                  </a:moveTo>
                  <a:cubicBezTo>
                    <a:pt x="14" y="35"/>
                    <a:pt x="8" y="29"/>
                    <a:pt x="8" y="22"/>
                  </a:cubicBezTo>
                  <a:cubicBezTo>
                    <a:pt x="8" y="14"/>
                    <a:pt x="14" y="8"/>
                    <a:pt x="22" y="8"/>
                  </a:cubicBezTo>
                  <a:cubicBezTo>
                    <a:pt x="29" y="8"/>
                    <a:pt x="35" y="14"/>
                    <a:pt x="35" y="22"/>
                  </a:cubicBezTo>
                  <a:cubicBezTo>
                    <a:pt x="35" y="29"/>
                    <a:pt x="29" y="35"/>
                    <a:pt x="22" y="35"/>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5" name="Freeform 17"/>
            <p:cNvSpPr/>
            <p:nvPr/>
          </p:nvSpPr>
          <p:spPr bwMode="auto">
            <a:xfrm>
              <a:off x="80" y="97"/>
              <a:ext cx="57" cy="21"/>
            </a:xfrm>
            <a:custGeom>
              <a:avLst/>
              <a:gdLst>
                <a:gd name="T0" fmla="*/ 0 w 24"/>
                <a:gd name="T1" fmla="*/ 4 h 9"/>
                <a:gd name="T2" fmla="*/ 5 w 24"/>
                <a:gd name="T3" fmla="*/ 9 h 9"/>
                <a:gd name="T4" fmla="*/ 20 w 24"/>
                <a:gd name="T5" fmla="*/ 9 h 9"/>
                <a:gd name="T6" fmla="*/ 24 w 24"/>
                <a:gd name="T7" fmla="*/ 4 h 9"/>
                <a:gd name="T8" fmla="*/ 20 w 24"/>
                <a:gd name="T9" fmla="*/ 0 h 9"/>
                <a:gd name="T10" fmla="*/ 5 w 24"/>
                <a:gd name="T11" fmla="*/ 0 h 9"/>
                <a:gd name="T12" fmla="*/ 0 w 24"/>
                <a:gd name="T13" fmla="*/ 4 h 9"/>
              </a:gdLst>
              <a:ahLst/>
              <a:cxnLst>
                <a:cxn ang="0">
                  <a:pos x="T0" y="T1"/>
                </a:cxn>
                <a:cxn ang="0">
                  <a:pos x="T2" y="T3"/>
                </a:cxn>
                <a:cxn ang="0">
                  <a:pos x="T4" y="T5"/>
                </a:cxn>
                <a:cxn ang="0">
                  <a:pos x="T6" y="T7"/>
                </a:cxn>
                <a:cxn ang="0">
                  <a:pos x="T8" y="T9"/>
                </a:cxn>
                <a:cxn ang="0">
                  <a:pos x="T10" y="T11"/>
                </a:cxn>
                <a:cxn ang="0">
                  <a:pos x="T12" y="T13"/>
                </a:cxn>
              </a:cxnLst>
              <a:rect l="0" t="0" r="r" b="b"/>
              <a:pathLst>
                <a:path w="24" h="9">
                  <a:moveTo>
                    <a:pt x="0" y="4"/>
                  </a:moveTo>
                  <a:cubicBezTo>
                    <a:pt x="0" y="7"/>
                    <a:pt x="2" y="9"/>
                    <a:pt x="5" y="9"/>
                  </a:cubicBezTo>
                  <a:cubicBezTo>
                    <a:pt x="20" y="9"/>
                    <a:pt x="20" y="9"/>
                    <a:pt x="20" y="9"/>
                  </a:cubicBezTo>
                  <a:cubicBezTo>
                    <a:pt x="22" y="9"/>
                    <a:pt x="24" y="7"/>
                    <a:pt x="24" y="4"/>
                  </a:cubicBezTo>
                  <a:cubicBezTo>
                    <a:pt x="24" y="2"/>
                    <a:pt x="22" y="0"/>
                    <a:pt x="20" y="0"/>
                  </a:cubicBezTo>
                  <a:cubicBezTo>
                    <a:pt x="5" y="0"/>
                    <a:pt x="5" y="0"/>
                    <a:pt x="5" y="0"/>
                  </a:cubicBezTo>
                  <a:cubicBezTo>
                    <a:pt x="2" y="0"/>
                    <a:pt x="0" y="2"/>
                    <a:pt x="0" y="4"/>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6" name="Freeform 18"/>
            <p:cNvSpPr/>
            <p:nvPr/>
          </p:nvSpPr>
          <p:spPr bwMode="auto">
            <a:xfrm>
              <a:off x="80" y="140"/>
              <a:ext cx="57" cy="21"/>
            </a:xfrm>
            <a:custGeom>
              <a:avLst/>
              <a:gdLst>
                <a:gd name="T0" fmla="*/ 20 w 24"/>
                <a:gd name="T1" fmla="*/ 0 h 9"/>
                <a:gd name="T2" fmla="*/ 5 w 24"/>
                <a:gd name="T3" fmla="*/ 0 h 9"/>
                <a:gd name="T4" fmla="*/ 0 w 24"/>
                <a:gd name="T5" fmla="*/ 4 h 9"/>
                <a:gd name="T6" fmla="*/ 5 w 24"/>
                <a:gd name="T7" fmla="*/ 9 h 9"/>
                <a:gd name="T8" fmla="*/ 20 w 24"/>
                <a:gd name="T9" fmla="*/ 9 h 9"/>
                <a:gd name="T10" fmla="*/ 24 w 24"/>
                <a:gd name="T11" fmla="*/ 4 h 9"/>
                <a:gd name="T12" fmla="*/ 20 w 24"/>
                <a:gd name="T13" fmla="*/ 0 h 9"/>
              </a:gdLst>
              <a:ahLst/>
              <a:cxnLst>
                <a:cxn ang="0">
                  <a:pos x="T0" y="T1"/>
                </a:cxn>
                <a:cxn ang="0">
                  <a:pos x="T2" y="T3"/>
                </a:cxn>
                <a:cxn ang="0">
                  <a:pos x="T4" y="T5"/>
                </a:cxn>
                <a:cxn ang="0">
                  <a:pos x="T6" y="T7"/>
                </a:cxn>
                <a:cxn ang="0">
                  <a:pos x="T8" y="T9"/>
                </a:cxn>
                <a:cxn ang="0">
                  <a:pos x="T10" y="T11"/>
                </a:cxn>
                <a:cxn ang="0">
                  <a:pos x="T12" y="T13"/>
                </a:cxn>
              </a:cxnLst>
              <a:rect l="0" t="0" r="r" b="b"/>
              <a:pathLst>
                <a:path w="24" h="9">
                  <a:moveTo>
                    <a:pt x="20" y="0"/>
                  </a:moveTo>
                  <a:cubicBezTo>
                    <a:pt x="5" y="0"/>
                    <a:pt x="5" y="0"/>
                    <a:pt x="5" y="0"/>
                  </a:cubicBezTo>
                  <a:cubicBezTo>
                    <a:pt x="2" y="0"/>
                    <a:pt x="0" y="2"/>
                    <a:pt x="0" y="4"/>
                  </a:cubicBezTo>
                  <a:cubicBezTo>
                    <a:pt x="0" y="7"/>
                    <a:pt x="2" y="9"/>
                    <a:pt x="5" y="9"/>
                  </a:cubicBezTo>
                  <a:cubicBezTo>
                    <a:pt x="20" y="9"/>
                    <a:pt x="20" y="9"/>
                    <a:pt x="20" y="9"/>
                  </a:cubicBezTo>
                  <a:cubicBezTo>
                    <a:pt x="22" y="9"/>
                    <a:pt x="24" y="7"/>
                    <a:pt x="24" y="4"/>
                  </a:cubicBezTo>
                  <a:cubicBezTo>
                    <a:pt x="24" y="2"/>
                    <a:pt x="22" y="0"/>
                    <a:pt x="20"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27" name="Group 19"/>
          <p:cNvGrpSpPr/>
          <p:nvPr/>
        </p:nvGrpSpPr>
        <p:grpSpPr bwMode="auto">
          <a:xfrm>
            <a:off x="1757363" y="2162970"/>
            <a:ext cx="374650" cy="376238"/>
            <a:chOff x="0" y="0"/>
            <a:chExt cx="236" cy="237"/>
          </a:xfrm>
        </p:grpSpPr>
        <p:sp>
          <p:nvSpPr>
            <p:cNvPr id="28" name="Freeform 20"/>
            <p:cNvSpPr>
              <a:spLocks noEditPoints="1"/>
            </p:cNvSpPr>
            <p:nvPr/>
          </p:nvSpPr>
          <p:spPr bwMode="auto">
            <a:xfrm>
              <a:off x="63" y="64"/>
              <a:ext cx="109" cy="109"/>
            </a:xfrm>
            <a:custGeom>
              <a:avLst/>
              <a:gdLst>
                <a:gd name="T0" fmla="*/ 40 w 46"/>
                <a:gd name="T1" fmla="*/ 1 h 46"/>
                <a:gd name="T2" fmla="*/ 13 w 46"/>
                <a:gd name="T3" fmla="*/ 10 h 46"/>
                <a:gd name="T4" fmla="*/ 13 w 46"/>
                <a:gd name="T5" fmla="*/ 10 h 46"/>
                <a:gd name="T6" fmla="*/ 12 w 46"/>
                <a:gd name="T7" fmla="*/ 11 h 46"/>
                <a:gd name="T8" fmla="*/ 12 w 46"/>
                <a:gd name="T9" fmla="*/ 11 h 46"/>
                <a:gd name="T10" fmla="*/ 11 w 46"/>
                <a:gd name="T11" fmla="*/ 11 h 46"/>
                <a:gd name="T12" fmla="*/ 11 w 46"/>
                <a:gd name="T13" fmla="*/ 12 h 46"/>
                <a:gd name="T14" fmla="*/ 11 w 46"/>
                <a:gd name="T15" fmla="*/ 12 h 46"/>
                <a:gd name="T16" fmla="*/ 10 w 46"/>
                <a:gd name="T17" fmla="*/ 13 h 46"/>
                <a:gd name="T18" fmla="*/ 10 w 46"/>
                <a:gd name="T19" fmla="*/ 13 h 46"/>
                <a:gd name="T20" fmla="*/ 0 w 46"/>
                <a:gd name="T21" fmla="*/ 40 h 46"/>
                <a:gd name="T22" fmla="*/ 1 w 46"/>
                <a:gd name="T23" fmla="*/ 45 h 46"/>
                <a:gd name="T24" fmla="*/ 4 w 46"/>
                <a:gd name="T25" fmla="*/ 46 h 46"/>
                <a:gd name="T26" fmla="*/ 6 w 46"/>
                <a:gd name="T27" fmla="*/ 46 h 46"/>
                <a:gd name="T28" fmla="*/ 33 w 46"/>
                <a:gd name="T29" fmla="*/ 36 h 46"/>
                <a:gd name="T30" fmla="*/ 33 w 46"/>
                <a:gd name="T31" fmla="*/ 36 h 46"/>
                <a:gd name="T32" fmla="*/ 34 w 46"/>
                <a:gd name="T33" fmla="*/ 35 h 46"/>
                <a:gd name="T34" fmla="*/ 34 w 46"/>
                <a:gd name="T35" fmla="*/ 35 h 46"/>
                <a:gd name="T36" fmla="*/ 35 w 46"/>
                <a:gd name="T37" fmla="*/ 35 h 46"/>
                <a:gd name="T38" fmla="*/ 35 w 46"/>
                <a:gd name="T39" fmla="*/ 34 h 46"/>
                <a:gd name="T40" fmla="*/ 35 w 46"/>
                <a:gd name="T41" fmla="*/ 34 h 46"/>
                <a:gd name="T42" fmla="*/ 36 w 46"/>
                <a:gd name="T43" fmla="*/ 33 h 46"/>
                <a:gd name="T44" fmla="*/ 36 w 46"/>
                <a:gd name="T45" fmla="*/ 33 h 46"/>
                <a:gd name="T46" fmla="*/ 45 w 46"/>
                <a:gd name="T47" fmla="*/ 6 h 46"/>
                <a:gd name="T48" fmla="*/ 44 w 46"/>
                <a:gd name="T49" fmla="*/ 2 h 46"/>
                <a:gd name="T50" fmla="*/ 40 w 46"/>
                <a:gd name="T51" fmla="*/ 1 h 46"/>
                <a:gd name="T52" fmla="*/ 12 w 46"/>
                <a:gd name="T53" fmla="*/ 34 h 46"/>
                <a:gd name="T54" fmla="*/ 16 w 46"/>
                <a:gd name="T55" fmla="*/ 22 h 46"/>
                <a:gd name="T56" fmla="*/ 24 w 46"/>
                <a:gd name="T57" fmla="*/ 30 h 46"/>
                <a:gd name="T58" fmla="*/ 12 w 46"/>
                <a:gd name="T59" fmla="*/ 34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6" h="46">
                  <a:moveTo>
                    <a:pt x="40" y="1"/>
                  </a:moveTo>
                  <a:cubicBezTo>
                    <a:pt x="13" y="10"/>
                    <a:pt x="13" y="10"/>
                    <a:pt x="13" y="10"/>
                  </a:cubicBezTo>
                  <a:cubicBezTo>
                    <a:pt x="13" y="10"/>
                    <a:pt x="13" y="10"/>
                    <a:pt x="13" y="10"/>
                  </a:cubicBezTo>
                  <a:cubicBezTo>
                    <a:pt x="12" y="10"/>
                    <a:pt x="12" y="11"/>
                    <a:pt x="12" y="11"/>
                  </a:cubicBezTo>
                  <a:cubicBezTo>
                    <a:pt x="12" y="11"/>
                    <a:pt x="12" y="11"/>
                    <a:pt x="12" y="11"/>
                  </a:cubicBezTo>
                  <a:cubicBezTo>
                    <a:pt x="12" y="11"/>
                    <a:pt x="11" y="11"/>
                    <a:pt x="11" y="11"/>
                  </a:cubicBezTo>
                  <a:cubicBezTo>
                    <a:pt x="11" y="11"/>
                    <a:pt x="11" y="12"/>
                    <a:pt x="11" y="12"/>
                  </a:cubicBezTo>
                  <a:cubicBezTo>
                    <a:pt x="11" y="12"/>
                    <a:pt x="11" y="12"/>
                    <a:pt x="11" y="12"/>
                  </a:cubicBezTo>
                  <a:cubicBezTo>
                    <a:pt x="11" y="12"/>
                    <a:pt x="10" y="12"/>
                    <a:pt x="10" y="13"/>
                  </a:cubicBezTo>
                  <a:cubicBezTo>
                    <a:pt x="10" y="13"/>
                    <a:pt x="10" y="13"/>
                    <a:pt x="10" y="13"/>
                  </a:cubicBezTo>
                  <a:cubicBezTo>
                    <a:pt x="0" y="40"/>
                    <a:pt x="0" y="40"/>
                    <a:pt x="0" y="40"/>
                  </a:cubicBezTo>
                  <a:cubicBezTo>
                    <a:pt x="0" y="42"/>
                    <a:pt x="0" y="43"/>
                    <a:pt x="1" y="45"/>
                  </a:cubicBezTo>
                  <a:cubicBezTo>
                    <a:pt x="2" y="45"/>
                    <a:pt x="3" y="46"/>
                    <a:pt x="4" y="46"/>
                  </a:cubicBezTo>
                  <a:cubicBezTo>
                    <a:pt x="5" y="46"/>
                    <a:pt x="5" y="46"/>
                    <a:pt x="6" y="46"/>
                  </a:cubicBezTo>
                  <a:cubicBezTo>
                    <a:pt x="33" y="36"/>
                    <a:pt x="33" y="36"/>
                    <a:pt x="33" y="36"/>
                  </a:cubicBezTo>
                  <a:cubicBezTo>
                    <a:pt x="33" y="36"/>
                    <a:pt x="33" y="36"/>
                    <a:pt x="33" y="36"/>
                  </a:cubicBezTo>
                  <a:cubicBezTo>
                    <a:pt x="34" y="36"/>
                    <a:pt x="34" y="35"/>
                    <a:pt x="34" y="35"/>
                  </a:cubicBezTo>
                  <a:cubicBezTo>
                    <a:pt x="34" y="35"/>
                    <a:pt x="34" y="35"/>
                    <a:pt x="34" y="35"/>
                  </a:cubicBezTo>
                  <a:cubicBezTo>
                    <a:pt x="34" y="35"/>
                    <a:pt x="35" y="35"/>
                    <a:pt x="35" y="35"/>
                  </a:cubicBezTo>
                  <a:cubicBezTo>
                    <a:pt x="35" y="35"/>
                    <a:pt x="35" y="34"/>
                    <a:pt x="35" y="34"/>
                  </a:cubicBezTo>
                  <a:cubicBezTo>
                    <a:pt x="35" y="34"/>
                    <a:pt x="35" y="34"/>
                    <a:pt x="35" y="34"/>
                  </a:cubicBezTo>
                  <a:cubicBezTo>
                    <a:pt x="35" y="34"/>
                    <a:pt x="35" y="34"/>
                    <a:pt x="36" y="33"/>
                  </a:cubicBezTo>
                  <a:cubicBezTo>
                    <a:pt x="36" y="33"/>
                    <a:pt x="36" y="33"/>
                    <a:pt x="36" y="33"/>
                  </a:cubicBezTo>
                  <a:cubicBezTo>
                    <a:pt x="45" y="6"/>
                    <a:pt x="45" y="6"/>
                    <a:pt x="45" y="6"/>
                  </a:cubicBezTo>
                  <a:cubicBezTo>
                    <a:pt x="46" y="4"/>
                    <a:pt x="46" y="3"/>
                    <a:pt x="44" y="2"/>
                  </a:cubicBezTo>
                  <a:cubicBezTo>
                    <a:pt x="43" y="0"/>
                    <a:pt x="42" y="0"/>
                    <a:pt x="40" y="1"/>
                  </a:cubicBezTo>
                  <a:moveTo>
                    <a:pt x="12" y="34"/>
                  </a:moveTo>
                  <a:cubicBezTo>
                    <a:pt x="16" y="22"/>
                    <a:pt x="16" y="22"/>
                    <a:pt x="16" y="22"/>
                  </a:cubicBezTo>
                  <a:cubicBezTo>
                    <a:pt x="24" y="30"/>
                    <a:pt x="24" y="30"/>
                    <a:pt x="24" y="30"/>
                  </a:cubicBezTo>
                  <a:lnTo>
                    <a:pt x="12" y="3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9" name="Freeform 21"/>
            <p:cNvSpPr>
              <a:spLocks noEditPoints="1"/>
            </p:cNvSpPr>
            <p:nvPr/>
          </p:nvSpPr>
          <p:spPr bwMode="auto">
            <a:xfrm>
              <a:off x="0" y="0"/>
              <a:ext cx="236" cy="237"/>
            </a:xfrm>
            <a:custGeom>
              <a:avLst/>
              <a:gdLst>
                <a:gd name="T0" fmla="*/ 81 w 100"/>
                <a:gd name="T1" fmla="*/ 0 h 100"/>
                <a:gd name="T2" fmla="*/ 18 w 100"/>
                <a:gd name="T3" fmla="*/ 0 h 100"/>
                <a:gd name="T4" fmla="*/ 0 w 100"/>
                <a:gd name="T5" fmla="*/ 18 h 100"/>
                <a:gd name="T6" fmla="*/ 0 w 100"/>
                <a:gd name="T7" fmla="*/ 82 h 100"/>
                <a:gd name="T8" fmla="*/ 18 w 100"/>
                <a:gd name="T9" fmla="*/ 100 h 100"/>
                <a:gd name="T10" fmla="*/ 81 w 100"/>
                <a:gd name="T11" fmla="*/ 100 h 100"/>
                <a:gd name="T12" fmla="*/ 85 w 100"/>
                <a:gd name="T13" fmla="*/ 100 h 100"/>
                <a:gd name="T14" fmla="*/ 100 w 100"/>
                <a:gd name="T15" fmla="*/ 82 h 100"/>
                <a:gd name="T16" fmla="*/ 100 w 100"/>
                <a:gd name="T17" fmla="*/ 18 h 100"/>
                <a:gd name="T18" fmla="*/ 81 w 100"/>
                <a:gd name="T19" fmla="*/ 0 h 100"/>
                <a:gd name="T20" fmla="*/ 92 w 100"/>
                <a:gd name="T21" fmla="*/ 82 h 100"/>
                <a:gd name="T22" fmla="*/ 84 w 100"/>
                <a:gd name="T23" fmla="*/ 91 h 100"/>
                <a:gd name="T24" fmla="*/ 81 w 100"/>
                <a:gd name="T25" fmla="*/ 92 h 100"/>
                <a:gd name="T26" fmla="*/ 18 w 100"/>
                <a:gd name="T27" fmla="*/ 92 h 100"/>
                <a:gd name="T28" fmla="*/ 8 w 100"/>
                <a:gd name="T29" fmla="*/ 82 h 100"/>
                <a:gd name="T30" fmla="*/ 8 w 100"/>
                <a:gd name="T31" fmla="*/ 18 h 100"/>
                <a:gd name="T32" fmla="*/ 18 w 100"/>
                <a:gd name="T33" fmla="*/ 8 h 100"/>
                <a:gd name="T34" fmla="*/ 81 w 100"/>
                <a:gd name="T35" fmla="*/ 8 h 100"/>
                <a:gd name="T36" fmla="*/ 92 w 100"/>
                <a:gd name="T37" fmla="*/ 18 h 100"/>
                <a:gd name="T38" fmla="*/ 92 w 100"/>
                <a:gd name="T39" fmla="*/ 8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0" h="100">
                  <a:moveTo>
                    <a:pt x="81" y="0"/>
                  </a:moveTo>
                  <a:cubicBezTo>
                    <a:pt x="18" y="0"/>
                    <a:pt x="18" y="0"/>
                    <a:pt x="18" y="0"/>
                  </a:cubicBezTo>
                  <a:cubicBezTo>
                    <a:pt x="8" y="0"/>
                    <a:pt x="0" y="8"/>
                    <a:pt x="0" y="18"/>
                  </a:cubicBezTo>
                  <a:cubicBezTo>
                    <a:pt x="0" y="82"/>
                    <a:pt x="0" y="82"/>
                    <a:pt x="0" y="82"/>
                  </a:cubicBezTo>
                  <a:cubicBezTo>
                    <a:pt x="0" y="92"/>
                    <a:pt x="8" y="100"/>
                    <a:pt x="18" y="100"/>
                  </a:cubicBezTo>
                  <a:cubicBezTo>
                    <a:pt x="81" y="100"/>
                    <a:pt x="81" y="100"/>
                    <a:pt x="81" y="100"/>
                  </a:cubicBezTo>
                  <a:cubicBezTo>
                    <a:pt x="83" y="100"/>
                    <a:pt x="84" y="100"/>
                    <a:pt x="85" y="100"/>
                  </a:cubicBezTo>
                  <a:cubicBezTo>
                    <a:pt x="94" y="98"/>
                    <a:pt x="100" y="90"/>
                    <a:pt x="100" y="82"/>
                  </a:cubicBezTo>
                  <a:cubicBezTo>
                    <a:pt x="100" y="18"/>
                    <a:pt x="100" y="18"/>
                    <a:pt x="100" y="18"/>
                  </a:cubicBezTo>
                  <a:cubicBezTo>
                    <a:pt x="100" y="8"/>
                    <a:pt x="92" y="0"/>
                    <a:pt x="81" y="0"/>
                  </a:cubicBezTo>
                  <a:moveTo>
                    <a:pt x="92" y="82"/>
                  </a:moveTo>
                  <a:cubicBezTo>
                    <a:pt x="92" y="86"/>
                    <a:pt x="88" y="90"/>
                    <a:pt x="84" y="91"/>
                  </a:cubicBezTo>
                  <a:cubicBezTo>
                    <a:pt x="83" y="92"/>
                    <a:pt x="82" y="92"/>
                    <a:pt x="81" y="92"/>
                  </a:cubicBezTo>
                  <a:cubicBezTo>
                    <a:pt x="18" y="92"/>
                    <a:pt x="18" y="92"/>
                    <a:pt x="18" y="92"/>
                  </a:cubicBezTo>
                  <a:cubicBezTo>
                    <a:pt x="13" y="92"/>
                    <a:pt x="8" y="87"/>
                    <a:pt x="8" y="82"/>
                  </a:cubicBezTo>
                  <a:cubicBezTo>
                    <a:pt x="8" y="18"/>
                    <a:pt x="8" y="18"/>
                    <a:pt x="8" y="18"/>
                  </a:cubicBezTo>
                  <a:cubicBezTo>
                    <a:pt x="8" y="13"/>
                    <a:pt x="13" y="8"/>
                    <a:pt x="18" y="8"/>
                  </a:cubicBezTo>
                  <a:cubicBezTo>
                    <a:pt x="81" y="8"/>
                    <a:pt x="81" y="8"/>
                    <a:pt x="81" y="8"/>
                  </a:cubicBezTo>
                  <a:cubicBezTo>
                    <a:pt x="87" y="8"/>
                    <a:pt x="92" y="13"/>
                    <a:pt x="92" y="18"/>
                  </a:cubicBezTo>
                  <a:lnTo>
                    <a:pt x="92" y="8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
        <p:nvSpPr>
          <p:cNvPr id="30" name="Rectangle 22"/>
          <p:cNvSpPr>
            <a:spLocks noChangeArrowheads="1"/>
          </p:cNvSpPr>
          <p:nvPr/>
        </p:nvSpPr>
        <p:spPr bwMode="auto">
          <a:xfrm>
            <a:off x="2914650" y="2053433"/>
            <a:ext cx="1512888" cy="705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nSpc>
                <a:spcPct val="150000"/>
              </a:lnSpc>
            </a:pPr>
            <a:r>
              <a:rPr lang="zh-CN" altLang="en-US" sz="1140" dirty="0">
                <a:latin typeface="微软雅黑" panose="020B0503020204020204" pitchFamily="34" charset="-122"/>
                <a:ea typeface="微软雅黑" panose="020B0503020204020204" pitchFamily="34" charset="-122"/>
              </a:rPr>
              <a:t>请替换文字内容</a:t>
            </a:r>
            <a:endParaRPr lang="en-US" altLang="zh-CN" sz="1140" dirty="0">
              <a:latin typeface="微软雅黑" panose="020B0503020204020204" pitchFamily="34" charset="-122"/>
              <a:ea typeface="微软雅黑" panose="020B0503020204020204" pitchFamily="34" charset="-122"/>
            </a:endParaRPr>
          </a:p>
          <a:p>
            <a:pPr>
              <a:lnSpc>
                <a:spcPct val="150000"/>
              </a:lnSpc>
            </a:pPr>
            <a:r>
              <a:rPr lang="zh-CN" altLang="en-US" sz="640" dirty="0">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a:t>
            </a:r>
            <a:endParaRPr lang="en-GB" altLang="zh-CN" sz="640" dirty="0">
              <a:latin typeface="微软雅黑" panose="020B0503020204020204" pitchFamily="34" charset="-122"/>
              <a:ea typeface="微软雅黑" panose="020B0503020204020204" pitchFamily="34" charset="-122"/>
              <a:cs typeface="+mn-ea"/>
              <a:sym typeface="+mn-lt"/>
            </a:endParaRPr>
          </a:p>
        </p:txBody>
      </p:sp>
      <p:sp>
        <p:nvSpPr>
          <p:cNvPr id="31" name="Rectangle 23"/>
          <p:cNvSpPr>
            <a:spLocks noChangeArrowheads="1"/>
          </p:cNvSpPr>
          <p:nvPr/>
        </p:nvSpPr>
        <p:spPr bwMode="auto">
          <a:xfrm>
            <a:off x="1187450" y="3132933"/>
            <a:ext cx="1512888" cy="705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nSpc>
                <a:spcPct val="150000"/>
              </a:lnSpc>
            </a:pPr>
            <a:r>
              <a:rPr lang="zh-CN" altLang="en-US" sz="1140" dirty="0">
                <a:latin typeface="微软雅黑" panose="020B0503020204020204" pitchFamily="34" charset="-122"/>
                <a:ea typeface="微软雅黑" panose="020B0503020204020204" pitchFamily="34" charset="-122"/>
              </a:rPr>
              <a:t>请替换文字内容</a:t>
            </a:r>
            <a:endParaRPr lang="en-US" altLang="zh-CN" sz="1140" dirty="0">
              <a:latin typeface="微软雅黑" panose="020B0503020204020204" pitchFamily="34" charset="-122"/>
              <a:ea typeface="微软雅黑" panose="020B0503020204020204" pitchFamily="34" charset="-122"/>
            </a:endParaRPr>
          </a:p>
          <a:p>
            <a:pPr>
              <a:lnSpc>
                <a:spcPct val="150000"/>
              </a:lnSpc>
            </a:pPr>
            <a:r>
              <a:rPr lang="zh-CN" altLang="en-US" sz="640" dirty="0">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a:t>
            </a:r>
            <a:endParaRPr lang="en-GB" altLang="zh-CN" sz="640" dirty="0">
              <a:latin typeface="微软雅黑" panose="020B0503020204020204" pitchFamily="34" charset="-122"/>
              <a:ea typeface="微软雅黑" panose="020B0503020204020204" pitchFamily="34" charset="-122"/>
              <a:cs typeface="+mn-ea"/>
              <a:sym typeface="+mn-lt"/>
            </a:endParaRPr>
          </a:p>
        </p:txBody>
      </p:sp>
      <p:sp>
        <p:nvSpPr>
          <p:cNvPr id="32" name="Rectangle 24"/>
          <p:cNvSpPr>
            <a:spLocks noChangeArrowheads="1"/>
          </p:cNvSpPr>
          <p:nvPr/>
        </p:nvSpPr>
        <p:spPr bwMode="auto">
          <a:xfrm>
            <a:off x="6443664" y="2053433"/>
            <a:ext cx="1512887" cy="705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nSpc>
                <a:spcPct val="150000"/>
              </a:lnSpc>
            </a:pPr>
            <a:r>
              <a:rPr lang="zh-CN" altLang="en-US" sz="1140" dirty="0">
                <a:latin typeface="微软雅黑" panose="020B0503020204020204" pitchFamily="34" charset="-122"/>
                <a:ea typeface="微软雅黑" panose="020B0503020204020204" pitchFamily="34" charset="-122"/>
              </a:rPr>
              <a:t>请替换文字内容</a:t>
            </a:r>
            <a:endParaRPr lang="en-US" altLang="zh-CN" sz="1140" dirty="0">
              <a:latin typeface="微软雅黑" panose="020B0503020204020204" pitchFamily="34" charset="-122"/>
              <a:ea typeface="微软雅黑" panose="020B0503020204020204" pitchFamily="34" charset="-122"/>
            </a:endParaRPr>
          </a:p>
          <a:p>
            <a:pPr>
              <a:lnSpc>
                <a:spcPct val="150000"/>
              </a:lnSpc>
            </a:pPr>
            <a:r>
              <a:rPr lang="zh-CN" altLang="en-US" sz="640" dirty="0">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a:t>
            </a:r>
            <a:endParaRPr lang="en-GB" altLang="zh-CN" sz="640" dirty="0">
              <a:latin typeface="微软雅黑" panose="020B0503020204020204" pitchFamily="34" charset="-122"/>
              <a:ea typeface="微软雅黑" panose="020B0503020204020204" pitchFamily="34" charset="-122"/>
              <a:cs typeface="+mn-ea"/>
              <a:sym typeface="+mn-lt"/>
            </a:endParaRPr>
          </a:p>
        </p:txBody>
      </p:sp>
      <p:sp>
        <p:nvSpPr>
          <p:cNvPr id="33" name="Rectangle 25"/>
          <p:cNvSpPr>
            <a:spLocks noChangeArrowheads="1"/>
          </p:cNvSpPr>
          <p:nvPr/>
        </p:nvSpPr>
        <p:spPr bwMode="auto">
          <a:xfrm>
            <a:off x="4716464" y="3132933"/>
            <a:ext cx="1512887" cy="705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nSpc>
                <a:spcPct val="150000"/>
              </a:lnSpc>
            </a:pPr>
            <a:r>
              <a:rPr lang="zh-CN" altLang="en-US" sz="1140" dirty="0">
                <a:latin typeface="微软雅黑" panose="020B0503020204020204" pitchFamily="34" charset="-122"/>
                <a:ea typeface="微软雅黑" panose="020B0503020204020204" pitchFamily="34" charset="-122"/>
              </a:rPr>
              <a:t>请替换文字内容</a:t>
            </a:r>
            <a:endParaRPr lang="en-US" altLang="zh-CN" sz="1140" dirty="0">
              <a:latin typeface="微软雅黑" panose="020B0503020204020204" pitchFamily="34" charset="-122"/>
              <a:ea typeface="微软雅黑" panose="020B0503020204020204" pitchFamily="34" charset="-122"/>
            </a:endParaRPr>
          </a:p>
          <a:p>
            <a:pPr>
              <a:lnSpc>
                <a:spcPct val="150000"/>
              </a:lnSpc>
            </a:pPr>
            <a:r>
              <a:rPr lang="zh-CN" altLang="en-US" sz="640" dirty="0">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a:t>
            </a:r>
            <a:endParaRPr lang="en-GB" altLang="zh-CN" sz="640" dirty="0">
              <a:latin typeface="微软雅黑" panose="020B0503020204020204" pitchFamily="34" charset="-122"/>
              <a:ea typeface="微软雅黑" panose="020B0503020204020204" pitchFamily="34" charset="-122"/>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4000" advTm="3000">
        <p14:vortex dir="r"/>
      </p:transition>
    </mc:Choice>
    <mc:Fallback xmlns="">
      <p:transition spd="slow" advTm="3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800" fill="hold"/>
                                            <p:tgtEl>
                                              <p:spTgt spid="4"/>
                                            </p:tgtEl>
                                            <p:attrNameLst>
                                              <p:attrName>ppt_x</p:attrName>
                                            </p:attrNameLst>
                                          </p:cBhvr>
                                          <p:tavLst>
                                            <p:tav tm="0">
                                              <p:val>
                                                <p:strVal val="0-#ppt_w/2"/>
                                              </p:val>
                                            </p:tav>
                                            <p:tav tm="100000">
                                              <p:val>
                                                <p:strVal val="#ppt_x"/>
                                              </p:val>
                                            </p:tav>
                                          </p:tavLst>
                                        </p:anim>
                                        <p:anim calcmode="lin" valueType="num">
                                          <p:cBhvr additive="base">
                                            <p:cTn id="8" dur="8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iterate type="lt">
                                        <p:tmPct val="30000"/>
                                      </p:iterate>
                                      <p:childTnLst>
                                        <p:set>
                                          <p:cBhvr>
                                            <p:cTn id="11" dur="1" fill="hold">
                                              <p:stCondLst>
                                                <p:cond delay="0"/>
                                              </p:stCondLst>
                                            </p:cTn>
                                            <p:tgtEl>
                                              <p:spTgt spid="9"/>
                                            </p:tgtEl>
                                            <p:attrNameLst>
                                              <p:attrName>style.visibility</p:attrName>
                                            </p:attrNameLst>
                                          </p:cBhvr>
                                          <p:to>
                                            <p:strVal val="visible"/>
                                          </p:to>
                                        </p:set>
                                        <p:animEffect transition="in" filter="wipe(left)">
                                          <p:cBhvr>
                                            <p:cTn id="12" dur="200"/>
                                            <p:tgtEl>
                                              <p:spTgt spid="9"/>
                                            </p:tgtEl>
                                          </p:cBhvr>
                                        </p:animEffect>
                                      </p:childTnLst>
                                    </p:cTn>
                                  </p:par>
                                  <p:par>
                                    <p:cTn id="13" presetID="36" presetClass="emph" presetSubtype="0" fill="hold" grpId="1" nodeType="withEffect">
                                      <p:stCondLst>
                                        <p:cond delay="0"/>
                                      </p:stCondLst>
                                      <p:iterate type="lt">
                                        <p:tmPct val="30000"/>
                                      </p:iterate>
                                      <p:childTnLst>
                                        <p:animScale>
                                          <p:cBhvr>
                                            <p:cTn id="14" dur="50" autoRev="1" fill="hold">
                                              <p:stCondLst>
                                                <p:cond delay="0"/>
                                              </p:stCondLst>
                                            </p:cTn>
                                            <p:tgtEl>
                                              <p:spTgt spid="9"/>
                                            </p:tgtEl>
                                          </p:cBhvr>
                                          <p:to x="80000" y="100000"/>
                                        </p:animScale>
                                        <p:anim by="(#ppt_w*0.10)" calcmode="lin" valueType="num">
                                          <p:cBhvr>
                                            <p:cTn id="15" dur="50" autoRev="1" fill="hold">
                                              <p:stCondLst>
                                                <p:cond delay="0"/>
                                              </p:stCondLst>
                                            </p:cTn>
                                            <p:tgtEl>
                                              <p:spTgt spid="9"/>
                                            </p:tgtEl>
                                            <p:attrNameLst>
                                              <p:attrName>ppt_x</p:attrName>
                                            </p:attrNameLst>
                                          </p:cBhvr>
                                        </p:anim>
                                        <p:anim by="(-#ppt_w*0.10)" calcmode="lin" valueType="num">
                                          <p:cBhvr>
                                            <p:cTn id="16" dur="50" autoRev="1" fill="hold">
                                              <p:stCondLst>
                                                <p:cond delay="0"/>
                                              </p:stCondLst>
                                            </p:cTn>
                                            <p:tgtEl>
                                              <p:spTgt spid="9"/>
                                            </p:tgtEl>
                                            <p:attrNameLst>
                                              <p:attrName>ppt_y</p:attrName>
                                            </p:attrNameLst>
                                          </p:cBhvr>
                                        </p:anim>
                                        <p:animRot by="-480000">
                                          <p:cBhvr>
                                            <p:cTn id="17" dur="50" autoRev="1" fill="hold">
                                              <p:stCondLst>
                                                <p:cond delay="0"/>
                                              </p:stCondLst>
                                            </p:cTn>
                                            <p:tgtEl>
                                              <p:spTgt spid="9"/>
                                            </p:tgtEl>
                                            <p:attrNameLst>
                                              <p:attrName>r</p:attrName>
                                            </p:attrNameLst>
                                          </p:cBhvr>
                                        </p:animRot>
                                      </p:childTnLst>
                                    </p:cTn>
                                  </p:par>
                                  <p:par>
                                    <p:cTn id="18" presetID="53" presetClass="entr" presetSubtype="16" fill="hold" grpId="0" nodeType="with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300" fill="hold"/>
                                            <p:tgtEl>
                                              <p:spTgt spid="10"/>
                                            </p:tgtEl>
                                            <p:attrNameLst>
                                              <p:attrName>ppt_w</p:attrName>
                                            </p:attrNameLst>
                                          </p:cBhvr>
                                          <p:tavLst>
                                            <p:tav tm="0">
                                              <p:val>
                                                <p:fltVal val="0"/>
                                              </p:val>
                                            </p:tav>
                                            <p:tav tm="100000">
                                              <p:val>
                                                <p:strVal val="#ppt_w"/>
                                              </p:val>
                                            </p:tav>
                                          </p:tavLst>
                                        </p:anim>
                                        <p:anim calcmode="lin" valueType="num">
                                          <p:cBhvr>
                                            <p:cTn id="21" dur="300" fill="hold"/>
                                            <p:tgtEl>
                                              <p:spTgt spid="10"/>
                                            </p:tgtEl>
                                            <p:attrNameLst>
                                              <p:attrName>ppt_h</p:attrName>
                                            </p:attrNameLst>
                                          </p:cBhvr>
                                          <p:tavLst>
                                            <p:tav tm="0">
                                              <p:val>
                                                <p:fltVal val="0"/>
                                              </p:val>
                                            </p:tav>
                                            <p:tav tm="100000">
                                              <p:val>
                                                <p:strVal val="#ppt_h"/>
                                              </p:val>
                                            </p:tav>
                                          </p:tavLst>
                                        </p:anim>
                                        <p:animEffect transition="in" filter="fade">
                                          <p:cBhvr>
                                            <p:cTn id="22" dur="300"/>
                                            <p:tgtEl>
                                              <p:spTgt spid="10"/>
                                            </p:tgtEl>
                                          </p:cBhvr>
                                        </p:animEffect>
                                      </p:childTnLst>
                                    </p:cTn>
                                  </p:par>
                                  <p:par>
                                    <p:cTn id="23" presetID="6" presetClass="emph" presetSubtype="0" autoRev="1" fill="hold" grpId="1" nodeType="withEffect">
                                      <p:stCondLst>
                                        <p:cond delay="300"/>
                                      </p:stCondLst>
                                      <p:childTnLst>
                                        <p:animScale>
                                          <p:cBhvr>
                                            <p:cTn id="24" dur="150" fill="hold"/>
                                            <p:tgtEl>
                                              <p:spTgt spid="10"/>
                                            </p:tgtEl>
                                          </p:cBhvr>
                                          <p:by x="110000" y="110000"/>
                                        </p:animScale>
                                      </p:childTnLst>
                                    </p:cTn>
                                  </p:par>
                                  <p:par>
                                    <p:cTn id="25" presetID="53" presetClass="entr" presetSubtype="16" fill="hold" nodeType="withEffect">
                                      <p:stCondLst>
                                        <p:cond delay="100"/>
                                      </p:stCondLst>
                                      <p:childTnLst>
                                        <p:set>
                                          <p:cBhvr>
                                            <p:cTn id="26" dur="1" fill="hold">
                                              <p:stCondLst>
                                                <p:cond delay="0"/>
                                              </p:stCondLst>
                                            </p:cTn>
                                            <p:tgtEl>
                                              <p:spTgt spid="27"/>
                                            </p:tgtEl>
                                            <p:attrNameLst>
                                              <p:attrName>style.visibility</p:attrName>
                                            </p:attrNameLst>
                                          </p:cBhvr>
                                          <p:to>
                                            <p:strVal val="visible"/>
                                          </p:to>
                                        </p:set>
                                        <p:anim calcmode="lin" valueType="num">
                                          <p:cBhvr>
                                            <p:cTn id="27" dur="300" fill="hold"/>
                                            <p:tgtEl>
                                              <p:spTgt spid="27"/>
                                            </p:tgtEl>
                                            <p:attrNameLst>
                                              <p:attrName>ppt_w</p:attrName>
                                            </p:attrNameLst>
                                          </p:cBhvr>
                                          <p:tavLst>
                                            <p:tav tm="0">
                                              <p:val>
                                                <p:fltVal val="0"/>
                                              </p:val>
                                            </p:tav>
                                            <p:tav tm="100000">
                                              <p:val>
                                                <p:strVal val="#ppt_w"/>
                                              </p:val>
                                            </p:tav>
                                          </p:tavLst>
                                        </p:anim>
                                        <p:anim calcmode="lin" valueType="num">
                                          <p:cBhvr>
                                            <p:cTn id="28" dur="300" fill="hold"/>
                                            <p:tgtEl>
                                              <p:spTgt spid="27"/>
                                            </p:tgtEl>
                                            <p:attrNameLst>
                                              <p:attrName>ppt_h</p:attrName>
                                            </p:attrNameLst>
                                          </p:cBhvr>
                                          <p:tavLst>
                                            <p:tav tm="0">
                                              <p:val>
                                                <p:fltVal val="0"/>
                                              </p:val>
                                            </p:tav>
                                            <p:tav tm="100000">
                                              <p:val>
                                                <p:strVal val="#ppt_h"/>
                                              </p:val>
                                            </p:tav>
                                          </p:tavLst>
                                        </p:anim>
                                        <p:animEffect transition="in" filter="fade">
                                          <p:cBhvr>
                                            <p:cTn id="29" dur="300"/>
                                            <p:tgtEl>
                                              <p:spTgt spid="27"/>
                                            </p:tgtEl>
                                          </p:cBhvr>
                                        </p:animEffect>
                                      </p:childTnLst>
                                    </p:cTn>
                                  </p:par>
                                  <p:par>
                                    <p:cTn id="30" presetID="6" presetClass="emph" presetSubtype="0" autoRev="1" fill="hold" nodeType="withEffect">
                                      <p:stCondLst>
                                        <p:cond delay="400"/>
                                      </p:stCondLst>
                                      <p:childTnLst>
                                        <p:animScale>
                                          <p:cBhvr>
                                            <p:cTn id="31" dur="150" fill="hold"/>
                                            <p:tgtEl>
                                              <p:spTgt spid="27"/>
                                            </p:tgtEl>
                                          </p:cBhvr>
                                          <p:by x="110000" y="110000"/>
                                        </p:animScale>
                                      </p:childTnLst>
                                    </p:cTn>
                                  </p:par>
                                  <p:par>
                                    <p:cTn id="32" presetID="2" presetClass="entr" presetSubtype="4" fill="hold" grpId="0" nodeType="withEffect" p14:presetBounceEnd="60000">
                                      <p:stCondLst>
                                        <p:cond delay="400"/>
                                      </p:stCondLst>
                                      <p:childTnLst>
                                        <p:set>
                                          <p:cBhvr>
                                            <p:cTn id="33" dur="1" fill="hold">
                                              <p:stCondLst>
                                                <p:cond delay="0"/>
                                              </p:stCondLst>
                                            </p:cTn>
                                            <p:tgtEl>
                                              <p:spTgt spid="31"/>
                                            </p:tgtEl>
                                            <p:attrNameLst>
                                              <p:attrName>style.visibility</p:attrName>
                                            </p:attrNameLst>
                                          </p:cBhvr>
                                          <p:to>
                                            <p:strVal val="visible"/>
                                          </p:to>
                                        </p:set>
                                        <p:anim calcmode="lin" valueType="num" p14:bounceEnd="60000">
                                          <p:cBhvr additive="base">
                                            <p:cTn id="34" dur="750" fill="hold"/>
                                            <p:tgtEl>
                                              <p:spTgt spid="31"/>
                                            </p:tgtEl>
                                            <p:attrNameLst>
                                              <p:attrName>ppt_x</p:attrName>
                                            </p:attrNameLst>
                                          </p:cBhvr>
                                          <p:tavLst>
                                            <p:tav tm="0">
                                              <p:val>
                                                <p:strVal val="#ppt_x"/>
                                              </p:val>
                                            </p:tav>
                                            <p:tav tm="100000">
                                              <p:val>
                                                <p:strVal val="#ppt_x"/>
                                              </p:val>
                                            </p:tav>
                                          </p:tavLst>
                                        </p:anim>
                                        <p:anim calcmode="lin" valueType="num" p14:bounceEnd="60000">
                                          <p:cBhvr additive="base">
                                            <p:cTn id="35" dur="750" fill="hold"/>
                                            <p:tgtEl>
                                              <p:spTgt spid="31"/>
                                            </p:tgtEl>
                                            <p:attrNameLst>
                                              <p:attrName>ppt_y</p:attrName>
                                            </p:attrNameLst>
                                          </p:cBhvr>
                                          <p:tavLst>
                                            <p:tav tm="0">
                                              <p:val>
                                                <p:strVal val="1+#ppt_h/2"/>
                                              </p:val>
                                            </p:tav>
                                            <p:tav tm="100000">
                                              <p:val>
                                                <p:strVal val="#ppt_y"/>
                                              </p:val>
                                            </p:tav>
                                          </p:tavLst>
                                        </p:anim>
                                      </p:childTnLst>
                                    </p:cTn>
                                  </p:par>
                                  <p:par>
                                    <p:cTn id="36" presetID="22" presetClass="entr" presetSubtype="8" fill="hold" grpId="0" nodeType="withEffect">
                                      <p:stCondLst>
                                        <p:cond delay="700"/>
                                      </p:stCondLst>
                                      <p:childTnLst>
                                        <p:set>
                                          <p:cBhvr>
                                            <p:cTn id="37" dur="1" fill="hold">
                                              <p:stCondLst>
                                                <p:cond delay="0"/>
                                              </p:stCondLst>
                                            </p:cTn>
                                            <p:tgtEl>
                                              <p:spTgt spid="11"/>
                                            </p:tgtEl>
                                            <p:attrNameLst>
                                              <p:attrName>style.visibility</p:attrName>
                                            </p:attrNameLst>
                                          </p:cBhvr>
                                          <p:to>
                                            <p:strVal val="visible"/>
                                          </p:to>
                                        </p:set>
                                        <p:animEffect transition="in" filter="wipe(left)">
                                          <p:cBhvr>
                                            <p:cTn id="38" dur="500"/>
                                            <p:tgtEl>
                                              <p:spTgt spid="11"/>
                                            </p:tgtEl>
                                          </p:cBhvr>
                                        </p:animEffect>
                                      </p:childTnLst>
                                    </p:cTn>
                                  </p:par>
                                  <p:par>
                                    <p:cTn id="39" presetID="53" presetClass="entr" presetSubtype="16" fill="hold" grpId="0" nodeType="withEffect">
                                      <p:stCondLst>
                                        <p:cond delay="1200"/>
                                      </p:stCondLst>
                                      <p:childTnLst>
                                        <p:set>
                                          <p:cBhvr>
                                            <p:cTn id="40" dur="1" fill="hold">
                                              <p:stCondLst>
                                                <p:cond delay="0"/>
                                              </p:stCondLst>
                                            </p:cTn>
                                            <p:tgtEl>
                                              <p:spTgt spid="14"/>
                                            </p:tgtEl>
                                            <p:attrNameLst>
                                              <p:attrName>style.visibility</p:attrName>
                                            </p:attrNameLst>
                                          </p:cBhvr>
                                          <p:to>
                                            <p:strVal val="visible"/>
                                          </p:to>
                                        </p:set>
                                        <p:anim calcmode="lin" valueType="num">
                                          <p:cBhvr>
                                            <p:cTn id="41" dur="300" fill="hold"/>
                                            <p:tgtEl>
                                              <p:spTgt spid="14"/>
                                            </p:tgtEl>
                                            <p:attrNameLst>
                                              <p:attrName>ppt_w</p:attrName>
                                            </p:attrNameLst>
                                          </p:cBhvr>
                                          <p:tavLst>
                                            <p:tav tm="0">
                                              <p:val>
                                                <p:fltVal val="0"/>
                                              </p:val>
                                            </p:tav>
                                            <p:tav tm="100000">
                                              <p:val>
                                                <p:strVal val="#ppt_w"/>
                                              </p:val>
                                            </p:tav>
                                          </p:tavLst>
                                        </p:anim>
                                        <p:anim calcmode="lin" valueType="num">
                                          <p:cBhvr>
                                            <p:cTn id="42" dur="300" fill="hold"/>
                                            <p:tgtEl>
                                              <p:spTgt spid="14"/>
                                            </p:tgtEl>
                                            <p:attrNameLst>
                                              <p:attrName>ppt_h</p:attrName>
                                            </p:attrNameLst>
                                          </p:cBhvr>
                                          <p:tavLst>
                                            <p:tav tm="0">
                                              <p:val>
                                                <p:fltVal val="0"/>
                                              </p:val>
                                            </p:tav>
                                            <p:tav tm="100000">
                                              <p:val>
                                                <p:strVal val="#ppt_h"/>
                                              </p:val>
                                            </p:tav>
                                          </p:tavLst>
                                        </p:anim>
                                        <p:animEffect transition="in" filter="fade">
                                          <p:cBhvr>
                                            <p:cTn id="43" dur="300"/>
                                            <p:tgtEl>
                                              <p:spTgt spid="14"/>
                                            </p:tgtEl>
                                          </p:cBhvr>
                                        </p:animEffect>
                                      </p:childTnLst>
                                    </p:cTn>
                                  </p:par>
                                  <p:par>
                                    <p:cTn id="44" presetID="6" presetClass="emph" presetSubtype="0" autoRev="1" fill="hold" grpId="1" nodeType="withEffect">
                                      <p:stCondLst>
                                        <p:cond delay="1500"/>
                                      </p:stCondLst>
                                      <p:childTnLst>
                                        <p:animScale>
                                          <p:cBhvr>
                                            <p:cTn id="45" dur="150" fill="hold"/>
                                            <p:tgtEl>
                                              <p:spTgt spid="14"/>
                                            </p:tgtEl>
                                          </p:cBhvr>
                                          <p:by x="110000" y="110000"/>
                                        </p:animScale>
                                      </p:childTnLst>
                                    </p:cTn>
                                  </p:par>
                                  <p:par>
                                    <p:cTn id="46" presetID="53" presetClass="entr" presetSubtype="16" fill="hold" nodeType="withEffect">
                                      <p:stCondLst>
                                        <p:cond delay="1300"/>
                                      </p:stCondLst>
                                      <p:childTnLst>
                                        <p:set>
                                          <p:cBhvr>
                                            <p:cTn id="47" dur="1" fill="hold">
                                              <p:stCondLst>
                                                <p:cond delay="0"/>
                                              </p:stCondLst>
                                            </p:cTn>
                                            <p:tgtEl>
                                              <p:spTgt spid="19"/>
                                            </p:tgtEl>
                                            <p:attrNameLst>
                                              <p:attrName>style.visibility</p:attrName>
                                            </p:attrNameLst>
                                          </p:cBhvr>
                                          <p:to>
                                            <p:strVal val="visible"/>
                                          </p:to>
                                        </p:set>
                                        <p:anim calcmode="lin" valueType="num">
                                          <p:cBhvr>
                                            <p:cTn id="48" dur="300" fill="hold"/>
                                            <p:tgtEl>
                                              <p:spTgt spid="19"/>
                                            </p:tgtEl>
                                            <p:attrNameLst>
                                              <p:attrName>ppt_w</p:attrName>
                                            </p:attrNameLst>
                                          </p:cBhvr>
                                          <p:tavLst>
                                            <p:tav tm="0">
                                              <p:val>
                                                <p:fltVal val="0"/>
                                              </p:val>
                                            </p:tav>
                                            <p:tav tm="100000">
                                              <p:val>
                                                <p:strVal val="#ppt_w"/>
                                              </p:val>
                                            </p:tav>
                                          </p:tavLst>
                                        </p:anim>
                                        <p:anim calcmode="lin" valueType="num">
                                          <p:cBhvr>
                                            <p:cTn id="49" dur="300" fill="hold"/>
                                            <p:tgtEl>
                                              <p:spTgt spid="19"/>
                                            </p:tgtEl>
                                            <p:attrNameLst>
                                              <p:attrName>ppt_h</p:attrName>
                                            </p:attrNameLst>
                                          </p:cBhvr>
                                          <p:tavLst>
                                            <p:tav tm="0">
                                              <p:val>
                                                <p:fltVal val="0"/>
                                              </p:val>
                                            </p:tav>
                                            <p:tav tm="100000">
                                              <p:val>
                                                <p:strVal val="#ppt_h"/>
                                              </p:val>
                                            </p:tav>
                                          </p:tavLst>
                                        </p:anim>
                                        <p:animEffect transition="in" filter="fade">
                                          <p:cBhvr>
                                            <p:cTn id="50" dur="300"/>
                                            <p:tgtEl>
                                              <p:spTgt spid="19"/>
                                            </p:tgtEl>
                                          </p:cBhvr>
                                        </p:animEffect>
                                      </p:childTnLst>
                                    </p:cTn>
                                  </p:par>
                                  <p:par>
                                    <p:cTn id="51" presetID="6" presetClass="emph" presetSubtype="0" autoRev="1" fill="hold" nodeType="withEffect">
                                      <p:stCondLst>
                                        <p:cond delay="1600"/>
                                      </p:stCondLst>
                                      <p:childTnLst>
                                        <p:animScale>
                                          <p:cBhvr>
                                            <p:cTn id="52" dur="150" fill="hold"/>
                                            <p:tgtEl>
                                              <p:spTgt spid="19"/>
                                            </p:tgtEl>
                                          </p:cBhvr>
                                          <p:by x="110000" y="110000"/>
                                        </p:animScale>
                                      </p:childTnLst>
                                    </p:cTn>
                                  </p:par>
                                  <p:par>
                                    <p:cTn id="53" presetID="2" presetClass="entr" presetSubtype="1" fill="hold" grpId="0" nodeType="withEffect" p14:presetBounceEnd="60000">
                                      <p:stCondLst>
                                        <p:cond delay="1600"/>
                                      </p:stCondLst>
                                      <p:childTnLst>
                                        <p:set>
                                          <p:cBhvr>
                                            <p:cTn id="54" dur="1" fill="hold">
                                              <p:stCondLst>
                                                <p:cond delay="0"/>
                                              </p:stCondLst>
                                            </p:cTn>
                                            <p:tgtEl>
                                              <p:spTgt spid="30"/>
                                            </p:tgtEl>
                                            <p:attrNameLst>
                                              <p:attrName>style.visibility</p:attrName>
                                            </p:attrNameLst>
                                          </p:cBhvr>
                                          <p:to>
                                            <p:strVal val="visible"/>
                                          </p:to>
                                        </p:set>
                                        <p:anim calcmode="lin" valueType="num" p14:bounceEnd="60000">
                                          <p:cBhvr additive="base">
                                            <p:cTn id="55" dur="750" fill="hold"/>
                                            <p:tgtEl>
                                              <p:spTgt spid="30"/>
                                            </p:tgtEl>
                                            <p:attrNameLst>
                                              <p:attrName>ppt_x</p:attrName>
                                            </p:attrNameLst>
                                          </p:cBhvr>
                                          <p:tavLst>
                                            <p:tav tm="0">
                                              <p:val>
                                                <p:strVal val="#ppt_x"/>
                                              </p:val>
                                            </p:tav>
                                            <p:tav tm="100000">
                                              <p:val>
                                                <p:strVal val="#ppt_x"/>
                                              </p:val>
                                            </p:tav>
                                          </p:tavLst>
                                        </p:anim>
                                        <p:anim calcmode="lin" valueType="num" p14:bounceEnd="60000">
                                          <p:cBhvr additive="base">
                                            <p:cTn id="56" dur="750" fill="hold"/>
                                            <p:tgtEl>
                                              <p:spTgt spid="30"/>
                                            </p:tgtEl>
                                            <p:attrNameLst>
                                              <p:attrName>ppt_y</p:attrName>
                                            </p:attrNameLst>
                                          </p:cBhvr>
                                          <p:tavLst>
                                            <p:tav tm="0">
                                              <p:val>
                                                <p:strVal val="0-#ppt_h/2"/>
                                              </p:val>
                                            </p:tav>
                                            <p:tav tm="100000">
                                              <p:val>
                                                <p:strVal val="#ppt_y"/>
                                              </p:val>
                                            </p:tav>
                                          </p:tavLst>
                                        </p:anim>
                                      </p:childTnLst>
                                    </p:cTn>
                                  </p:par>
                                  <p:par>
                                    <p:cTn id="57" presetID="22" presetClass="entr" presetSubtype="8" fill="hold" grpId="0" nodeType="withEffect">
                                      <p:stCondLst>
                                        <p:cond delay="1900"/>
                                      </p:stCondLst>
                                      <p:childTnLst>
                                        <p:set>
                                          <p:cBhvr>
                                            <p:cTn id="58" dur="1" fill="hold">
                                              <p:stCondLst>
                                                <p:cond delay="0"/>
                                              </p:stCondLst>
                                            </p:cTn>
                                            <p:tgtEl>
                                              <p:spTgt spid="15"/>
                                            </p:tgtEl>
                                            <p:attrNameLst>
                                              <p:attrName>style.visibility</p:attrName>
                                            </p:attrNameLst>
                                          </p:cBhvr>
                                          <p:to>
                                            <p:strVal val="visible"/>
                                          </p:to>
                                        </p:set>
                                        <p:animEffect transition="in" filter="wipe(left)">
                                          <p:cBhvr>
                                            <p:cTn id="59" dur="500"/>
                                            <p:tgtEl>
                                              <p:spTgt spid="15"/>
                                            </p:tgtEl>
                                          </p:cBhvr>
                                        </p:animEffect>
                                      </p:childTnLst>
                                    </p:cTn>
                                  </p:par>
                                  <p:par>
                                    <p:cTn id="60" presetID="53" presetClass="entr" presetSubtype="16" fill="hold" grpId="0" nodeType="withEffect">
                                      <p:stCondLst>
                                        <p:cond delay="2400"/>
                                      </p:stCondLst>
                                      <p:childTnLst>
                                        <p:set>
                                          <p:cBhvr>
                                            <p:cTn id="61" dur="1" fill="hold">
                                              <p:stCondLst>
                                                <p:cond delay="0"/>
                                              </p:stCondLst>
                                            </p:cTn>
                                            <p:tgtEl>
                                              <p:spTgt spid="12"/>
                                            </p:tgtEl>
                                            <p:attrNameLst>
                                              <p:attrName>style.visibility</p:attrName>
                                            </p:attrNameLst>
                                          </p:cBhvr>
                                          <p:to>
                                            <p:strVal val="visible"/>
                                          </p:to>
                                        </p:set>
                                        <p:anim calcmode="lin" valueType="num">
                                          <p:cBhvr>
                                            <p:cTn id="62" dur="300" fill="hold"/>
                                            <p:tgtEl>
                                              <p:spTgt spid="12"/>
                                            </p:tgtEl>
                                            <p:attrNameLst>
                                              <p:attrName>ppt_w</p:attrName>
                                            </p:attrNameLst>
                                          </p:cBhvr>
                                          <p:tavLst>
                                            <p:tav tm="0">
                                              <p:val>
                                                <p:fltVal val="0"/>
                                              </p:val>
                                            </p:tav>
                                            <p:tav tm="100000">
                                              <p:val>
                                                <p:strVal val="#ppt_w"/>
                                              </p:val>
                                            </p:tav>
                                          </p:tavLst>
                                        </p:anim>
                                        <p:anim calcmode="lin" valueType="num">
                                          <p:cBhvr>
                                            <p:cTn id="63" dur="300" fill="hold"/>
                                            <p:tgtEl>
                                              <p:spTgt spid="12"/>
                                            </p:tgtEl>
                                            <p:attrNameLst>
                                              <p:attrName>ppt_h</p:attrName>
                                            </p:attrNameLst>
                                          </p:cBhvr>
                                          <p:tavLst>
                                            <p:tav tm="0">
                                              <p:val>
                                                <p:fltVal val="0"/>
                                              </p:val>
                                            </p:tav>
                                            <p:tav tm="100000">
                                              <p:val>
                                                <p:strVal val="#ppt_h"/>
                                              </p:val>
                                            </p:tav>
                                          </p:tavLst>
                                        </p:anim>
                                        <p:animEffect transition="in" filter="fade">
                                          <p:cBhvr>
                                            <p:cTn id="64" dur="300"/>
                                            <p:tgtEl>
                                              <p:spTgt spid="12"/>
                                            </p:tgtEl>
                                          </p:cBhvr>
                                        </p:animEffect>
                                      </p:childTnLst>
                                    </p:cTn>
                                  </p:par>
                                  <p:par>
                                    <p:cTn id="65" presetID="6" presetClass="emph" presetSubtype="0" autoRev="1" fill="hold" grpId="1" nodeType="withEffect">
                                      <p:stCondLst>
                                        <p:cond delay="2700"/>
                                      </p:stCondLst>
                                      <p:childTnLst>
                                        <p:animScale>
                                          <p:cBhvr>
                                            <p:cTn id="66" dur="150" fill="hold"/>
                                            <p:tgtEl>
                                              <p:spTgt spid="12"/>
                                            </p:tgtEl>
                                          </p:cBhvr>
                                          <p:by x="110000" y="110000"/>
                                        </p:animScale>
                                      </p:childTnLst>
                                    </p:cTn>
                                  </p:par>
                                  <p:par>
                                    <p:cTn id="67" presetID="53" presetClass="entr" presetSubtype="16" fill="hold" nodeType="withEffect">
                                      <p:stCondLst>
                                        <p:cond delay="2500"/>
                                      </p:stCondLst>
                                      <p:childTnLst>
                                        <p:set>
                                          <p:cBhvr>
                                            <p:cTn id="68" dur="1" fill="hold">
                                              <p:stCondLst>
                                                <p:cond delay="0"/>
                                              </p:stCondLst>
                                            </p:cTn>
                                            <p:tgtEl>
                                              <p:spTgt spid="22"/>
                                            </p:tgtEl>
                                            <p:attrNameLst>
                                              <p:attrName>style.visibility</p:attrName>
                                            </p:attrNameLst>
                                          </p:cBhvr>
                                          <p:to>
                                            <p:strVal val="visible"/>
                                          </p:to>
                                        </p:set>
                                        <p:anim calcmode="lin" valueType="num">
                                          <p:cBhvr>
                                            <p:cTn id="69" dur="300" fill="hold"/>
                                            <p:tgtEl>
                                              <p:spTgt spid="22"/>
                                            </p:tgtEl>
                                            <p:attrNameLst>
                                              <p:attrName>ppt_w</p:attrName>
                                            </p:attrNameLst>
                                          </p:cBhvr>
                                          <p:tavLst>
                                            <p:tav tm="0">
                                              <p:val>
                                                <p:fltVal val="0"/>
                                              </p:val>
                                            </p:tav>
                                            <p:tav tm="100000">
                                              <p:val>
                                                <p:strVal val="#ppt_w"/>
                                              </p:val>
                                            </p:tav>
                                          </p:tavLst>
                                        </p:anim>
                                        <p:anim calcmode="lin" valueType="num">
                                          <p:cBhvr>
                                            <p:cTn id="70" dur="300" fill="hold"/>
                                            <p:tgtEl>
                                              <p:spTgt spid="22"/>
                                            </p:tgtEl>
                                            <p:attrNameLst>
                                              <p:attrName>ppt_h</p:attrName>
                                            </p:attrNameLst>
                                          </p:cBhvr>
                                          <p:tavLst>
                                            <p:tav tm="0">
                                              <p:val>
                                                <p:fltVal val="0"/>
                                              </p:val>
                                            </p:tav>
                                            <p:tav tm="100000">
                                              <p:val>
                                                <p:strVal val="#ppt_h"/>
                                              </p:val>
                                            </p:tav>
                                          </p:tavLst>
                                        </p:anim>
                                        <p:animEffect transition="in" filter="fade">
                                          <p:cBhvr>
                                            <p:cTn id="71" dur="300"/>
                                            <p:tgtEl>
                                              <p:spTgt spid="22"/>
                                            </p:tgtEl>
                                          </p:cBhvr>
                                        </p:animEffect>
                                      </p:childTnLst>
                                    </p:cTn>
                                  </p:par>
                                  <p:par>
                                    <p:cTn id="72" presetID="6" presetClass="emph" presetSubtype="0" autoRev="1" fill="hold" nodeType="withEffect">
                                      <p:stCondLst>
                                        <p:cond delay="2800"/>
                                      </p:stCondLst>
                                      <p:childTnLst>
                                        <p:animScale>
                                          <p:cBhvr>
                                            <p:cTn id="73" dur="150" fill="hold"/>
                                            <p:tgtEl>
                                              <p:spTgt spid="22"/>
                                            </p:tgtEl>
                                          </p:cBhvr>
                                          <p:by x="110000" y="110000"/>
                                        </p:animScale>
                                      </p:childTnLst>
                                    </p:cTn>
                                  </p:par>
                                  <p:par>
                                    <p:cTn id="74" presetID="2" presetClass="entr" presetSubtype="4" fill="hold" grpId="0" nodeType="withEffect" p14:presetBounceEnd="60000">
                                      <p:stCondLst>
                                        <p:cond delay="2800"/>
                                      </p:stCondLst>
                                      <p:childTnLst>
                                        <p:set>
                                          <p:cBhvr>
                                            <p:cTn id="75" dur="1" fill="hold">
                                              <p:stCondLst>
                                                <p:cond delay="0"/>
                                              </p:stCondLst>
                                            </p:cTn>
                                            <p:tgtEl>
                                              <p:spTgt spid="33"/>
                                            </p:tgtEl>
                                            <p:attrNameLst>
                                              <p:attrName>style.visibility</p:attrName>
                                            </p:attrNameLst>
                                          </p:cBhvr>
                                          <p:to>
                                            <p:strVal val="visible"/>
                                          </p:to>
                                        </p:set>
                                        <p:anim calcmode="lin" valueType="num" p14:bounceEnd="60000">
                                          <p:cBhvr additive="base">
                                            <p:cTn id="76" dur="750" fill="hold"/>
                                            <p:tgtEl>
                                              <p:spTgt spid="33"/>
                                            </p:tgtEl>
                                            <p:attrNameLst>
                                              <p:attrName>ppt_x</p:attrName>
                                            </p:attrNameLst>
                                          </p:cBhvr>
                                          <p:tavLst>
                                            <p:tav tm="0">
                                              <p:val>
                                                <p:strVal val="#ppt_x"/>
                                              </p:val>
                                            </p:tav>
                                            <p:tav tm="100000">
                                              <p:val>
                                                <p:strVal val="#ppt_x"/>
                                              </p:val>
                                            </p:tav>
                                          </p:tavLst>
                                        </p:anim>
                                        <p:anim calcmode="lin" valueType="num" p14:bounceEnd="60000">
                                          <p:cBhvr additive="base">
                                            <p:cTn id="77" dur="750" fill="hold"/>
                                            <p:tgtEl>
                                              <p:spTgt spid="33"/>
                                            </p:tgtEl>
                                            <p:attrNameLst>
                                              <p:attrName>ppt_y</p:attrName>
                                            </p:attrNameLst>
                                          </p:cBhvr>
                                          <p:tavLst>
                                            <p:tav tm="0">
                                              <p:val>
                                                <p:strVal val="1+#ppt_h/2"/>
                                              </p:val>
                                            </p:tav>
                                            <p:tav tm="100000">
                                              <p:val>
                                                <p:strVal val="#ppt_y"/>
                                              </p:val>
                                            </p:tav>
                                          </p:tavLst>
                                        </p:anim>
                                      </p:childTnLst>
                                    </p:cTn>
                                  </p:par>
                                  <p:par>
                                    <p:cTn id="78" presetID="22" presetClass="entr" presetSubtype="8" fill="hold" grpId="0" nodeType="withEffect">
                                      <p:stCondLst>
                                        <p:cond delay="3100"/>
                                      </p:stCondLst>
                                      <p:childTnLst>
                                        <p:set>
                                          <p:cBhvr>
                                            <p:cTn id="79" dur="1" fill="hold">
                                              <p:stCondLst>
                                                <p:cond delay="0"/>
                                              </p:stCondLst>
                                            </p:cTn>
                                            <p:tgtEl>
                                              <p:spTgt spid="13"/>
                                            </p:tgtEl>
                                            <p:attrNameLst>
                                              <p:attrName>style.visibility</p:attrName>
                                            </p:attrNameLst>
                                          </p:cBhvr>
                                          <p:to>
                                            <p:strVal val="visible"/>
                                          </p:to>
                                        </p:set>
                                        <p:animEffect transition="in" filter="wipe(left)">
                                          <p:cBhvr>
                                            <p:cTn id="80" dur="500"/>
                                            <p:tgtEl>
                                              <p:spTgt spid="13"/>
                                            </p:tgtEl>
                                          </p:cBhvr>
                                        </p:animEffect>
                                      </p:childTnLst>
                                    </p:cTn>
                                  </p:par>
                                  <p:par>
                                    <p:cTn id="81" presetID="53" presetClass="entr" presetSubtype="16" fill="hold" grpId="0" nodeType="withEffect">
                                      <p:stCondLst>
                                        <p:cond delay="3600"/>
                                      </p:stCondLst>
                                      <p:childTnLst>
                                        <p:set>
                                          <p:cBhvr>
                                            <p:cTn id="82" dur="1" fill="hold">
                                              <p:stCondLst>
                                                <p:cond delay="0"/>
                                              </p:stCondLst>
                                            </p:cTn>
                                            <p:tgtEl>
                                              <p:spTgt spid="16"/>
                                            </p:tgtEl>
                                            <p:attrNameLst>
                                              <p:attrName>style.visibility</p:attrName>
                                            </p:attrNameLst>
                                          </p:cBhvr>
                                          <p:to>
                                            <p:strVal val="visible"/>
                                          </p:to>
                                        </p:set>
                                        <p:anim calcmode="lin" valueType="num">
                                          <p:cBhvr>
                                            <p:cTn id="83" dur="300" fill="hold"/>
                                            <p:tgtEl>
                                              <p:spTgt spid="16"/>
                                            </p:tgtEl>
                                            <p:attrNameLst>
                                              <p:attrName>ppt_w</p:attrName>
                                            </p:attrNameLst>
                                          </p:cBhvr>
                                          <p:tavLst>
                                            <p:tav tm="0">
                                              <p:val>
                                                <p:fltVal val="0"/>
                                              </p:val>
                                            </p:tav>
                                            <p:tav tm="100000">
                                              <p:val>
                                                <p:strVal val="#ppt_w"/>
                                              </p:val>
                                            </p:tav>
                                          </p:tavLst>
                                        </p:anim>
                                        <p:anim calcmode="lin" valueType="num">
                                          <p:cBhvr>
                                            <p:cTn id="84" dur="300" fill="hold"/>
                                            <p:tgtEl>
                                              <p:spTgt spid="16"/>
                                            </p:tgtEl>
                                            <p:attrNameLst>
                                              <p:attrName>ppt_h</p:attrName>
                                            </p:attrNameLst>
                                          </p:cBhvr>
                                          <p:tavLst>
                                            <p:tav tm="0">
                                              <p:val>
                                                <p:fltVal val="0"/>
                                              </p:val>
                                            </p:tav>
                                            <p:tav tm="100000">
                                              <p:val>
                                                <p:strVal val="#ppt_h"/>
                                              </p:val>
                                            </p:tav>
                                          </p:tavLst>
                                        </p:anim>
                                        <p:animEffect transition="in" filter="fade">
                                          <p:cBhvr>
                                            <p:cTn id="85" dur="300"/>
                                            <p:tgtEl>
                                              <p:spTgt spid="16"/>
                                            </p:tgtEl>
                                          </p:cBhvr>
                                        </p:animEffect>
                                      </p:childTnLst>
                                    </p:cTn>
                                  </p:par>
                                  <p:par>
                                    <p:cTn id="86" presetID="6" presetClass="emph" presetSubtype="0" autoRev="1" fill="hold" grpId="1" nodeType="withEffect">
                                      <p:stCondLst>
                                        <p:cond delay="3900"/>
                                      </p:stCondLst>
                                      <p:childTnLst>
                                        <p:animScale>
                                          <p:cBhvr>
                                            <p:cTn id="87" dur="150" fill="hold"/>
                                            <p:tgtEl>
                                              <p:spTgt spid="16"/>
                                            </p:tgtEl>
                                          </p:cBhvr>
                                          <p:by x="110000" y="110000"/>
                                        </p:animScale>
                                      </p:childTnLst>
                                    </p:cTn>
                                  </p:par>
                                  <p:par>
                                    <p:cTn id="88" presetID="53" presetClass="entr" presetSubtype="16" fill="hold" grpId="0" nodeType="withEffect">
                                      <p:stCondLst>
                                        <p:cond delay="3700"/>
                                      </p:stCondLst>
                                      <p:childTnLst>
                                        <p:set>
                                          <p:cBhvr>
                                            <p:cTn id="89" dur="1" fill="hold">
                                              <p:stCondLst>
                                                <p:cond delay="0"/>
                                              </p:stCondLst>
                                            </p:cTn>
                                            <p:tgtEl>
                                              <p:spTgt spid="18"/>
                                            </p:tgtEl>
                                            <p:attrNameLst>
                                              <p:attrName>style.visibility</p:attrName>
                                            </p:attrNameLst>
                                          </p:cBhvr>
                                          <p:to>
                                            <p:strVal val="visible"/>
                                          </p:to>
                                        </p:set>
                                        <p:anim calcmode="lin" valueType="num">
                                          <p:cBhvr>
                                            <p:cTn id="90" dur="300" fill="hold"/>
                                            <p:tgtEl>
                                              <p:spTgt spid="18"/>
                                            </p:tgtEl>
                                            <p:attrNameLst>
                                              <p:attrName>ppt_w</p:attrName>
                                            </p:attrNameLst>
                                          </p:cBhvr>
                                          <p:tavLst>
                                            <p:tav tm="0">
                                              <p:val>
                                                <p:fltVal val="0"/>
                                              </p:val>
                                            </p:tav>
                                            <p:tav tm="100000">
                                              <p:val>
                                                <p:strVal val="#ppt_w"/>
                                              </p:val>
                                            </p:tav>
                                          </p:tavLst>
                                        </p:anim>
                                        <p:anim calcmode="lin" valueType="num">
                                          <p:cBhvr>
                                            <p:cTn id="91" dur="300" fill="hold"/>
                                            <p:tgtEl>
                                              <p:spTgt spid="18"/>
                                            </p:tgtEl>
                                            <p:attrNameLst>
                                              <p:attrName>ppt_h</p:attrName>
                                            </p:attrNameLst>
                                          </p:cBhvr>
                                          <p:tavLst>
                                            <p:tav tm="0">
                                              <p:val>
                                                <p:fltVal val="0"/>
                                              </p:val>
                                            </p:tav>
                                            <p:tav tm="100000">
                                              <p:val>
                                                <p:strVal val="#ppt_h"/>
                                              </p:val>
                                            </p:tav>
                                          </p:tavLst>
                                        </p:anim>
                                        <p:animEffect transition="in" filter="fade">
                                          <p:cBhvr>
                                            <p:cTn id="92" dur="300"/>
                                            <p:tgtEl>
                                              <p:spTgt spid="18"/>
                                            </p:tgtEl>
                                          </p:cBhvr>
                                        </p:animEffect>
                                      </p:childTnLst>
                                    </p:cTn>
                                  </p:par>
                                  <p:par>
                                    <p:cTn id="93" presetID="6" presetClass="emph" presetSubtype="0" autoRev="1" fill="hold" grpId="1" nodeType="withEffect">
                                      <p:stCondLst>
                                        <p:cond delay="4000"/>
                                      </p:stCondLst>
                                      <p:childTnLst>
                                        <p:animScale>
                                          <p:cBhvr>
                                            <p:cTn id="94" dur="150" fill="hold"/>
                                            <p:tgtEl>
                                              <p:spTgt spid="18"/>
                                            </p:tgtEl>
                                          </p:cBhvr>
                                          <p:by x="110000" y="110000"/>
                                        </p:animScale>
                                      </p:childTnLst>
                                    </p:cTn>
                                  </p:par>
                                  <p:par>
                                    <p:cTn id="95" presetID="2" presetClass="entr" presetSubtype="1" fill="hold" grpId="0" nodeType="withEffect" p14:presetBounceEnd="60000">
                                      <p:stCondLst>
                                        <p:cond delay="4000"/>
                                      </p:stCondLst>
                                      <p:childTnLst>
                                        <p:set>
                                          <p:cBhvr>
                                            <p:cTn id="96" dur="1" fill="hold">
                                              <p:stCondLst>
                                                <p:cond delay="0"/>
                                              </p:stCondLst>
                                            </p:cTn>
                                            <p:tgtEl>
                                              <p:spTgt spid="32"/>
                                            </p:tgtEl>
                                            <p:attrNameLst>
                                              <p:attrName>style.visibility</p:attrName>
                                            </p:attrNameLst>
                                          </p:cBhvr>
                                          <p:to>
                                            <p:strVal val="visible"/>
                                          </p:to>
                                        </p:set>
                                        <p:anim calcmode="lin" valueType="num" p14:bounceEnd="60000">
                                          <p:cBhvr additive="base">
                                            <p:cTn id="97" dur="750" fill="hold"/>
                                            <p:tgtEl>
                                              <p:spTgt spid="32"/>
                                            </p:tgtEl>
                                            <p:attrNameLst>
                                              <p:attrName>ppt_x</p:attrName>
                                            </p:attrNameLst>
                                          </p:cBhvr>
                                          <p:tavLst>
                                            <p:tav tm="0">
                                              <p:val>
                                                <p:strVal val="#ppt_x"/>
                                              </p:val>
                                            </p:tav>
                                            <p:tav tm="100000">
                                              <p:val>
                                                <p:strVal val="#ppt_x"/>
                                              </p:val>
                                            </p:tav>
                                          </p:tavLst>
                                        </p:anim>
                                        <p:anim calcmode="lin" valueType="num" p14:bounceEnd="60000">
                                          <p:cBhvr additive="base">
                                            <p:cTn id="98" dur="750" fill="hold"/>
                                            <p:tgtEl>
                                              <p:spTgt spid="32"/>
                                            </p:tgtEl>
                                            <p:attrNameLst>
                                              <p:attrName>ppt_y</p:attrName>
                                            </p:attrNameLst>
                                          </p:cBhvr>
                                          <p:tavLst>
                                            <p:tav tm="0">
                                              <p:val>
                                                <p:strVal val="0-#ppt_h/2"/>
                                              </p:val>
                                            </p:tav>
                                            <p:tav tm="100000">
                                              <p:val>
                                                <p:strVal val="#ppt_y"/>
                                              </p:val>
                                            </p:tav>
                                          </p:tavLst>
                                        </p:anim>
                                      </p:childTnLst>
                                    </p:cTn>
                                  </p:par>
                                  <p:par>
                                    <p:cTn id="99" presetID="22" presetClass="entr" presetSubtype="8" fill="hold" grpId="0" nodeType="withEffect">
                                      <p:stCondLst>
                                        <p:cond delay="4300"/>
                                      </p:stCondLst>
                                      <p:childTnLst>
                                        <p:set>
                                          <p:cBhvr>
                                            <p:cTn id="100" dur="1" fill="hold">
                                              <p:stCondLst>
                                                <p:cond delay="0"/>
                                              </p:stCondLst>
                                            </p:cTn>
                                            <p:tgtEl>
                                              <p:spTgt spid="17"/>
                                            </p:tgtEl>
                                            <p:attrNameLst>
                                              <p:attrName>style.visibility</p:attrName>
                                            </p:attrNameLst>
                                          </p:cBhvr>
                                          <p:to>
                                            <p:strVal val="visible"/>
                                          </p:to>
                                        </p:set>
                                        <p:animEffect transition="in" filter="wipe(left)">
                                          <p:cBhvr>
                                            <p:cTn id="10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P spid="10" grpId="0" animBg="1"/>
          <p:bldP spid="10" grpId="1" animBg="1"/>
          <p:bldP spid="11" grpId="0" animBg="1"/>
          <p:bldP spid="12" grpId="0" animBg="1"/>
          <p:bldP spid="12" grpId="1" animBg="1"/>
          <p:bldP spid="13" grpId="0" animBg="1"/>
          <p:bldP spid="14" grpId="0" animBg="1"/>
          <p:bldP spid="14" grpId="1" animBg="1"/>
          <p:bldP spid="15" grpId="0" animBg="1"/>
          <p:bldP spid="16" grpId="0" animBg="1"/>
          <p:bldP spid="16" grpId="1" animBg="1"/>
          <p:bldP spid="17" grpId="0" animBg="1"/>
          <p:bldP spid="18" grpId="0" animBg="1"/>
          <p:bldP spid="18" grpId="1" animBg="1"/>
          <p:bldP spid="30" grpId="0"/>
          <p:bldP spid="31" grpId="0"/>
          <p:bldP spid="32" grpId="0"/>
          <p:bldP spid="33"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800" fill="hold"/>
                                            <p:tgtEl>
                                              <p:spTgt spid="4"/>
                                            </p:tgtEl>
                                            <p:attrNameLst>
                                              <p:attrName>ppt_x</p:attrName>
                                            </p:attrNameLst>
                                          </p:cBhvr>
                                          <p:tavLst>
                                            <p:tav tm="0">
                                              <p:val>
                                                <p:strVal val="0-#ppt_w/2"/>
                                              </p:val>
                                            </p:tav>
                                            <p:tav tm="100000">
                                              <p:val>
                                                <p:strVal val="#ppt_x"/>
                                              </p:val>
                                            </p:tav>
                                          </p:tavLst>
                                        </p:anim>
                                        <p:anim calcmode="lin" valueType="num">
                                          <p:cBhvr additive="base">
                                            <p:cTn id="8" dur="8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iterate type="lt">
                                        <p:tmPct val="30000"/>
                                      </p:iterate>
                                      <p:childTnLst>
                                        <p:set>
                                          <p:cBhvr>
                                            <p:cTn id="11" dur="1" fill="hold">
                                              <p:stCondLst>
                                                <p:cond delay="0"/>
                                              </p:stCondLst>
                                            </p:cTn>
                                            <p:tgtEl>
                                              <p:spTgt spid="9"/>
                                            </p:tgtEl>
                                            <p:attrNameLst>
                                              <p:attrName>style.visibility</p:attrName>
                                            </p:attrNameLst>
                                          </p:cBhvr>
                                          <p:to>
                                            <p:strVal val="visible"/>
                                          </p:to>
                                        </p:set>
                                        <p:animEffect transition="in" filter="wipe(left)">
                                          <p:cBhvr>
                                            <p:cTn id="12" dur="200"/>
                                            <p:tgtEl>
                                              <p:spTgt spid="9"/>
                                            </p:tgtEl>
                                          </p:cBhvr>
                                        </p:animEffect>
                                      </p:childTnLst>
                                    </p:cTn>
                                  </p:par>
                                  <p:par>
                                    <p:cTn id="13" presetID="36" presetClass="emph" presetSubtype="0" fill="hold" grpId="1" nodeType="withEffect">
                                      <p:stCondLst>
                                        <p:cond delay="0"/>
                                      </p:stCondLst>
                                      <p:iterate type="lt">
                                        <p:tmPct val="30000"/>
                                      </p:iterate>
                                      <p:childTnLst>
                                        <p:animScale>
                                          <p:cBhvr>
                                            <p:cTn id="14" dur="50" autoRev="1" fill="hold">
                                              <p:stCondLst>
                                                <p:cond delay="0"/>
                                              </p:stCondLst>
                                            </p:cTn>
                                            <p:tgtEl>
                                              <p:spTgt spid="9"/>
                                            </p:tgtEl>
                                          </p:cBhvr>
                                          <p:to x="80000" y="100000"/>
                                        </p:animScale>
                                        <p:anim by="(#ppt_w*0.10)" calcmode="lin" valueType="num">
                                          <p:cBhvr>
                                            <p:cTn id="15" dur="50" autoRev="1" fill="hold">
                                              <p:stCondLst>
                                                <p:cond delay="0"/>
                                              </p:stCondLst>
                                            </p:cTn>
                                            <p:tgtEl>
                                              <p:spTgt spid="9"/>
                                            </p:tgtEl>
                                            <p:attrNameLst>
                                              <p:attrName>ppt_x</p:attrName>
                                            </p:attrNameLst>
                                          </p:cBhvr>
                                        </p:anim>
                                        <p:anim by="(-#ppt_w*0.10)" calcmode="lin" valueType="num">
                                          <p:cBhvr>
                                            <p:cTn id="16" dur="50" autoRev="1" fill="hold">
                                              <p:stCondLst>
                                                <p:cond delay="0"/>
                                              </p:stCondLst>
                                            </p:cTn>
                                            <p:tgtEl>
                                              <p:spTgt spid="9"/>
                                            </p:tgtEl>
                                            <p:attrNameLst>
                                              <p:attrName>ppt_y</p:attrName>
                                            </p:attrNameLst>
                                          </p:cBhvr>
                                        </p:anim>
                                        <p:animRot by="-480000">
                                          <p:cBhvr>
                                            <p:cTn id="17" dur="50" autoRev="1" fill="hold">
                                              <p:stCondLst>
                                                <p:cond delay="0"/>
                                              </p:stCondLst>
                                            </p:cTn>
                                            <p:tgtEl>
                                              <p:spTgt spid="9"/>
                                            </p:tgtEl>
                                            <p:attrNameLst>
                                              <p:attrName>r</p:attrName>
                                            </p:attrNameLst>
                                          </p:cBhvr>
                                        </p:animRot>
                                      </p:childTnLst>
                                    </p:cTn>
                                  </p:par>
                                  <p:par>
                                    <p:cTn id="18" presetID="53" presetClass="entr" presetSubtype="16" fill="hold" grpId="0" nodeType="with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300" fill="hold"/>
                                            <p:tgtEl>
                                              <p:spTgt spid="10"/>
                                            </p:tgtEl>
                                            <p:attrNameLst>
                                              <p:attrName>ppt_w</p:attrName>
                                            </p:attrNameLst>
                                          </p:cBhvr>
                                          <p:tavLst>
                                            <p:tav tm="0">
                                              <p:val>
                                                <p:fltVal val="0"/>
                                              </p:val>
                                            </p:tav>
                                            <p:tav tm="100000">
                                              <p:val>
                                                <p:strVal val="#ppt_w"/>
                                              </p:val>
                                            </p:tav>
                                          </p:tavLst>
                                        </p:anim>
                                        <p:anim calcmode="lin" valueType="num">
                                          <p:cBhvr>
                                            <p:cTn id="21" dur="300" fill="hold"/>
                                            <p:tgtEl>
                                              <p:spTgt spid="10"/>
                                            </p:tgtEl>
                                            <p:attrNameLst>
                                              <p:attrName>ppt_h</p:attrName>
                                            </p:attrNameLst>
                                          </p:cBhvr>
                                          <p:tavLst>
                                            <p:tav tm="0">
                                              <p:val>
                                                <p:fltVal val="0"/>
                                              </p:val>
                                            </p:tav>
                                            <p:tav tm="100000">
                                              <p:val>
                                                <p:strVal val="#ppt_h"/>
                                              </p:val>
                                            </p:tav>
                                          </p:tavLst>
                                        </p:anim>
                                        <p:animEffect transition="in" filter="fade">
                                          <p:cBhvr>
                                            <p:cTn id="22" dur="300"/>
                                            <p:tgtEl>
                                              <p:spTgt spid="10"/>
                                            </p:tgtEl>
                                          </p:cBhvr>
                                        </p:animEffect>
                                      </p:childTnLst>
                                    </p:cTn>
                                  </p:par>
                                  <p:par>
                                    <p:cTn id="23" presetID="6" presetClass="emph" presetSubtype="0" autoRev="1" fill="hold" grpId="1" nodeType="withEffect">
                                      <p:stCondLst>
                                        <p:cond delay="300"/>
                                      </p:stCondLst>
                                      <p:childTnLst>
                                        <p:animScale>
                                          <p:cBhvr>
                                            <p:cTn id="24" dur="150" fill="hold"/>
                                            <p:tgtEl>
                                              <p:spTgt spid="10"/>
                                            </p:tgtEl>
                                          </p:cBhvr>
                                          <p:by x="110000" y="110000"/>
                                        </p:animScale>
                                      </p:childTnLst>
                                    </p:cTn>
                                  </p:par>
                                  <p:par>
                                    <p:cTn id="25" presetID="53" presetClass="entr" presetSubtype="16" fill="hold" nodeType="withEffect">
                                      <p:stCondLst>
                                        <p:cond delay="100"/>
                                      </p:stCondLst>
                                      <p:childTnLst>
                                        <p:set>
                                          <p:cBhvr>
                                            <p:cTn id="26" dur="1" fill="hold">
                                              <p:stCondLst>
                                                <p:cond delay="0"/>
                                              </p:stCondLst>
                                            </p:cTn>
                                            <p:tgtEl>
                                              <p:spTgt spid="27"/>
                                            </p:tgtEl>
                                            <p:attrNameLst>
                                              <p:attrName>style.visibility</p:attrName>
                                            </p:attrNameLst>
                                          </p:cBhvr>
                                          <p:to>
                                            <p:strVal val="visible"/>
                                          </p:to>
                                        </p:set>
                                        <p:anim calcmode="lin" valueType="num">
                                          <p:cBhvr>
                                            <p:cTn id="27" dur="300" fill="hold"/>
                                            <p:tgtEl>
                                              <p:spTgt spid="27"/>
                                            </p:tgtEl>
                                            <p:attrNameLst>
                                              <p:attrName>ppt_w</p:attrName>
                                            </p:attrNameLst>
                                          </p:cBhvr>
                                          <p:tavLst>
                                            <p:tav tm="0">
                                              <p:val>
                                                <p:fltVal val="0"/>
                                              </p:val>
                                            </p:tav>
                                            <p:tav tm="100000">
                                              <p:val>
                                                <p:strVal val="#ppt_w"/>
                                              </p:val>
                                            </p:tav>
                                          </p:tavLst>
                                        </p:anim>
                                        <p:anim calcmode="lin" valueType="num">
                                          <p:cBhvr>
                                            <p:cTn id="28" dur="300" fill="hold"/>
                                            <p:tgtEl>
                                              <p:spTgt spid="27"/>
                                            </p:tgtEl>
                                            <p:attrNameLst>
                                              <p:attrName>ppt_h</p:attrName>
                                            </p:attrNameLst>
                                          </p:cBhvr>
                                          <p:tavLst>
                                            <p:tav tm="0">
                                              <p:val>
                                                <p:fltVal val="0"/>
                                              </p:val>
                                            </p:tav>
                                            <p:tav tm="100000">
                                              <p:val>
                                                <p:strVal val="#ppt_h"/>
                                              </p:val>
                                            </p:tav>
                                          </p:tavLst>
                                        </p:anim>
                                        <p:animEffect transition="in" filter="fade">
                                          <p:cBhvr>
                                            <p:cTn id="29" dur="300"/>
                                            <p:tgtEl>
                                              <p:spTgt spid="27"/>
                                            </p:tgtEl>
                                          </p:cBhvr>
                                        </p:animEffect>
                                      </p:childTnLst>
                                    </p:cTn>
                                  </p:par>
                                  <p:par>
                                    <p:cTn id="30" presetID="6" presetClass="emph" presetSubtype="0" autoRev="1" fill="hold" nodeType="withEffect">
                                      <p:stCondLst>
                                        <p:cond delay="400"/>
                                      </p:stCondLst>
                                      <p:childTnLst>
                                        <p:animScale>
                                          <p:cBhvr>
                                            <p:cTn id="31" dur="150" fill="hold"/>
                                            <p:tgtEl>
                                              <p:spTgt spid="27"/>
                                            </p:tgtEl>
                                          </p:cBhvr>
                                          <p:by x="110000" y="110000"/>
                                        </p:animScale>
                                      </p:childTnLst>
                                    </p:cTn>
                                  </p:par>
                                  <p:par>
                                    <p:cTn id="32" presetID="2" presetClass="entr" presetSubtype="4" fill="hold" grpId="0" nodeType="withEffect">
                                      <p:stCondLst>
                                        <p:cond delay="400"/>
                                      </p:stCondLst>
                                      <p:childTnLst>
                                        <p:set>
                                          <p:cBhvr>
                                            <p:cTn id="33" dur="1" fill="hold">
                                              <p:stCondLst>
                                                <p:cond delay="0"/>
                                              </p:stCondLst>
                                            </p:cTn>
                                            <p:tgtEl>
                                              <p:spTgt spid="31"/>
                                            </p:tgtEl>
                                            <p:attrNameLst>
                                              <p:attrName>style.visibility</p:attrName>
                                            </p:attrNameLst>
                                          </p:cBhvr>
                                          <p:to>
                                            <p:strVal val="visible"/>
                                          </p:to>
                                        </p:set>
                                        <p:anim calcmode="lin" valueType="num">
                                          <p:cBhvr additive="base">
                                            <p:cTn id="34" dur="750" fill="hold"/>
                                            <p:tgtEl>
                                              <p:spTgt spid="31"/>
                                            </p:tgtEl>
                                            <p:attrNameLst>
                                              <p:attrName>ppt_x</p:attrName>
                                            </p:attrNameLst>
                                          </p:cBhvr>
                                          <p:tavLst>
                                            <p:tav tm="0">
                                              <p:val>
                                                <p:strVal val="#ppt_x"/>
                                              </p:val>
                                            </p:tav>
                                            <p:tav tm="100000">
                                              <p:val>
                                                <p:strVal val="#ppt_x"/>
                                              </p:val>
                                            </p:tav>
                                          </p:tavLst>
                                        </p:anim>
                                        <p:anim calcmode="lin" valueType="num">
                                          <p:cBhvr additive="base">
                                            <p:cTn id="35" dur="750" fill="hold"/>
                                            <p:tgtEl>
                                              <p:spTgt spid="31"/>
                                            </p:tgtEl>
                                            <p:attrNameLst>
                                              <p:attrName>ppt_y</p:attrName>
                                            </p:attrNameLst>
                                          </p:cBhvr>
                                          <p:tavLst>
                                            <p:tav tm="0">
                                              <p:val>
                                                <p:strVal val="1+#ppt_h/2"/>
                                              </p:val>
                                            </p:tav>
                                            <p:tav tm="100000">
                                              <p:val>
                                                <p:strVal val="#ppt_y"/>
                                              </p:val>
                                            </p:tav>
                                          </p:tavLst>
                                        </p:anim>
                                      </p:childTnLst>
                                    </p:cTn>
                                  </p:par>
                                  <p:par>
                                    <p:cTn id="36" presetID="22" presetClass="entr" presetSubtype="8" fill="hold" grpId="0" nodeType="withEffect">
                                      <p:stCondLst>
                                        <p:cond delay="700"/>
                                      </p:stCondLst>
                                      <p:childTnLst>
                                        <p:set>
                                          <p:cBhvr>
                                            <p:cTn id="37" dur="1" fill="hold">
                                              <p:stCondLst>
                                                <p:cond delay="0"/>
                                              </p:stCondLst>
                                            </p:cTn>
                                            <p:tgtEl>
                                              <p:spTgt spid="11"/>
                                            </p:tgtEl>
                                            <p:attrNameLst>
                                              <p:attrName>style.visibility</p:attrName>
                                            </p:attrNameLst>
                                          </p:cBhvr>
                                          <p:to>
                                            <p:strVal val="visible"/>
                                          </p:to>
                                        </p:set>
                                        <p:animEffect transition="in" filter="wipe(left)">
                                          <p:cBhvr>
                                            <p:cTn id="38" dur="500"/>
                                            <p:tgtEl>
                                              <p:spTgt spid="11"/>
                                            </p:tgtEl>
                                          </p:cBhvr>
                                        </p:animEffect>
                                      </p:childTnLst>
                                    </p:cTn>
                                  </p:par>
                                  <p:par>
                                    <p:cTn id="39" presetID="53" presetClass="entr" presetSubtype="16" fill="hold" grpId="0" nodeType="withEffect">
                                      <p:stCondLst>
                                        <p:cond delay="1200"/>
                                      </p:stCondLst>
                                      <p:childTnLst>
                                        <p:set>
                                          <p:cBhvr>
                                            <p:cTn id="40" dur="1" fill="hold">
                                              <p:stCondLst>
                                                <p:cond delay="0"/>
                                              </p:stCondLst>
                                            </p:cTn>
                                            <p:tgtEl>
                                              <p:spTgt spid="14"/>
                                            </p:tgtEl>
                                            <p:attrNameLst>
                                              <p:attrName>style.visibility</p:attrName>
                                            </p:attrNameLst>
                                          </p:cBhvr>
                                          <p:to>
                                            <p:strVal val="visible"/>
                                          </p:to>
                                        </p:set>
                                        <p:anim calcmode="lin" valueType="num">
                                          <p:cBhvr>
                                            <p:cTn id="41" dur="300" fill="hold"/>
                                            <p:tgtEl>
                                              <p:spTgt spid="14"/>
                                            </p:tgtEl>
                                            <p:attrNameLst>
                                              <p:attrName>ppt_w</p:attrName>
                                            </p:attrNameLst>
                                          </p:cBhvr>
                                          <p:tavLst>
                                            <p:tav tm="0">
                                              <p:val>
                                                <p:fltVal val="0"/>
                                              </p:val>
                                            </p:tav>
                                            <p:tav tm="100000">
                                              <p:val>
                                                <p:strVal val="#ppt_w"/>
                                              </p:val>
                                            </p:tav>
                                          </p:tavLst>
                                        </p:anim>
                                        <p:anim calcmode="lin" valueType="num">
                                          <p:cBhvr>
                                            <p:cTn id="42" dur="300" fill="hold"/>
                                            <p:tgtEl>
                                              <p:spTgt spid="14"/>
                                            </p:tgtEl>
                                            <p:attrNameLst>
                                              <p:attrName>ppt_h</p:attrName>
                                            </p:attrNameLst>
                                          </p:cBhvr>
                                          <p:tavLst>
                                            <p:tav tm="0">
                                              <p:val>
                                                <p:fltVal val="0"/>
                                              </p:val>
                                            </p:tav>
                                            <p:tav tm="100000">
                                              <p:val>
                                                <p:strVal val="#ppt_h"/>
                                              </p:val>
                                            </p:tav>
                                          </p:tavLst>
                                        </p:anim>
                                        <p:animEffect transition="in" filter="fade">
                                          <p:cBhvr>
                                            <p:cTn id="43" dur="300"/>
                                            <p:tgtEl>
                                              <p:spTgt spid="14"/>
                                            </p:tgtEl>
                                          </p:cBhvr>
                                        </p:animEffect>
                                      </p:childTnLst>
                                    </p:cTn>
                                  </p:par>
                                  <p:par>
                                    <p:cTn id="44" presetID="6" presetClass="emph" presetSubtype="0" autoRev="1" fill="hold" grpId="1" nodeType="withEffect">
                                      <p:stCondLst>
                                        <p:cond delay="1500"/>
                                      </p:stCondLst>
                                      <p:childTnLst>
                                        <p:animScale>
                                          <p:cBhvr>
                                            <p:cTn id="45" dur="150" fill="hold"/>
                                            <p:tgtEl>
                                              <p:spTgt spid="14"/>
                                            </p:tgtEl>
                                          </p:cBhvr>
                                          <p:by x="110000" y="110000"/>
                                        </p:animScale>
                                      </p:childTnLst>
                                    </p:cTn>
                                  </p:par>
                                  <p:par>
                                    <p:cTn id="46" presetID="53" presetClass="entr" presetSubtype="16" fill="hold" nodeType="withEffect">
                                      <p:stCondLst>
                                        <p:cond delay="1300"/>
                                      </p:stCondLst>
                                      <p:childTnLst>
                                        <p:set>
                                          <p:cBhvr>
                                            <p:cTn id="47" dur="1" fill="hold">
                                              <p:stCondLst>
                                                <p:cond delay="0"/>
                                              </p:stCondLst>
                                            </p:cTn>
                                            <p:tgtEl>
                                              <p:spTgt spid="19"/>
                                            </p:tgtEl>
                                            <p:attrNameLst>
                                              <p:attrName>style.visibility</p:attrName>
                                            </p:attrNameLst>
                                          </p:cBhvr>
                                          <p:to>
                                            <p:strVal val="visible"/>
                                          </p:to>
                                        </p:set>
                                        <p:anim calcmode="lin" valueType="num">
                                          <p:cBhvr>
                                            <p:cTn id="48" dur="300" fill="hold"/>
                                            <p:tgtEl>
                                              <p:spTgt spid="19"/>
                                            </p:tgtEl>
                                            <p:attrNameLst>
                                              <p:attrName>ppt_w</p:attrName>
                                            </p:attrNameLst>
                                          </p:cBhvr>
                                          <p:tavLst>
                                            <p:tav tm="0">
                                              <p:val>
                                                <p:fltVal val="0"/>
                                              </p:val>
                                            </p:tav>
                                            <p:tav tm="100000">
                                              <p:val>
                                                <p:strVal val="#ppt_w"/>
                                              </p:val>
                                            </p:tav>
                                          </p:tavLst>
                                        </p:anim>
                                        <p:anim calcmode="lin" valueType="num">
                                          <p:cBhvr>
                                            <p:cTn id="49" dur="300" fill="hold"/>
                                            <p:tgtEl>
                                              <p:spTgt spid="19"/>
                                            </p:tgtEl>
                                            <p:attrNameLst>
                                              <p:attrName>ppt_h</p:attrName>
                                            </p:attrNameLst>
                                          </p:cBhvr>
                                          <p:tavLst>
                                            <p:tav tm="0">
                                              <p:val>
                                                <p:fltVal val="0"/>
                                              </p:val>
                                            </p:tav>
                                            <p:tav tm="100000">
                                              <p:val>
                                                <p:strVal val="#ppt_h"/>
                                              </p:val>
                                            </p:tav>
                                          </p:tavLst>
                                        </p:anim>
                                        <p:animEffect transition="in" filter="fade">
                                          <p:cBhvr>
                                            <p:cTn id="50" dur="300"/>
                                            <p:tgtEl>
                                              <p:spTgt spid="19"/>
                                            </p:tgtEl>
                                          </p:cBhvr>
                                        </p:animEffect>
                                      </p:childTnLst>
                                    </p:cTn>
                                  </p:par>
                                  <p:par>
                                    <p:cTn id="51" presetID="6" presetClass="emph" presetSubtype="0" autoRev="1" fill="hold" nodeType="withEffect">
                                      <p:stCondLst>
                                        <p:cond delay="1600"/>
                                      </p:stCondLst>
                                      <p:childTnLst>
                                        <p:animScale>
                                          <p:cBhvr>
                                            <p:cTn id="52" dur="150" fill="hold"/>
                                            <p:tgtEl>
                                              <p:spTgt spid="19"/>
                                            </p:tgtEl>
                                          </p:cBhvr>
                                          <p:by x="110000" y="110000"/>
                                        </p:animScale>
                                      </p:childTnLst>
                                    </p:cTn>
                                  </p:par>
                                  <p:par>
                                    <p:cTn id="53" presetID="2" presetClass="entr" presetSubtype="1" fill="hold" grpId="0" nodeType="withEffect">
                                      <p:stCondLst>
                                        <p:cond delay="1600"/>
                                      </p:stCondLst>
                                      <p:childTnLst>
                                        <p:set>
                                          <p:cBhvr>
                                            <p:cTn id="54" dur="1" fill="hold">
                                              <p:stCondLst>
                                                <p:cond delay="0"/>
                                              </p:stCondLst>
                                            </p:cTn>
                                            <p:tgtEl>
                                              <p:spTgt spid="30"/>
                                            </p:tgtEl>
                                            <p:attrNameLst>
                                              <p:attrName>style.visibility</p:attrName>
                                            </p:attrNameLst>
                                          </p:cBhvr>
                                          <p:to>
                                            <p:strVal val="visible"/>
                                          </p:to>
                                        </p:set>
                                        <p:anim calcmode="lin" valueType="num">
                                          <p:cBhvr additive="base">
                                            <p:cTn id="55" dur="750" fill="hold"/>
                                            <p:tgtEl>
                                              <p:spTgt spid="30"/>
                                            </p:tgtEl>
                                            <p:attrNameLst>
                                              <p:attrName>ppt_x</p:attrName>
                                            </p:attrNameLst>
                                          </p:cBhvr>
                                          <p:tavLst>
                                            <p:tav tm="0">
                                              <p:val>
                                                <p:strVal val="#ppt_x"/>
                                              </p:val>
                                            </p:tav>
                                            <p:tav tm="100000">
                                              <p:val>
                                                <p:strVal val="#ppt_x"/>
                                              </p:val>
                                            </p:tav>
                                          </p:tavLst>
                                        </p:anim>
                                        <p:anim calcmode="lin" valueType="num">
                                          <p:cBhvr additive="base">
                                            <p:cTn id="56" dur="750" fill="hold"/>
                                            <p:tgtEl>
                                              <p:spTgt spid="30"/>
                                            </p:tgtEl>
                                            <p:attrNameLst>
                                              <p:attrName>ppt_y</p:attrName>
                                            </p:attrNameLst>
                                          </p:cBhvr>
                                          <p:tavLst>
                                            <p:tav tm="0">
                                              <p:val>
                                                <p:strVal val="0-#ppt_h/2"/>
                                              </p:val>
                                            </p:tav>
                                            <p:tav tm="100000">
                                              <p:val>
                                                <p:strVal val="#ppt_y"/>
                                              </p:val>
                                            </p:tav>
                                          </p:tavLst>
                                        </p:anim>
                                      </p:childTnLst>
                                    </p:cTn>
                                  </p:par>
                                  <p:par>
                                    <p:cTn id="57" presetID="22" presetClass="entr" presetSubtype="8" fill="hold" grpId="0" nodeType="withEffect">
                                      <p:stCondLst>
                                        <p:cond delay="1900"/>
                                      </p:stCondLst>
                                      <p:childTnLst>
                                        <p:set>
                                          <p:cBhvr>
                                            <p:cTn id="58" dur="1" fill="hold">
                                              <p:stCondLst>
                                                <p:cond delay="0"/>
                                              </p:stCondLst>
                                            </p:cTn>
                                            <p:tgtEl>
                                              <p:spTgt spid="15"/>
                                            </p:tgtEl>
                                            <p:attrNameLst>
                                              <p:attrName>style.visibility</p:attrName>
                                            </p:attrNameLst>
                                          </p:cBhvr>
                                          <p:to>
                                            <p:strVal val="visible"/>
                                          </p:to>
                                        </p:set>
                                        <p:animEffect transition="in" filter="wipe(left)">
                                          <p:cBhvr>
                                            <p:cTn id="59" dur="500"/>
                                            <p:tgtEl>
                                              <p:spTgt spid="15"/>
                                            </p:tgtEl>
                                          </p:cBhvr>
                                        </p:animEffect>
                                      </p:childTnLst>
                                    </p:cTn>
                                  </p:par>
                                  <p:par>
                                    <p:cTn id="60" presetID="53" presetClass="entr" presetSubtype="16" fill="hold" grpId="0" nodeType="withEffect">
                                      <p:stCondLst>
                                        <p:cond delay="2400"/>
                                      </p:stCondLst>
                                      <p:childTnLst>
                                        <p:set>
                                          <p:cBhvr>
                                            <p:cTn id="61" dur="1" fill="hold">
                                              <p:stCondLst>
                                                <p:cond delay="0"/>
                                              </p:stCondLst>
                                            </p:cTn>
                                            <p:tgtEl>
                                              <p:spTgt spid="12"/>
                                            </p:tgtEl>
                                            <p:attrNameLst>
                                              <p:attrName>style.visibility</p:attrName>
                                            </p:attrNameLst>
                                          </p:cBhvr>
                                          <p:to>
                                            <p:strVal val="visible"/>
                                          </p:to>
                                        </p:set>
                                        <p:anim calcmode="lin" valueType="num">
                                          <p:cBhvr>
                                            <p:cTn id="62" dur="300" fill="hold"/>
                                            <p:tgtEl>
                                              <p:spTgt spid="12"/>
                                            </p:tgtEl>
                                            <p:attrNameLst>
                                              <p:attrName>ppt_w</p:attrName>
                                            </p:attrNameLst>
                                          </p:cBhvr>
                                          <p:tavLst>
                                            <p:tav tm="0">
                                              <p:val>
                                                <p:fltVal val="0"/>
                                              </p:val>
                                            </p:tav>
                                            <p:tav tm="100000">
                                              <p:val>
                                                <p:strVal val="#ppt_w"/>
                                              </p:val>
                                            </p:tav>
                                          </p:tavLst>
                                        </p:anim>
                                        <p:anim calcmode="lin" valueType="num">
                                          <p:cBhvr>
                                            <p:cTn id="63" dur="300" fill="hold"/>
                                            <p:tgtEl>
                                              <p:spTgt spid="12"/>
                                            </p:tgtEl>
                                            <p:attrNameLst>
                                              <p:attrName>ppt_h</p:attrName>
                                            </p:attrNameLst>
                                          </p:cBhvr>
                                          <p:tavLst>
                                            <p:tav tm="0">
                                              <p:val>
                                                <p:fltVal val="0"/>
                                              </p:val>
                                            </p:tav>
                                            <p:tav tm="100000">
                                              <p:val>
                                                <p:strVal val="#ppt_h"/>
                                              </p:val>
                                            </p:tav>
                                          </p:tavLst>
                                        </p:anim>
                                        <p:animEffect transition="in" filter="fade">
                                          <p:cBhvr>
                                            <p:cTn id="64" dur="300"/>
                                            <p:tgtEl>
                                              <p:spTgt spid="12"/>
                                            </p:tgtEl>
                                          </p:cBhvr>
                                        </p:animEffect>
                                      </p:childTnLst>
                                    </p:cTn>
                                  </p:par>
                                  <p:par>
                                    <p:cTn id="65" presetID="6" presetClass="emph" presetSubtype="0" autoRev="1" fill="hold" grpId="1" nodeType="withEffect">
                                      <p:stCondLst>
                                        <p:cond delay="2700"/>
                                      </p:stCondLst>
                                      <p:childTnLst>
                                        <p:animScale>
                                          <p:cBhvr>
                                            <p:cTn id="66" dur="150" fill="hold"/>
                                            <p:tgtEl>
                                              <p:spTgt spid="12"/>
                                            </p:tgtEl>
                                          </p:cBhvr>
                                          <p:by x="110000" y="110000"/>
                                        </p:animScale>
                                      </p:childTnLst>
                                    </p:cTn>
                                  </p:par>
                                  <p:par>
                                    <p:cTn id="67" presetID="53" presetClass="entr" presetSubtype="16" fill="hold" nodeType="withEffect">
                                      <p:stCondLst>
                                        <p:cond delay="2500"/>
                                      </p:stCondLst>
                                      <p:childTnLst>
                                        <p:set>
                                          <p:cBhvr>
                                            <p:cTn id="68" dur="1" fill="hold">
                                              <p:stCondLst>
                                                <p:cond delay="0"/>
                                              </p:stCondLst>
                                            </p:cTn>
                                            <p:tgtEl>
                                              <p:spTgt spid="22"/>
                                            </p:tgtEl>
                                            <p:attrNameLst>
                                              <p:attrName>style.visibility</p:attrName>
                                            </p:attrNameLst>
                                          </p:cBhvr>
                                          <p:to>
                                            <p:strVal val="visible"/>
                                          </p:to>
                                        </p:set>
                                        <p:anim calcmode="lin" valueType="num">
                                          <p:cBhvr>
                                            <p:cTn id="69" dur="300" fill="hold"/>
                                            <p:tgtEl>
                                              <p:spTgt spid="22"/>
                                            </p:tgtEl>
                                            <p:attrNameLst>
                                              <p:attrName>ppt_w</p:attrName>
                                            </p:attrNameLst>
                                          </p:cBhvr>
                                          <p:tavLst>
                                            <p:tav tm="0">
                                              <p:val>
                                                <p:fltVal val="0"/>
                                              </p:val>
                                            </p:tav>
                                            <p:tav tm="100000">
                                              <p:val>
                                                <p:strVal val="#ppt_w"/>
                                              </p:val>
                                            </p:tav>
                                          </p:tavLst>
                                        </p:anim>
                                        <p:anim calcmode="lin" valueType="num">
                                          <p:cBhvr>
                                            <p:cTn id="70" dur="300" fill="hold"/>
                                            <p:tgtEl>
                                              <p:spTgt spid="22"/>
                                            </p:tgtEl>
                                            <p:attrNameLst>
                                              <p:attrName>ppt_h</p:attrName>
                                            </p:attrNameLst>
                                          </p:cBhvr>
                                          <p:tavLst>
                                            <p:tav tm="0">
                                              <p:val>
                                                <p:fltVal val="0"/>
                                              </p:val>
                                            </p:tav>
                                            <p:tav tm="100000">
                                              <p:val>
                                                <p:strVal val="#ppt_h"/>
                                              </p:val>
                                            </p:tav>
                                          </p:tavLst>
                                        </p:anim>
                                        <p:animEffect transition="in" filter="fade">
                                          <p:cBhvr>
                                            <p:cTn id="71" dur="300"/>
                                            <p:tgtEl>
                                              <p:spTgt spid="22"/>
                                            </p:tgtEl>
                                          </p:cBhvr>
                                        </p:animEffect>
                                      </p:childTnLst>
                                    </p:cTn>
                                  </p:par>
                                  <p:par>
                                    <p:cTn id="72" presetID="6" presetClass="emph" presetSubtype="0" autoRev="1" fill="hold" nodeType="withEffect">
                                      <p:stCondLst>
                                        <p:cond delay="2800"/>
                                      </p:stCondLst>
                                      <p:childTnLst>
                                        <p:animScale>
                                          <p:cBhvr>
                                            <p:cTn id="73" dur="150" fill="hold"/>
                                            <p:tgtEl>
                                              <p:spTgt spid="22"/>
                                            </p:tgtEl>
                                          </p:cBhvr>
                                          <p:by x="110000" y="110000"/>
                                        </p:animScale>
                                      </p:childTnLst>
                                    </p:cTn>
                                  </p:par>
                                  <p:par>
                                    <p:cTn id="74" presetID="2" presetClass="entr" presetSubtype="4" fill="hold" grpId="0" nodeType="withEffect">
                                      <p:stCondLst>
                                        <p:cond delay="280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750" fill="hold"/>
                                            <p:tgtEl>
                                              <p:spTgt spid="33"/>
                                            </p:tgtEl>
                                            <p:attrNameLst>
                                              <p:attrName>ppt_x</p:attrName>
                                            </p:attrNameLst>
                                          </p:cBhvr>
                                          <p:tavLst>
                                            <p:tav tm="0">
                                              <p:val>
                                                <p:strVal val="#ppt_x"/>
                                              </p:val>
                                            </p:tav>
                                            <p:tav tm="100000">
                                              <p:val>
                                                <p:strVal val="#ppt_x"/>
                                              </p:val>
                                            </p:tav>
                                          </p:tavLst>
                                        </p:anim>
                                        <p:anim calcmode="lin" valueType="num">
                                          <p:cBhvr additive="base">
                                            <p:cTn id="77" dur="750" fill="hold"/>
                                            <p:tgtEl>
                                              <p:spTgt spid="33"/>
                                            </p:tgtEl>
                                            <p:attrNameLst>
                                              <p:attrName>ppt_y</p:attrName>
                                            </p:attrNameLst>
                                          </p:cBhvr>
                                          <p:tavLst>
                                            <p:tav tm="0">
                                              <p:val>
                                                <p:strVal val="1+#ppt_h/2"/>
                                              </p:val>
                                            </p:tav>
                                            <p:tav tm="100000">
                                              <p:val>
                                                <p:strVal val="#ppt_y"/>
                                              </p:val>
                                            </p:tav>
                                          </p:tavLst>
                                        </p:anim>
                                      </p:childTnLst>
                                    </p:cTn>
                                  </p:par>
                                  <p:par>
                                    <p:cTn id="78" presetID="22" presetClass="entr" presetSubtype="8" fill="hold" grpId="0" nodeType="withEffect">
                                      <p:stCondLst>
                                        <p:cond delay="3100"/>
                                      </p:stCondLst>
                                      <p:childTnLst>
                                        <p:set>
                                          <p:cBhvr>
                                            <p:cTn id="79" dur="1" fill="hold">
                                              <p:stCondLst>
                                                <p:cond delay="0"/>
                                              </p:stCondLst>
                                            </p:cTn>
                                            <p:tgtEl>
                                              <p:spTgt spid="13"/>
                                            </p:tgtEl>
                                            <p:attrNameLst>
                                              <p:attrName>style.visibility</p:attrName>
                                            </p:attrNameLst>
                                          </p:cBhvr>
                                          <p:to>
                                            <p:strVal val="visible"/>
                                          </p:to>
                                        </p:set>
                                        <p:animEffect transition="in" filter="wipe(left)">
                                          <p:cBhvr>
                                            <p:cTn id="80" dur="500"/>
                                            <p:tgtEl>
                                              <p:spTgt spid="13"/>
                                            </p:tgtEl>
                                          </p:cBhvr>
                                        </p:animEffect>
                                      </p:childTnLst>
                                    </p:cTn>
                                  </p:par>
                                  <p:par>
                                    <p:cTn id="81" presetID="53" presetClass="entr" presetSubtype="16" fill="hold" grpId="0" nodeType="withEffect">
                                      <p:stCondLst>
                                        <p:cond delay="3600"/>
                                      </p:stCondLst>
                                      <p:childTnLst>
                                        <p:set>
                                          <p:cBhvr>
                                            <p:cTn id="82" dur="1" fill="hold">
                                              <p:stCondLst>
                                                <p:cond delay="0"/>
                                              </p:stCondLst>
                                            </p:cTn>
                                            <p:tgtEl>
                                              <p:spTgt spid="16"/>
                                            </p:tgtEl>
                                            <p:attrNameLst>
                                              <p:attrName>style.visibility</p:attrName>
                                            </p:attrNameLst>
                                          </p:cBhvr>
                                          <p:to>
                                            <p:strVal val="visible"/>
                                          </p:to>
                                        </p:set>
                                        <p:anim calcmode="lin" valueType="num">
                                          <p:cBhvr>
                                            <p:cTn id="83" dur="300" fill="hold"/>
                                            <p:tgtEl>
                                              <p:spTgt spid="16"/>
                                            </p:tgtEl>
                                            <p:attrNameLst>
                                              <p:attrName>ppt_w</p:attrName>
                                            </p:attrNameLst>
                                          </p:cBhvr>
                                          <p:tavLst>
                                            <p:tav tm="0">
                                              <p:val>
                                                <p:fltVal val="0"/>
                                              </p:val>
                                            </p:tav>
                                            <p:tav tm="100000">
                                              <p:val>
                                                <p:strVal val="#ppt_w"/>
                                              </p:val>
                                            </p:tav>
                                          </p:tavLst>
                                        </p:anim>
                                        <p:anim calcmode="lin" valueType="num">
                                          <p:cBhvr>
                                            <p:cTn id="84" dur="300" fill="hold"/>
                                            <p:tgtEl>
                                              <p:spTgt spid="16"/>
                                            </p:tgtEl>
                                            <p:attrNameLst>
                                              <p:attrName>ppt_h</p:attrName>
                                            </p:attrNameLst>
                                          </p:cBhvr>
                                          <p:tavLst>
                                            <p:tav tm="0">
                                              <p:val>
                                                <p:fltVal val="0"/>
                                              </p:val>
                                            </p:tav>
                                            <p:tav tm="100000">
                                              <p:val>
                                                <p:strVal val="#ppt_h"/>
                                              </p:val>
                                            </p:tav>
                                          </p:tavLst>
                                        </p:anim>
                                        <p:animEffect transition="in" filter="fade">
                                          <p:cBhvr>
                                            <p:cTn id="85" dur="300"/>
                                            <p:tgtEl>
                                              <p:spTgt spid="16"/>
                                            </p:tgtEl>
                                          </p:cBhvr>
                                        </p:animEffect>
                                      </p:childTnLst>
                                    </p:cTn>
                                  </p:par>
                                  <p:par>
                                    <p:cTn id="86" presetID="6" presetClass="emph" presetSubtype="0" autoRev="1" fill="hold" grpId="1" nodeType="withEffect">
                                      <p:stCondLst>
                                        <p:cond delay="3900"/>
                                      </p:stCondLst>
                                      <p:childTnLst>
                                        <p:animScale>
                                          <p:cBhvr>
                                            <p:cTn id="87" dur="150" fill="hold"/>
                                            <p:tgtEl>
                                              <p:spTgt spid="16"/>
                                            </p:tgtEl>
                                          </p:cBhvr>
                                          <p:by x="110000" y="110000"/>
                                        </p:animScale>
                                      </p:childTnLst>
                                    </p:cTn>
                                  </p:par>
                                  <p:par>
                                    <p:cTn id="88" presetID="53" presetClass="entr" presetSubtype="16" fill="hold" grpId="0" nodeType="withEffect">
                                      <p:stCondLst>
                                        <p:cond delay="3700"/>
                                      </p:stCondLst>
                                      <p:childTnLst>
                                        <p:set>
                                          <p:cBhvr>
                                            <p:cTn id="89" dur="1" fill="hold">
                                              <p:stCondLst>
                                                <p:cond delay="0"/>
                                              </p:stCondLst>
                                            </p:cTn>
                                            <p:tgtEl>
                                              <p:spTgt spid="18"/>
                                            </p:tgtEl>
                                            <p:attrNameLst>
                                              <p:attrName>style.visibility</p:attrName>
                                            </p:attrNameLst>
                                          </p:cBhvr>
                                          <p:to>
                                            <p:strVal val="visible"/>
                                          </p:to>
                                        </p:set>
                                        <p:anim calcmode="lin" valueType="num">
                                          <p:cBhvr>
                                            <p:cTn id="90" dur="300" fill="hold"/>
                                            <p:tgtEl>
                                              <p:spTgt spid="18"/>
                                            </p:tgtEl>
                                            <p:attrNameLst>
                                              <p:attrName>ppt_w</p:attrName>
                                            </p:attrNameLst>
                                          </p:cBhvr>
                                          <p:tavLst>
                                            <p:tav tm="0">
                                              <p:val>
                                                <p:fltVal val="0"/>
                                              </p:val>
                                            </p:tav>
                                            <p:tav tm="100000">
                                              <p:val>
                                                <p:strVal val="#ppt_w"/>
                                              </p:val>
                                            </p:tav>
                                          </p:tavLst>
                                        </p:anim>
                                        <p:anim calcmode="lin" valueType="num">
                                          <p:cBhvr>
                                            <p:cTn id="91" dur="300" fill="hold"/>
                                            <p:tgtEl>
                                              <p:spTgt spid="18"/>
                                            </p:tgtEl>
                                            <p:attrNameLst>
                                              <p:attrName>ppt_h</p:attrName>
                                            </p:attrNameLst>
                                          </p:cBhvr>
                                          <p:tavLst>
                                            <p:tav tm="0">
                                              <p:val>
                                                <p:fltVal val="0"/>
                                              </p:val>
                                            </p:tav>
                                            <p:tav tm="100000">
                                              <p:val>
                                                <p:strVal val="#ppt_h"/>
                                              </p:val>
                                            </p:tav>
                                          </p:tavLst>
                                        </p:anim>
                                        <p:animEffect transition="in" filter="fade">
                                          <p:cBhvr>
                                            <p:cTn id="92" dur="300"/>
                                            <p:tgtEl>
                                              <p:spTgt spid="18"/>
                                            </p:tgtEl>
                                          </p:cBhvr>
                                        </p:animEffect>
                                      </p:childTnLst>
                                    </p:cTn>
                                  </p:par>
                                  <p:par>
                                    <p:cTn id="93" presetID="6" presetClass="emph" presetSubtype="0" autoRev="1" fill="hold" grpId="1" nodeType="withEffect">
                                      <p:stCondLst>
                                        <p:cond delay="4000"/>
                                      </p:stCondLst>
                                      <p:childTnLst>
                                        <p:animScale>
                                          <p:cBhvr>
                                            <p:cTn id="94" dur="150" fill="hold"/>
                                            <p:tgtEl>
                                              <p:spTgt spid="18"/>
                                            </p:tgtEl>
                                          </p:cBhvr>
                                          <p:by x="110000" y="110000"/>
                                        </p:animScale>
                                      </p:childTnLst>
                                    </p:cTn>
                                  </p:par>
                                  <p:par>
                                    <p:cTn id="95" presetID="2" presetClass="entr" presetSubtype="1" fill="hold" grpId="0" nodeType="withEffect">
                                      <p:stCondLst>
                                        <p:cond delay="4000"/>
                                      </p:stCondLst>
                                      <p:childTnLst>
                                        <p:set>
                                          <p:cBhvr>
                                            <p:cTn id="96" dur="1" fill="hold">
                                              <p:stCondLst>
                                                <p:cond delay="0"/>
                                              </p:stCondLst>
                                            </p:cTn>
                                            <p:tgtEl>
                                              <p:spTgt spid="32"/>
                                            </p:tgtEl>
                                            <p:attrNameLst>
                                              <p:attrName>style.visibility</p:attrName>
                                            </p:attrNameLst>
                                          </p:cBhvr>
                                          <p:to>
                                            <p:strVal val="visible"/>
                                          </p:to>
                                        </p:set>
                                        <p:anim calcmode="lin" valueType="num">
                                          <p:cBhvr additive="base">
                                            <p:cTn id="97" dur="750" fill="hold"/>
                                            <p:tgtEl>
                                              <p:spTgt spid="32"/>
                                            </p:tgtEl>
                                            <p:attrNameLst>
                                              <p:attrName>ppt_x</p:attrName>
                                            </p:attrNameLst>
                                          </p:cBhvr>
                                          <p:tavLst>
                                            <p:tav tm="0">
                                              <p:val>
                                                <p:strVal val="#ppt_x"/>
                                              </p:val>
                                            </p:tav>
                                            <p:tav tm="100000">
                                              <p:val>
                                                <p:strVal val="#ppt_x"/>
                                              </p:val>
                                            </p:tav>
                                          </p:tavLst>
                                        </p:anim>
                                        <p:anim calcmode="lin" valueType="num">
                                          <p:cBhvr additive="base">
                                            <p:cTn id="98" dur="750" fill="hold"/>
                                            <p:tgtEl>
                                              <p:spTgt spid="32"/>
                                            </p:tgtEl>
                                            <p:attrNameLst>
                                              <p:attrName>ppt_y</p:attrName>
                                            </p:attrNameLst>
                                          </p:cBhvr>
                                          <p:tavLst>
                                            <p:tav tm="0">
                                              <p:val>
                                                <p:strVal val="0-#ppt_h/2"/>
                                              </p:val>
                                            </p:tav>
                                            <p:tav tm="100000">
                                              <p:val>
                                                <p:strVal val="#ppt_y"/>
                                              </p:val>
                                            </p:tav>
                                          </p:tavLst>
                                        </p:anim>
                                      </p:childTnLst>
                                    </p:cTn>
                                  </p:par>
                                  <p:par>
                                    <p:cTn id="99" presetID="22" presetClass="entr" presetSubtype="8" fill="hold" grpId="0" nodeType="withEffect">
                                      <p:stCondLst>
                                        <p:cond delay="4300"/>
                                      </p:stCondLst>
                                      <p:childTnLst>
                                        <p:set>
                                          <p:cBhvr>
                                            <p:cTn id="100" dur="1" fill="hold">
                                              <p:stCondLst>
                                                <p:cond delay="0"/>
                                              </p:stCondLst>
                                            </p:cTn>
                                            <p:tgtEl>
                                              <p:spTgt spid="17"/>
                                            </p:tgtEl>
                                            <p:attrNameLst>
                                              <p:attrName>style.visibility</p:attrName>
                                            </p:attrNameLst>
                                          </p:cBhvr>
                                          <p:to>
                                            <p:strVal val="visible"/>
                                          </p:to>
                                        </p:set>
                                        <p:animEffect transition="in" filter="wipe(left)">
                                          <p:cBhvr>
                                            <p:cTn id="10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P spid="10" grpId="0" animBg="1"/>
          <p:bldP spid="10" grpId="1" animBg="1"/>
          <p:bldP spid="11" grpId="0" animBg="1"/>
          <p:bldP spid="12" grpId="0" animBg="1"/>
          <p:bldP spid="12" grpId="1" animBg="1"/>
          <p:bldP spid="13" grpId="0" animBg="1"/>
          <p:bldP spid="14" grpId="0" animBg="1"/>
          <p:bldP spid="14" grpId="1" animBg="1"/>
          <p:bldP spid="15" grpId="0" animBg="1"/>
          <p:bldP spid="16" grpId="0" animBg="1"/>
          <p:bldP spid="16" grpId="1" animBg="1"/>
          <p:bldP spid="17" grpId="0" animBg="1"/>
          <p:bldP spid="18" grpId="0" animBg="1"/>
          <p:bldP spid="18" grpId="1" animBg="1"/>
          <p:bldP spid="30" grpId="0"/>
          <p:bldP spid="31" grpId="0"/>
          <p:bldP spid="32" grpId="0"/>
          <p:bldP spid="33" grpId="0"/>
        </p:bldLst>
      </p:timing>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0" y="100456"/>
            <a:ext cx="9144000" cy="394918"/>
            <a:chOff x="170694" y="177982"/>
            <a:chExt cx="3936003" cy="781165"/>
          </a:xfrm>
        </p:grpSpPr>
        <p:sp>
          <p:nvSpPr>
            <p:cNvPr id="5" name="等腰三角形 4"/>
            <p:cNvSpPr/>
            <p:nvPr/>
          </p:nvSpPr>
          <p:spPr>
            <a:xfrm>
              <a:off x="1233863" y="177982"/>
              <a:ext cx="355284" cy="356514"/>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8" rIns="68576" bIns="34288" rtlCol="0" anchor="ctr"/>
            <a:lstStyle/>
            <a:p>
              <a:pPr algn="ctr"/>
              <a:endParaRPr lang="zh-CN" altLang="en-US">
                <a:cs typeface="+mn-ea"/>
                <a:sym typeface="+mn-lt"/>
              </a:endParaRPr>
            </a:p>
          </p:txBody>
        </p:sp>
        <p:sp>
          <p:nvSpPr>
            <p:cNvPr id="6" name="等腰三角形 5"/>
            <p:cNvSpPr/>
            <p:nvPr/>
          </p:nvSpPr>
          <p:spPr>
            <a:xfrm flipV="1">
              <a:off x="200258" y="602633"/>
              <a:ext cx="355284" cy="356514"/>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8" rIns="68576" bIns="34288" rtlCol="0" anchor="ctr"/>
            <a:lstStyle/>
            <a:p>
              <a:pPr algn="ctr"/>
              <a:endParaRPr lang="zh-CN" altLang="en-US">
                <a:cs typeface="+mn-ea"/>
                <a:sym typeface="+mn-lt"/>
              </a:endParaRPr>
            </a:p>
          </p:txBody>
        </p:sp>
        <p:sp>
          <p:nvSpPr>
            <p:cNvPr id="7" name="矩形 6"/>
            <p:cNvSpPr/>
            <p:nvPr/>
          </p:nvSpPr>
          <p:spPr>
            <a:xfrm>
              <a:off x="170694" y="261768"/>
              <a:ext cx="3936003" cy="611981"/>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8" rIns="68576" bIns="34288" rtlCol="0" anchor="ctr"/>
            <a:lstStyle/>
            <a:p>
              <a:pPr algn="ctr"/>
              <a:endParaRPr lang="zh-CN" altLang="en-US">
                <a:cs typeface="+mn-ea"/>
                <a:sym typeface="+mn-lt"/>
              </a:endParaRPr>
            </a:p>
          </p:txBody>
        </p:sp>
        <p:sp>
          <p:nvSpPr>
            <p:cNvPr id="8" name="平行四边形 7"/>
            <p:cNvSpPr/>
            <p:nvPr/>
          </p:nvSpPr>
          <p:spPr>
            <a:xfrm>
              <a:off x="376965" y="178257"/>
              <a:ext cx="1036076" cy="779005"/>
            </a:xfrm>
            <a:prstGeom prst="parallelogram">
              <a:avLst>
                <a:gd name="adj" fmla="val 48207"/>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8" rIns="68576" bIns="34288" rtlCol="0" anchor="ctr"/>
            <a:lstStyle/>
            <a:p>
              <a:pPr algn="ctr"/>
              <a:endParaRPr lang="zh-CN" altLang="en-US">
                <a:cs typeface="+mn-ea"/>
                <a:sym typeface="+mn-lt"/>
              </a:endParaRPr>
            </a:p>
          </p:txBody>
        </p:sp>
      </p:grpSp>
      <p:sp>
        <p:nvSpPr>
          <p:cNvPr id="9" name="TextBox 48"/>
          <p:cNvSpPr txBox="1"/>
          <p:nvPr/>
        </p:nvSpPr>
        <p:spPr>
          <a:xfrm>
            <a:off x="770240" y="117370"/>
            <a:ext cx="1804738" cy="331948"/>
          </a:xfrm>
          <a:prstGeom prst="rect">
            <a:avLst/>
          </a:prstGeom>
          <a:noFill/>
        </p:spPr>
        <p:txBody>
          <a:bodyPr wrap="square" lIns="68580" tIns="34289" rIns="68580" bIns="34289" rtlCol="0">
            <a:spAutoFit/>
          </a:bodyPr>
          <a:lstStyle/>
          <a:p>
            <a:pPr>
              <a:lnSpc>
                <a:spcPct val="150000"/>
              </a:lnSpc>
            </a:pPr>
            <a:r>
              <a:rPr lang="zh-CN" altLang="en-US" sz="1140" dirty="0">
                <a:solidFill>
                  <a:schemeClr val="bg1"/>
                </a:solidFill>
                <a:latin typeface="Arial" panose="020B0604020202020204" pitchFamily="34" charset="0"/>
                <a:ea typeface="微软雅黑" panose="020B0503020204020204" pitchFamily="34" charset="-122"/>
                <a:sym typeface="Arial" panose="020B0604020202020204" pitchFamily="34" charset="0"/>
              </a:rPr>
              <a:t>点击请替换文字内容</a:t>
            </a:r>
          </a:p>
        </p:txBody>
      </p:sp>
      <p:sp>
        <p:nvSpPr>
          <p:cNvPr id="10" name="椭圆 7"/>
          <p:cNvSpPr/>
          <p:nvPr/>
        </p:nvSpPr>
        <p:spPr>
          <a:xfrm>
            <a:off x="2536139" y="2869762"/>
            <a:ext cx="3856079" cy="906479"/>
          </a:xfrm>
          <a:custGeom>
            <a:avLst/>
            <a:gdLst>
              <a:gd name="connsiteX0" fmla="*/ 5141438 w 5232878"/>
              <a:gd name="connsiteY0" fmla="*/ 0 h 1208638"/>
              <a:gd name="connsiteX1" fmla="*/ 2570719 w 5232878"/>
              <a:gd name="connsiteY1" fmla="*/ 1208638 h 1208638"/>
              <a:gd name="connsiteX2" fmla="*/ 0 w 5232878"/>
              <a:gd name="connsiteY2" fmla="*/ 0 h 1208638"/>
              <a:gd name="connsiteX3" fmla="*/ 5232878 w 5232878"/>
              <a:gd name="connsiteY3" fmla="*/ 91440 h 1208638"/>
              <a:gd name="connsiteX0-1" fmla="*/ 5141438 w 5141438"/>
              <a:gd name="connsiteY0-2" fmla="*/ 0 h 1208638"/>
              <a:gd name="connsiteX1-3" fmla="*/ 2570719 w 5141438"/>
              <a:gd name="connsiteY1-4" fmla="*/ 1208638 h 1208638"/>
              <a:gd name="connsiteX2-5" fmla="*/ 0 w 5141438"/>
              <a:gd name="connsiteY2-6" fmla="*/ 0 h 1208638"/>
            </a:gdLst>
            <a:ahLst/>
            <a:cxnLst>
              <a:cxn ang="0">
                <a:pos x="connsiteX0-1" y="connsiteY0-2"/>
              </a:cxn>
              <a:cxn ang="0">
                <a:pos x="connsiteX1-3" y="connsiteY1-4"/>
              </a:cxn>
              <a:cxn ang="0">
                <a:pos x="connsiteX2-5" y="connsiteY2-6"/>
              </a:cxn>
            </a:cxnLst>
            <a:rect l="l" t="t" r="r" b="b"/>
            <a:pathLst>
              <a:path w="5141438" h="1208638">
                <a:moveTo>
                  <a:pt x="5141438" y="0"/>
                </a:moveTo>
                <a:cubicBezTo>
                  <a:pt x="4741027" y="708082"/>
                  <a:pt x="3740838" y="1208638"/>
                  <a:pt x="2570719" y="1208638"/>
                </a:cubicBezTo>
                <a:cubicBezTo>
                  <a:pt x="1400600" y="1208638"/>
                  <a:pt x="400411" y="708082"/>
                  <a:pt x="0" y="0"/>
                </a:cubicBezTo>
              </a:path>
            </a:pathLst>
          </a:custGeom>
          <a:noFill/>
          <a:ln w="19050">
            <a:solidFill>
              <a:srgbClr val="D68F1B"/>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lumMod val="75000"/>
                  <a:lumOff val="25000"/>
                </a:schemeClr>
              </a:solidFill>
              <a:latin typeface="微软雅黑" panose="020B0503020204020204" pitchFamily="34" charset="-122"/>
              <a:ea typeface="微软雅黑" panose="020B0503020204020204" pitchFamily="34" charset="-122"/>
            </a:endParaRPr>
          </a:p>
        </p:txBody>
      </p:sp>
      <p:cxnSp>
        <p:nvCxnSpPr>
          <p:cNvPr id="11" name="直接连接符 10"/>
          <p:cNvCxnSpPr/>
          <p:nvPr/>
        </p:nvCxnSpPr>
        <p:spPr>
          <a:xfrm>
            <a:off x="4461411" y="2420562"/>
            <a:ext cx="2768" cy="1355680"/>
          </a:xfrm>
          <a:prstGeom prst="line">
            <a:avLst/>
          </a:prstGeom>
          <a:ln w="19050">
            <a:solidFill>
              <a:srgbClr val="D68F1B"/>
            </a:solidFill>
          </a:ln>
        </p:spPr>
        <p:style>
          <a:lnRef idx="1">
            <a:schemeClr val="accent1"/>
          </a:lnRef>
          <a:fillRef idx="0">
            <a:schemeClr val="accent1"/>
          </a:fillRef>
          <a:effectRef idx="0">
            <a:schemeClr val="accent1"/>
          </a:effectRef>
          <a:fontRef idx="minor">
            <a:schemeClr val="tx1"/>
          </a:fontRef>
        </p:style>
      </p:cxnSp>
      <p:sp>
        <p:nvSpPr>
          <p:cNvPr id="12" name="TextBox 40"/>
          <p:cNvSpPr txBox="1"/>
          <p:nvPr/>
        </p:nvSpPr>
        <p:spPr>
          <a:xfrm>
            <a:off x="1691680" y="3425122"/>
            <a:ext cx="1458162" cy="377026"/>
          </a:xfrm>
          <a:prstGeom prst="rect">
            <a:avLst/>
          </a:prstGeom>
          <a:noFill/>
        </p:spPr>
        <p:txBody>
          <a:bodyPr wrap="square" lIns="68580" tIns="34290" rIns="68580" bIns="3429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000" dirty="0">
                <a:latin typeface="微软雅黑" panose="020B0503020204020204" pitchFamily="34" charset="-122"/>
                <a:ea typeface="微软雅黑" panose="020B0503020204020204" pitchFamily="34" charset="-122"/>
              </a:rPr>
              <a:t>单击此处添加文本</a:t>
            </a:r>
            <a:endParaRPr lang="en-US" altLang="zh-CN" sz="1000" dirty="0">
              <a:latin typeface="微软雅黑" panose="020B0503020204020204" pitchFamily="34" charset="-122"/>
              <a:ea typeface="微软雅黑" panose="020B0503020204020204" pitchFamily="34" charset="-122"/>
            </a:endParaRPr>
          </a:p>
          <a:p>
            <a:r>
              <a:rPr lang="zh-CN" altLang="en-US" sz="1000" dirty="0">
                <a:latin typeface="微软雅黑" panose="020B0503020204020204" pitchFamily="34" charset="-122"/>
                <a:ea typeface="微软雅黑" panose="020B0503020204020204" pitchFamily="34" charset="-122"/>
              </a:rPr>
              <a:t>单击此处添加文本</a:t>
            </a:r>
          </a:p>
        </p:txBody>
      </p:sp>
      <p:grpSp>
        <p:nvGrpSpPr>
          <p:cNvPr id="13" name="组合 12"/>
          <p:cNvGrpSpPr/>
          <p:nvPr/>
        </p:nvGrpSpPr>
        <p:grpSpPr>
          <a:xfrm>
            <a:off x="3676508" y="1130754"/>
            <a:ext cx="1563386" cy="1563386"/>
            <a:chOff x="2848131" y="1860029"/>
            <a:chExt cx="3807502" cy="3807502"/>
          </a:xfrm>
          <a:solidFill>
            <a:srgbClr val="D68F1B"/>
          </a:solidFill>
        </p:grpSpPr>
        <p:sp>
          <p:nvSpPr>
            <p:cNvPr id="14" name="椭圆 13"/>
            <p:cNvSpPr/>
            <p:nvPr/>
          </p:nvSpPr>
          <p:spPr>
            <a:xfrm>
              <a:off x="2848131" y="1860029"/>
              <a:ext cx="3807502" cy="3807502"/>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15" name="文本框 91"/>
            <p:cNvSpPr txBox="1"/>
            <p:nvPr/>
          </p:nvSpPr>
          <p:spPr>
            <a:xfrm>
              <a:off x="3878640" y="2869024"/>
              <a:ext cx="1761479" cy="1798957"/>
            </a:xfrm>
            <a:prstGeom prst="rect">
              <a:avLst/>
            </a:prstGeom>
            <a:grpFill/>
          </p:spPr>
          <p:txBody>
            <a:bodyPr wrap="none" rtlCol="0">
              <a:spAutoFit/>
            </a:bodyPr>
            <a:lstStyle/>
            <a:p>
              <a:pPr algn="ctr"/>
              <a:r>
                <a:rPr lang="zh-CN" altLang="en-US" sz="2100" dirty="0">
                  <a:solidFill>
                    <a:schemeClr val="bg1"/>
                  </a:solidFill>
                  <a:latin typeface="微软雅黑" panose="020B0503020204020204" pitchFamily="34" charset="-122"/>
                  <a:ea typeface="微软雅黑" panose="020B0503020204020204" pitchFamily="34" charset="-122"/>
                </a:rPr>
                <a:t>标题</a:t>
              </a:r>
              <a:endParaRPr lang="en-US" altLang="zh-CN" sz="2100" dirty="0">
                <a:solidFill>
                  <a:schemeClr val="bg1"/>
                </a:solidFill>
                <a:latin typeface="微软雅黑" panose="020B0503020204020204" pitchFamily="34" charset="-122"/>
                <a:ea typeface="微软雅黑" panose="020B0503020204020204" pitchFamily="34" charset="-122"/>
              </a:endParaRPr>
            </a:p>
            <a:p>
              <a:pPr algn="ctr"/>
              <a:r>
                <a:rPr lang="zh-CN" altLang="en-US" sz="2100" dirty="0">
                  <a:solidFill>
                    <a:schemeClr val="bg1"/>
                  </a:solidFill>
                  <a:latin typeface="微软雅黑" panose="020B0503020204020204" pitchFamily="34" charset="-122"/>
                  <a:ea typeface="微软雅黑" panose="020B0503020204020204" pitchFamily="34" charset="-122"/>
                </a:rPr>
                <a:t>文字</a:t>
              </a:r>
              <a:endParaRPr lang="en-US" altLang="zh-CN" sz="2100" dirty="0">
                <a:solidFill>
                  <a:schemeClr val="bg1"/>
                </a:solidFill>
                <a:latin typeface="微软雅黑" panose="020B0503020204020204" pitchFamily="34" charset="-122"/>
                <a:ea typeface="微软雅黑" panose="020B0503020204020204" pitchFamily="34" charset="-122"/>
              </a:endParaRPr>
            </a:p>
          </p:txBody>
        </p:sp>
      </p:grpSp>
      <p:sp>
        <p:nvSpPr>
          <p:cNvPr id="16" name="TextBox 7"/>
          <p:cNvSpPr txBox="1"/>
          <p:nvPr/>
        </p:nvSpPr>
        <p:spPr>
          <a:xfrm>
            <a:off x="3072777" y="4096120"/>
            <a:ext cx="1458162" cy="377026"/>
          </a:xfrm>
          <a:prstGeom prst="rect">
            <a:avLst/>
          </a:prstGeom>
          <a:noFill/>
        </p:spPr>
        <p:txBody>
          <a:bodyPr wrap="square" lIns="68580" tIns="34290" rIns="68580" bIns="3429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000" dirty="0">
                <a:latin typeface="微软雅黑" panose="020B0503020204020204" pitchFamily="34" charset="-122"/>
                <a:ea typeface="微软雅黑" panose="020B0503020204020204" pitchFamily="34" charset="-122"/>
              </a:rPr>
              <a:t>单击此处添加文本</a:t>
            </a:r>
            <a:endParaRPr lang="en-US" altLang="zh-CN" sz="1000" dirty="0">
              <a:latin typeface="微软雅黑" panose="020B0503020204020204" pitchFamily="34" charset="-122"/>
              <a:ea typeface="微软雅黑" panose="020B0503020204020204" pitchFamily="34" charset="-122"/>
            </a:endParaRPr>
          </a:p>
          <a:p>
            <a:r>
              <a:rPr lang="zh-CN" altLang="en-US" sz="1000" dirty="0">
                <a:latin typeface="微软雅黑" panose="020B0503020204020204" pitchFamily="34" charset="-122"/>
                <a:ea typeface="微软雅黑" panose="020B0503020204020204" pitchFamily="34" charset="-122"/>
              </a:rPr>
              <a:t>单击此处添加文本</a:t>
            </a:r>
          </a:p>
        </p:txBody>
      </p:sp>
      <p:sp>
        <p:nvSpPr>
          <p:cNvPr id="17" name="TextBox 8"/>
          <p:cNvSpPr txBox="1"/>
          <p:nvPr/>
        </p:nvSpPr>
        <p:spPr>
          <a:xfrm>
            <a:off x="4752992" y="4096120"/>
            <a:ext cx="1458162" cy="377026"/>
          </a:xfrm>
          <a:prstGeom prst="rect">
            <a:avLst/>
          </a:prstGeom>
          <a:noFill/>
        </p:spPr>
        <p:txBody>
          <a:bodyPr wrap="square" lIns="68580" tIns="34290" rIns="68580" bIns="3429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000" dirty="0">
                <a:latin typeface="微软雅黑" panose="020B0503020204020204" pitchFamily="34" charset="-122"/>
                <a:ea typeface="微软雅黑" panose="020B0503020204020204" pitchFamily="34" charset="-122"/>
              </a:rPr>
              <a:t>单击此处添加文本</a:t>
            </a:r>
            <a:endParaRPr lang="en-US" altLang="zh-CN" sz="1000" dirty="0">
              <a:latin typeface="微软雅黑" panose="020B0503020204020204" pitchFamily="34" charset="-122"/>
              <a:ea typeface="微软雅黑" panose="020B0503020204020204" pitchFamily="34" charset="-122"/>
            </a:endParaRPr>
          </a:p>
          <a:p>
            <a:r>
              <a:rPr lang="zh-CN" altLang="en-US" sz="1000" dirty="0">
                <a:latin typeface="微软雅黑" panose="020B0503020204020204" pitchFamily="34" charset="-122"/>
                <a:ea typeface="微软雅黑" panose="020B0503020204020204" pitchFamily="34" charset="-122"/>
              </a:rPr>
              <a:t>单击此处添加文本</a:t>
            </a:r>
          </a:p>
        </p:txBody>
      </p:sp>
      <p:sp>
        <p:nvSpPr>
          <p:cNvPr id="18" name="TextBox 9"/>
          <p:cNvSpPr txBox="1"/>
          <p:nvPr/>
        </p:nvSpPr>
        <p:spPr>
          <a:xfrm>
            <a:off x="5946792" y="3369920"/>
            <a:ext cx="1458162" cy="377026"/>
          </a:xfrm>
          <a:prstGeom prst="rect">
            <a:avLst/>
          </a:prstGeom>
          <a:noFill/>
        </p:spPr>
        <p:txBody>
          <a:bodyPr wrap="square" lIns="68580" tIns="34290" rIns="68580" bIns="3429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000" dirty="0">
                <a:latin typeface="微软雅黑" panose="020B0503020204020204" pitchFamily="34" charset="-122"/>
                <a:ea typeface="微软雅黑" panose="020B0503020204020204" pitchFamily="34" charset="-122"/>
              </a:rPr>
              <a:t>单击此处添加文本</a:t>
            </a:r>
            <a:endParaRPr lang="en-US" altLang="zh-CN" sz="1000" dirty="0">
              <a:latin typeface="微软雅黑" panose="020B0503020204020204" pitchFamily="34" charset="-122"/>
              <a:ea typeface="微软雅黑" panose="020B0503020204020204" pitchFamily="34" charset="-122"/>
            </a:endParaRPr>
          </a:p>
          <a:p>
            <a:r>
              <a:rPr lang="zh-CN" altLang="en-US" sz="1000" dirty="0">
                <a:latin typeface="微软雅黑" panose="020B0503020204020204" pitchFamily="34" charset="-122"/>
                <a:ea typeface="微软雅黑" panose="020B0503020204020204" pitchFamily="34" charset="-122"/>
              </a:rPr>
              <a:t>单击此处添加文本</a:t>
            </a:r>
          </a:p>
        </p:txBody>
      </p:sp>
      <p:grpSp>
        <p:nvGrpSpPr>
          <p:cNvPr id="19" name="组合 18"/>
          <p:cNvGrpSpPr/>
          <p:nvPr/>
        </p:nvGrpSpPr>
        <p:grpSpPr>
          <a:xfrm>
            <a:off x="2125411" y="2515670"/>
            <a:ext cx="666198" cy="666198"/>
            <a:chOff x="2170416" y="2515670"/>
            <a:chExt cx="666198" cy="666198"/>
          </a:xfrm>
          <a:solidFill>
            <a:srgbClr val="D68F1B"/>
          </a:solidFill>
        </p:grpSpPr>
        <p:sp>
          <p:nvSpPr>
            <p:cNvPr id="20" name="椭圆 19"/>
            <p:cNvSpPr/>
            <p:nvPr/>
          </p:nvSpPr>
          <p:spPr>
            <a:xfrm>
              <a:off x="2170416" y="2515670"/>
              <a:ext cx="666198" cy="666198"/>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21" name="文本框 91"/>
            <p:cNvSpPr txBox="1"/>
            <p:nvPr/>
          </p:nvSpPr>
          <p:spPr>
            <a:xfrm>
              <a:off x="2224311" y="2677666"/>
              <a:ext cx="595035" cy="338554"/>
            </a:xfrm>
            <a:prstGeom prst="rect">
              <a:avLst/>
            </a:prstGeom>
            <a:grpFill/>
          </p:spPr>
          <p:txBody>
            <a:bodyPr wrap="none" rtlCol="0">
              <a:spAutoFit/>
            </a:bodyPr>
            <a:lstStyle/>
            <a:p>
              <a:pPr algn="ctr"/>
              <a:r>
                <a:rPr lang="zh-CN" altLang="en-US" sz="1600" dirty="0">
                  <a:solidFill>
                    <a:schemeClr val="bg1"/>
                  </a:solidFill>
                  <a:latin typeface="微软雅黑" panose="020B0503020204020204" pitchFamily="34" charset="-122"/>
                  <a:ea typeface="微软雅黑" panose="020B0503020204020204" pitchFamily="34" charset="-122"/>
                </a:rPr>
                <a:t>标题</a:t>
              </a:r>
              <a:endParaRPr lang="en-US" altLang="zh-CN" sz="1600" dirty="0">
                <a:solidFill>
                  <a:schemeClr val="bg1"/>
                </a:solidFill>
                <a:latin typeface="微软雅黑" panose="020B0503020204020204" pitchFamily="34" charset="-122"/>
                <a:ea typeface="微软雅黑" panose="020B0503020204020204" pitchFamily="34" charset="-122"/>
              </a:endParaRPr>
            </a:p>
          </p:txBody>
        </p:sp>
      </p:grpSp>
      <p:grpSp>
        <p:nvGrpSpPr>
          <p:cNvPr id="22" name="组合 21"/>
          <p:cNvGrpSpPr/>
          <p:nvPr/>
        </p:nvGrpSpPr>
        <p:grpSpPr>
          <a:xfrm>
            <a:off x="3234329" y="3178200"/>
            <a:ext cx="666198" cy="666198"/>
            <a:chOff x="3279334" y="3178200"/>
            <a:chExt cx="666198" cy="666198"/>
          </a:xfrm>
          <a:solidFill>
            <a:srgbClr val="FF0000"/>
          </a:solidFill>
        </p:grpSpPr>
        <p:sp>
          <p:nvSpPr>
            <p:cNvPr id="23" name="椭圆 22"/>
            <p:cNvSpPr/>
            <p:nvPr/>
          </p:nvSpPr>
          <p:spPr>
            <a:xfrm>
              <a:off x="3279334" y="3178200"/>
              <a:ext cx="666198" cy="666198"/>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24" name="文本框 91"/>
            <p:cNvSpPr txBox="1"/>
            <p:nvPr/>
          </p:nvSpPr>
          <p:spPr>
            <a:xfrm>
              <a:off x="3302628" y="3342022"/>
              <a:ext cx="595035" cy="338554"/>
            </a:xfrm>
            <a:prstGeom prst="rect">
              <a:avLst/>
            </a:prstGeom>
            <a:grpFill/>
          </p:spPr>
          <p:txBody>
            <a:bodyPr wrap="none" rtlCol="0">
              <a:spAutoFit/>
            </a:bodyPr>
            <a:lstStyle/>
            <a:p>
              <a:pPr algn="ctr"/>
              <a:r>
                <a:rPr lang="zh-CN" altLang="en-US" sz="1600" dirty="0">
                  <a:solidFill>
                    <a:schemeClr val="bg1"/>
                  </a:solidFill>
                  <a:latin typeface="微软雅黑" panose="020B0503020204020204" pitchFamily="34" charset="-122"/>
                  <a:ea typeface="微软雅黑" panose="020B0503020204020204" pitchFamily="34" charset="-122"/>
                </a:rPr>
                <a:t>标题</a:t>
              </a:r>
              <a:endParaRPr lang="en-US" altLang="zh-CN" sz="1600" dirty="0">
                <a:solidFill>
                  <a:schemeClr val="bg1"/>
                </a:solidFill>
                <a:latin typeface="微软雅黑" panose="020B0503020204020204" pitchFamily="34" charset="-122"/>
                <a:ea typeface="微软雅黑" panose="020B0503020204020204" pitchFamily="34" charset="-122"/>
              </a:endParaRPr>
            </a:p>
          </p:txBody>
        </p:sp>
      </p:grpSp>
      <p:grpSp>
        <p:nvGrpSpPr>
          <p:cNvPr id="25" name="组合 24"/>
          <p:cNvGrpSpPr/>
          <p:nvPr/>
        </p:nvGrpSpPr>
        <p:grpSpPr>
          <a:xfrm>
            <a:off x="4913292" y="3256248"/>
            <a:ext cx="666198" cy="666198"/>
            <a:chOff x="4958297" y="3256248"/>
            <a:chExt cx="666198" cy="666198"/>
          </a:xfrm>
          <a:solidFill>
            <a:srgbClr val="D68F1B"/>
          </a:solidFill>
        </p:grpSpPr>
        <p:sp>
          <p:nvSpPr>
            <p:cNvPr id="26" name="椭圆 25"/>
            <p:cNvSpPr/>
            <p:nvPr/>
          </p:nvSpPr>
          <p:spPr>
            <a:xfrm>
              <a:off x="4958297" y="3256248"/>
              <a:ext cx="666198" cy="666198"/>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27" name="文本框 91"/>
            <p:cNvSpPr txBox="1"/>
            <p:nvPr/>
          </p:nvSpPr>
          <p:spPr>
            <a:xfrm>
              <a:off x="4998123" y="3435846"/>
              <a:ext cx="595035" cy="338554"/>
            </a:xfrm>
            <a:prstGeom prst="rect">
              <a:avLst/>
            </a:prstGeom>
            <a:grpFill/>
          </p:spPr>
          <p:txBody>
            <a:bodyPr wrap="none" rtlCol="0">
              <a:spAutoFit/>
            </a:bodyPr>
            <a:lstStyle/>
            <a:p>
              <a:pPr algn="ctr"/>
              <a:r>
                <a:rPr lang="zh-CN" altLang="en-US" sz="1600" dirty="0">
                  <a:solidFill>
                    <a:schemeClr val="bg1"/>
                  </a:solidFill>
                  <a:latin typeface="微软雅黑" panose="020B0503020204020204" pitchFamily="34" charset="-122"/>
                  <a:ea typeface="微软雅黑" panose="020B0503020204020204" pitchFamily="34" charset="-122"/>
                </a:rPr>
                <a:t>标题</a:t>
              </a:r>
              <a:endParaRPr lang="en-US" altLang="zh-CN" sz="1600" dirty="0">
                <a:solidFill>
                  <a:schemeClr val="bg1"/>
                </a:solidFill>
                <a:latin typeface="微软雅黑" panose="020B0503020204020204" pitchFamily="34" charset="-122"/>
                <a:ea typeface="微软雅黑" panose="020B0503020204020204" pitchFamily="34" charset="-122"/>
              </a:endParaRPr>
            </a:p>
          </p:txBody>
        </p:sp>
      </p:grpSp>
      <p:grpSp>
        <p:nvGrpSpPr>
          <p:cNvPr id="28" name="组合 27"/>
          <p:cNvGrpSpPr/>
          <p:nvPr/>
        </p:nvGrpSpPr>
        <p:grpSpPr>
          <a:xfrm>
            <a:off x="6059118" y="2515670"/>
            <a:ext cx="666198" cy="666198"/>
            <a:chOff x="6104123" y="2515670"/>
            <a:chExt cx="666198" cy="666198"/>
          </a:xfrm>
          <a:solidFill>
            <a:srgbClr val="FF0000"/>
          </a:solidFill>
        </p:grpSpPr>
        <p:sp>
          <p:nvSpPr>
            <p:cNvPr id="29" name="椭圆 28"/>
            <p:cNvSpPr/>
            <p:nvPr/>
          </p:nvSpPr>
          <p:spPr>
            <a:xfrm>
              <a:off x="6104123" y="2515670"/>
              <a:ext cx="666198" cy="666198"/>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30" name="文本框 91"/>
            <p:cNvSpPr txBox="1"/>
            <p:nvPr/>
          </p:nvSpPr>
          <p:spPr>
            <a:xfrm>
              <a:off x="6137205" y="2665244"/>
              <a:ext cx="595035" cy="338554"/>
            </a:xfrm>
            <a:prstGeom prst="rect">
              <a:avLst/>
            </a:prstGeom>
            <a:grpFill/>
          </p:spPr>
          <p:txBody>
            <a:bodyPr wrap="none" rtlCol="0">
              <a:spAutoFit/>
            </a:bodyPr>
            <a:lstStyle/>
            <a:p>
              <a:pPr algn="ctr"/>
              <a:r>
                <a:rPr lang="zh-CN" altLang="en-US" sz="1600" dirty="0">
                  <a:solidFill>
                    <a:schemeClr val="bg1"/>
                  </a:solidFill>
                  <a:latin typeface="微软雅黑" panose="020B0503020204020204" pitchFamily="34" charset="-122"/>
                  <a:ea typeface="微软雅黑" panose="020B0503020204020204" pitchFamily="34" charset="-122"/>
                </a:rPr>
                <a:t>标题</a:t>
              </a:r>
              <a:endParaRPr lang="en-US" altLang="zh-CN" sz="1600" dirty="0">
                <a:solidFill>
                  <a:schemeClr val="bg1"/>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4000" advTm="3000">
        <p14:vortex dir="r"/>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800" fill="hold"/>
                                        <p:tgtEl>
                                          <p:spTgt spid="4"/>
                                        </p:tgtEl>
                                        <p:attrNameLst>
                                          <p:attrName>ppt_x</p:attrName>
                                        </p:attrNameLst>
                                      </p:cBhvr>
                                      <p:tavLst>
                                        <p:tav tm="0">
                                          <p:val>
                                            <p:strVal val="0-#ppt_w/2"/>
                                          </p:val>
                                        </p:tav>
                                        <p:tav tm="100000">
                                          <p:val>
                                            <p:strVal val="#ppt_x"/>
                                          </p:val>
                                        </p:tav>
                                      </p:tavLst>
                                    </p:anim>
                                    <p:anim calcmode="lin" valueType="num">
                                      <p:cBhvr additive="base">
                                        <p:cTn id="8" dur="8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iterate type="lt">
                                    <p:tmPct val="30000"/>
                                  </p:iterate>
                                  <p:childTnLst>
                                    <p:set>
                                      <p:cBhvr>
                                        <p:cTn id="11" dur="1" fill="hold">
                                          <p:stCondLst>
                                            <p:cond delay="0"/>
                                          </p:stCondLst>
                                        </p:cTn>
                                        <p:tgtEl>
                                          <p:spTgt spid="9"/>
                                        </p:tgtEl>
                                        <p:attrNameLst>
                                          <p:attrName>style.visibility</p:attrName>
                                        </p:attrNameLst>
                                      </p:cBhvr>
                                      <p:to>
                                        <p:strVal val="visible"/>
                                      </p:to>
                                    </p:set>
                                    <p:animEffect transition="in" filter="wipe(left)">
                                      <p:cBhvr>
                                        <p:cTn id="12" dur="200"/>
                                        <p:tgtEl>
                                          <p:spTgt spid="9"/>
                                        </p:tgtEl>
                                      </p:cBhvr>
                                    </p:animEffect>
                                  </p:childTnLst>
                                </p:cTn>
                              </p:par>
                              <p:par>
                                <p:cTn id="13" presetID="36" presetClass="emph" presetSubtype="0" fill="hold" grpId="1" nodeType="withEffect">
                                  <p:stCondLst>
                                    <p:cond delay="0"/>
                                  </p:stCondLst>
                                  <p:iterate type="lt">
                                    <p:tmPct val="30000"/>
                                  </p:iterate>
                                  <p:childTnLst>
                                    <p:animScale>
                                      <p:cBhvr>
                                        <p:cTn id="14" dur="50" autoRev="1" fill="hold">
                                          <p:stCondLst>
                                            <p:cond delay="0"/>
                                          </p:stCondLst>
                                        </p:cTn>
                                        <p:tgtEl>
                                          <p:spTgt spid="9"/>
                                        </p:tgtEl>
                                      </p:cBhvr>
                                      <p:to x="80000" y="100000"/>
                                    </p:animScale>
                                    <p:anim by="(#ppt_w*0.10)" calcmode="lin" valueType="num">
                                      <p:cBhvr>
                                        <p:cTn id="15" dur="50" autoRev="1" fill="hold">
                                          <p:stCondLst>
                                            <p:cond delay="0"/>
                                          </p:stCondLst>
                                        </p:cTn>
                                        <p:tgtEl>
                                          <p:spTgt spid="9"/>
                                        </p:tgtEl>
                                        <p:attrNameLst>
                                          <p:attrName>ppt_x</p:attrName>
                                        </p:attrNameLst>
                                      </p:cBhvr>
                                    </p:anim>
                                    <p:anim by="(-#ppt_w*0.10)" calcmode="lin" valueType="num">
                                      <p:cBhvr>
                                        <p:cTn id="16" dur="50" autoRev="1" fill="hold">
                                          <p:stCondLst>
                                            <p:cond delay="0"/>
                                          </p:stCondLst>
                                        </p:cTn>
                                        <p:tgtEl>
                                          <p:spTgt spid="9"/>
                                        </p:tgtEl>
                                        <p:attrNameLst>
                                          <p:attrName>ppt_y</p:attrName>
                                        </p:attrNameLst>
                                      </p:cBhvr>
                                    </p:anim>
                                    <p:animRot by="-480000">
                                      <p:cBhvr>
                                        <p:cTn id="17" dur="50" autoRev="1" fill="hold">
                                          <p:stCondLst>
                                            <p:cond delay="0"/>
                                          </p:stCondLst>
                                        </p:cTn>
                                        <p:tgtEl>
                                          <p:spTgt spid="9"/>
                                        </p:tgtEl>
                                        <p:attrNameLst>
                                          <p:attrName>r</p:attrName>
                                        </p:attrNameLst>
                                      </p:cBhvr>
                                    </p:animRo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up)">
                                      <p:cBhvr>
                                        <p:cTn id="29" dur="500"/>
                                        <p:tgtEl>
                                          <p:spTgt spid="11"/>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left)">
                                      <p:cBhvr>
                                        <p:cTn id="34" dur="500"/>
                                        <p:tgtEl>
                                          <p:spTgt spid="10"/>
                                        </p:tgtEl>
                                      </p:cBhvr>
                                    </p:animEffect>
                                  </p:childTnLst>
                                </p:cTn>
                              </p:par>
                            </p:childTnLst>
                          </p:cTn>
                        </p:par>
                        <p:par>
                          <p:cTn id="35" fill="hold">
                            <p:stCondLst>
                              <p:cond delay="500"/>
                            </p:stCondLst>
                            <p:childTnLst>
                              <p:par>
                                <p:cTn id="36" presetID="10" presetClass="entr" presetSubtype="0" fill="hold"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fade">
                                      <p:cBhvr>
                                        <p:cTn id="38" dur="500"/>
                                        <p:tgtEl>
                                          <p:spTgt spid="19"/>
                                        </p:tgtEl>
                                      </p:cBhvr>
                                    </p:animEffect>
                                  </p:childTnLst>
                                </p:cTn>
                              </p:par>
                              <p:par>
                                <p:cTn id="39" presetID="10" presetClass="entr" presetSubtype="0" fill="hold" nodeType="with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fade">
                                      <p:cBhvr>
                                        <p:cTn id="41" dur="500"/>
                                        <p:tgtEl>
                                          <p:spTgt spid="22"/>
                                        </p:tgtEl>
                                      </p:cBhvr>
                                    </p:animEffect>
                                  </p:childTnLst>
                                </p:cTn>
                              </p:par>
                              <p:par>
                                <p:cTn id="42" presetID="10" presetClass="entr" presetSubtype="0" fill="hold" nodeType="with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fade">
                                      <p:cBhvr>
                                        <p:cTn id="44" dur="500"/>
                                        <p:tgtEl>
                                          <p:spTgt spid="25"/>
                                        </p:tgtEl>
                                      </p:cBhvr>
                                    </p:animEffect>
                                  </p:childTnLst>
                                </p:cTn>
                              </p:par>
                              <p:par>
                                <p:cTn id="45" presetID="10" presetClass="entr" presetSubtype="0" fill="hold" nodeType="with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500"/>
                                        <p:tgtEl>
                                          <p:spTgt spid="28"/>
                                        </p:tgtEl>
                                      </p:cBhvr>
                                    </p:animEffect>
                                  </p:childTnLst>
                                </p:cTn>
                              </p:par>
                            </p:childTnLst>
                          </p:cTn>
                        </p:par>
                      </p:childTnLst>
                    </p:cTn>
                  </p:par>
                  <p:par>
                    <p:cTn id="48" fill="hold">
                      <p:stCondLst>
                        <p:cond delay="indefinite"/>
                      </p:stCondLst>
                      <p:childTnLst>
                        <p:par>
                          <p:cTn id="49" fill="hold">
                            <p:stCondLst>
                              <p:cond delay="0"/>
                            </p:stCondLst>
                            <p:childTnLst>
                              <p:par>
                                <p:cTn id="50" presetID="47" presetClass="entr" presetSubtype="0" fill="hold" grpId="0" nodeType="click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fade">
                                      <p:cBhvr>
                                        <p:cTn id="52" dur="1000"/>
                                        <p:tgtEl>
                                          <p:spTgt spid="12"/>
                                        </p:tgtEl>
                                      </p:cBhvr>
                                    </p:animEffect>
                                    <p:anim calcmode="lin" valueType="num">
                                      <p:cBhvr>
                                        <p:cTn id="53" dur="1000" fill="hold"/>
                                        <p:tgtEl>
                                          <p:spTgt spid="12"/>
                                        </p:tgtEl>
                                        <p:attrNameLst>
                                          <p:attrName>ppt_x</p:attrName>
                                        </p:attrNameLst>
                                      </p:cBhvr>
                                      <p:tavLst>
                                        <p:tav tm="0">
                                          <p:val>
                                            <p:strVal val="#ppt_x"/>
                                          </p:val>
                                        </p:tav>
                                        <p:tav tm="100000">
                                          <p:val>
                                            <p:strVal val="#ppt_x"/>
                                          </p:val>
                                        </p:tav>
                                      </p:tavLst>
                                    </p:anim>
                                    <p:anim calcmode="lin" valueType="num">
                                      <p:cBhvr>
                                        <p:cTn id="54" dur="1000" fill="hold"/>
                                        <p:tgtEl>
                                          <p:spTgt spid="12"/>
                                        </p:tgtEl>
                                        <p:attrNameLst>
                                          <p:attrName>ppt_y</p:attrName>
                                        </p:attrNameLst>
                                      </p:cBhvr>
                                      <p:tavLst>
                                        <p:tav tm="0">
                                          <p:val>
                                            <p:strVal val="#ppt_y-.1"/>
                                          </p:val>
                                        </p:tav>
                                        <p:tav tm="100000">
                                          <p:val>
                                            <p:strVal val="#ppt_y"/>
                                          </p:val>
                                        </p:tav>
                                      </p:tavLst>
                                    </p:anim>
                                  </p:childTnLst>
                                </p:cTn>
                              </p:par>
                              <p:par>
                                <p:cTn id="55" presetID="47" presetClass="entr" presetSubtype="0" fill="hold" grpId="0" nodeType="with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fade">
                                      <p:cBhvr>
                                        <p:cTn id="57" dur="1000"/>
                                        <p:tgtEl>
                                          <p:spTgt spid="16"/>
                                        </p:tgtEl>
                                      </p:cBhvr>
                                    </p:animEffect>
                                    <p:anim calcmode="lin" valueType="num">
                                      <p:cBhvr>
                                        <p:cTn id="58" dur="1000" fill="hold"/>
                                        <p:tgtEl>
                                          <p:spTgt spid="16"/>
                                        </p:tgtEl>
                                        <p:attrNameLst>
                                          <p:attrName>ppt_x</p:attrName>
                                        </p:attrNameLst>
                                      </p:cBhvr>
                                      <p:tavLst>
                                        <p:tav tm="0">
                                          <p:val>
                                            <p:strVal val="#ppt_x"/>
                                          </p:val>
                                        </p:tav>
                                        <p:tav tm="100000">
                                          <p:val>
                                            <p:strVal val="#ppt_x"/>
                                          </p:val>
                                        </p:tav>
                                      </p:tavLst>
                                    </p:anim>
                                    <p:anim calcmode="lin" valueType="num">
                                      <p:cBhvr>
                                        <p:cTn id="59" dur="1000" fill="hold"/>
                                        <p:tgtEl>
                                          <p:spTgt spid="16"/>
                                        </p:tgtEl>
                                        <p:attrNameLst>
                                          <p:attrName>ppt_y</p:attrName>
                                        </p:attrNameLst>
                                      </p:cBhvr>
                                      <p:tavLst>
                                        <p:tav tm="0">
                                          <p:val>
                                            <p:strVal val="#ppt_y-.1"/>
                                          </p:val>
                                        </p:tav>
                                        <p:tav tm="100000">
                                          <p:val>
                                            <p:strVal val="#ppt_y"/>
                                          </p:val>
                                        </p:tav>
                                      </p:tavLst>
                                    </p:anim>
                                  </p:childTnLst>
                                </p:cTn>
                              </p:par>
                              <p:par>
                                <p:cTn id="60" presetID="47" presetClass="entr" presetSubtype="0" fill="hold" grpId="0" nodeType="with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fade">
                                      <p:cBhvr>
                                        <p:cTn id="62" dur="1000"/>
                                        <p:tgtEl>
                                          <p:spTgt spid="17"/>
                                        </p:tgtEl>
                                      </p:cBhvr>
                                    </p:animEffect>
                                    <p:anim calcmode="lin" valueType="num">
                                      <p:cBhvr>
                                        <p:cTn id="63" dur="1000" fill="hold"/>
                                        <p:tgtEl>
                                          <p:spTgt spid="17"/>
                                        </p:tgtEl>
                                        <p:attrNameLst>
                                          <p:attrName>ppt_x</p:attrName>
                                        </p:attrNameLst>
                                      </p:cBhvr>
                                      <p:tavLst>
                                        <p:tav tm="0">
                                          <p:val>
                                            <p:strVal val="#ppt_x"/>
                                          </p:val>
                                        </p:tav>
                                        <p:tav tm="100000">
                                          <p:val>
                                            <p:strVal val="#ppt_x"/>
                                          </p:val>
                                        </p:tav>
                                      </p:tavLst>
                                    </p:anim>
                                    <p:anim calcmode="lin" valueType="num">
                                      <p:cBhvr>
                                        <p:cTn id="64" dur="1000" fill="hold"/>
                                        <p:tgtEl>
                                          <p:spTgt spid="17"/>
                                        </p:tgtEl>
                                        <p:attrNameLst>
                                          <p:attrName>ppt_y</p:attrName>
                                        </p:attrNameLst>
                                      </p:cBhvr>
                                      <p:tavLst>
                                        <p:tav tm="0">
                                          <p:val>
                                            <p:strVal val="#ppt_y-.1"/>
                                          </p:val>
                                        </p:tav>
                                        <p:tav tm="100000">
                                          <p:val>
                                            <p:strVal val="#ppt_y"/>
                                          </p:val>
                                        </p:tav>
                                      </p:tavLst>
                                    </p:anim>
                                  </p:childTnLst>
                                </p:cTn>
                              </p:par>
                              <p:par>
                                <p:cTn id="65" presetID="47" presetClass="entr" presetSubtype="0" fill="hold" grpId="0" nodeType="with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fade">
                                      <p:cBhvr>
                                        <p:cTn id="67" dur="1000"/>
                                        <p:tgtEl>
                                          <p:spTgt spid="18"/>
                                        </p:tgtEl>
                                      </p:cBhvr>
                                    </p:animEffect>
                                    <p:anim calcmode="lin" valueType="num">
                                      <p:cBhvr>
                                        <p:cTn id="68" dur="1000" fill="hold"/>
                                        <p:tgtEl>
                                          <p:spTgt spid="18"/>
                                        </p:tgtEl>
                                        <p:attrNameLst>
                                          <p:attrName>ppt_x</p:attrName>
                                        </p:attrNameLst>
                                      </p:cBhvr>
                                      <p:tavLst>
                                        <p:tav tm="0">
                                          <p:val>
                                            <p:strVal val="#ppt_x"/>
                                          </p:val>
                                        </p:tav>
                                        <p:tav tm="100000">
                                          <p:val>
                                            <p:strVal val="#ppt_x"/>
                                          </p:val>
                                        </p:tav>
                                      </p:tavLst>
                                    </p:anim>
                                    <p:anim calcmode="lin" valueType="num">
                                      <p:cBhvr>
                                        <p:cTn id="6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P spid="10" grpId="0" animBg="1"/>
      <p:bldP spid="12" grpId="0"/>
      <p:bldP spid="16" grpId="0"/>
      <p:bldP spid="17" grpId="0"/>
      <p:bldP spid="1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p:cNvPicPr>
            <a:picLocks noChangeAspect="1"/>
          </p:cNvPicPr>
          <p:nvPr/>
        </p:nvPicPr>
        <p:blipFill>
          <a:blip r:embed="rId3" cstate="email"/>
          <a:stretch>
            <a:fillRect/>
          </a:stretch>
        </p:blipFill>
        <p:spPr>
          <a:xfrm>
            <a:off x="0" y="0"/>
            <a:ext cx="9144000" cy="5143500"/>
          </a:xfrm>
          <a:prstGeom prst="rect">
            <a:avLst/>
          </a:prstGeom>
        </p:spPr>
      </p:pic>
      <p:grpSp>
        <p:nvGrpSpPr>
          <p:cNvPr id="5" name="组合 4"/>
          <p:cNvGrpSpPr/>
          <p:nvPr/>
        </p:nvGrpSpPr>
        <p:grpSpPr>
          <a:xfrm>
            <a:off x="0" y="1846949"/>
            <a:ext cx="9143498" cy="1814677"/>
            <a:chOff x="170694" y="177982"/>
            <a:chExt cx="3936003" cy="781165"/>
          </a:xfrm>
        </p:grpSpPr>
        <p:sp>
          <p:nvSpPr>
            <p:cNvPr id="6" name="等腰三角形 5"/>
            <p:cNvSpPr/>
            <p:nvPr/>
          </p:nvSpPr>
          <p:spPr>
            <a:xfrm>
              <a:off x="1233863" y="177982"/>
              <a:ext cx="355284" cy="356514"/>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8" rIns="68576" bIns="34288" rtlCol="0" anchor="ctr"/>
            <a:lstStyle/>
            <a:p>
              <a:pPr algn="ctr"/>
              <a:endParaRPr lang="zh-CN" altLang="en-US">
                <a:cs typeface="+mn-ea"/>
                <a:sym typeface="+mn-lt"/>
              </a:endParaRPr>
            </a:p>
          </p:txBody>
        </p:sp>
        <p:sp>
          <p:nvSpPr>
            <p:cNvPr id="7" name="等腰三角形 6"/>
            <p:cNvSpPr/>
            <p:nvPr/>
          </p:nvSpPr>
          <p:spPr>
            <a:xfrm flipV="1">
              <a:off x="200258" y="602633"/>
              <a:ext cx="355284" cy="356514"/>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8" rIns="68576" bIns="34288" rtlCol="0" anchor="ctr"/>
            <a:lstStyle/>
            <a:p>
              <a:pPr algn="ctr"/>
              <a:endParaRPr lang="zh-CN" altLang="en-US">
                <a:cs typeface="+mn-ea"/>
                <a:sym typeface="+mn-lt"/>
              </a:endParaRPr>
            </a:p>
          </p:txBody>
        </p:sp>
        <p:sp>
          <p:nvSpPr>
            <p:cNvPr id="8" name="矩形 7"/>
            <p:cNvSpPr/>
            <p:nvPr/>
          </p:nvSpPr>
          <p:spPr>
            <a:xfrm>
              <a:off x="170694" y="261768"/>
              <a:ext cx="3936003" cy="611981"/>
            </a:xfrm>
            <a:prstGeom prst="rect">
              <a:avLst/>
            </a:prstGeom>
            <a:solidFill>
              <a:srgbClr val="D68F1B">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8" rIns="68576" bIns="34288" rtlCol="0" anchor="ctr"/>
            <a:lstStyle/>
            <a:p>
              <a:pPr algn="ctr"/>
              <a:endParaRPr lang="zh-CN" altLang="en-US">
                <a:cs typeface="+mn-ea"/>
                <a:sym typeface="+mn-lt"/>
              </a:endParaRPr>
            </a:p>
          </p:txBody>
        </p:sp>
        <p:sp>
          <p:nvSpPr>
            <p:cNvPr id="9" name="平行四边形 8"/>
            <p:cNvSpPr/>
            <p:nvPr/>
          </p:nvSpPr>
          <p:spPr>
            <a:xfrm>
              <a:off x="376965" y="178257"/>
              <a:ext cx="1036076" cy="779005"/>
            </a:xfrm>
            <a:prstGeom prst="parallelogram">
              <a:avLst>
                <a:gd name="adj" fmla="val 48207"/>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8" rIns="68576" bIns="34288" rtlCol="0" anchor="ctr"/>
            <a:lstStyle/>
            <a:p>
              <a:pPr algn="ctr"/>
              <a:endParaRPr lang="zh-CN" altLang="en-US">
                <a:cs typeface="+mn-ea"/>
                <a:sym typeface="+mn-lt"/>
              </a:endParaRPr>
            </a:p>
          </p:txBody>
        </p:sp>
        <p:sp>
          <p:nvSpPr>
            <p:cNvPr id="10" name="文本框 6"/>
            <p:cNvSpPr txBox="1"/>
            <p:nvPr/>
          </p:nvSpPr>
          <p:spPr>
            <a:xfrm>
              <a:off x="650907" y="284178"/>
              <a:ext cx="569115" cy="559763"/>
            </a:xfrm>
            <a:prstGeom prst="rect">
              <a:avLst/>
            </a:prstGeom>
            <a:noFill/>
          </p:spPr>
          <p:txBody>
            <a:bodyPr wrap="square" lIns="68576" tIns="34288" rIns="68576" bIns="34288" rtlCol="0">
              <a:spAutoFit/>
            </a:bodyPr>
            <a:lstStyle/>
            <a:p>
              <a:r>
                <a:rPr lang="en-US" altLang="zh-CN" sz="8000" dirty="0">
                  <a:solidFill>
                    <a:schemeClr val="bg1">
                      <a:lumMod val="95000"/>
                    </a:schemeClr>
                  </a:solidFill>
                  <a:latin typeface="Arial" panose="020B0604020202020204" pitchFamily="34" charset="0"/>
                  <a:cs typeface="Arial" panose="020B0604020202020204" pitchFamily="34" charset="0"/>
                  <a:sym typeface="+mn-lt"/>
                </a:rPr>
                <a:t>03</a:t>
              </a:r>
              <a:endParaRPr lang="zh-CN" altLang="en-US" sz="8000" dirty="0">
                <a:solidFill>
                  <a:schemeClr val="bg1">
                    <a:lumMod val="95000"/>
                  </a:schemeClr>
                </a:solidFill>
                <a:latin typeface="Arial" panose="020B0604020202020204" pitchFamily="34" charset="0"/>
                <a:cs typeface="Arial" panose="020B0604020202020204" pitchFamily="34" charset="0"/>
                <a:sym typeface="+mn-lt"/>
              </a:endParaRPr>
            </a:p>
          </p:txBody>
        </p:sp>
      </p:grpSp>
      <p:sp>
        <p:nvSpPr>
          <p:cNvPr id="11" name="TextBox 48"/>
          <p:cNvSpPr txBox="1"/>
          <p:nvPr/>
        </p:nvSpPr>
        <p:spPr>
          <a:xfrm>
            <a:off x="2977814" y="2241868"/>
            <a:ext cx="5050131" cy="623246"/>
          </a:xfrm>
          <a:prstGeom prst="rect">
            <a:avLst/>
          </a:prstGeom>
          <a:noFill/>
        </p:spPr>
        <p:txBody>
          <a:bodyPr wrap="square" lIns="68580" tIns="34289" rIns="68580" bIns="34289" rtlCol="0">
            <a:spAutoFit/>
          </a:bodyPr>
          <a:lstStyle/>
          <a:p>
            <a:r>
              <a:rPr lang="zh-CN" altLang="en-US" sz="3600" dirty="0">
                <a:solidFill>
                  <a:schemeClr val="bg1"/>
                </a:solidFill>
                <a:latin typeface="微软雅黑" panose="020B0503020204020204" pitchFamily="34" charset="-122"/>
                <a:ea typeface="微软雅黑" panose="020B0503020204020204" pitchFamily="34" charset="-122"/>
                <a:cs typeface="+mn-ea"/>
                <a:sym typeface="+mn-lt"/>
              </a:rPr>
              <a:t>点击添加您的标题</a:t>
            </a:r>
            <a:endParaRPr lang="en-GB" altLang="zh-CN" sz="3600" dirty="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12" name="TextBox 49"/>
          <p:cNvSpPr txBox="1"/>
          <p:nvPr/>
        </p:nvSpPr>
        <p:spPr>
          <a:xfrm>
            <a:off x="2977814" y="2893242"/>
            <a:ext cx="3075539" cy="315469"/>
          </a:xfrm>
          <a:prstGeom prst="rect">
            <a:avLst/>
          </a:prstGeom>
          <a:noFill/>
        </p:spPr>
        <p:txBody>
          <a:bodyPr wrap="square" lIns="68580" tIns="34289" rIns="68580" bIns="34289" rtlCol="0">
            <a:spAutoFit/>
          </a:bodyPr>
          <a:lstStyle/>
          <a:p>
            <a:pPr eaLnBrk="0" hangingPunct="0"/>
            <a:r>
              <a:rPr lang="zh-CN" altLang="en-US" sz="1600" dirty="0">
                <a:solidFill>
                  <a:schemeClr val="bg1"/>
                </a:solidFill>
                <a:latin typeface="微软雅黑" panose="020B0503020204020204" pitchFamily="34" charset="-122"/>
                <a:ea typeface="微软雅黑" panose="020B0503020204020204" pitchFamily="34" charset="-122"/>
                <a:cs typeface="+mn-ea"/>
                <a:sym typeface="+mn-lt"/>
              </a:rPr>
              <a:t>点击此处添加副标题文本内容</a:t>
            </a:r>
          </a:p>
        </p:txBody>
      </p:sp>
    </p:spTree>
  </p:cSld>
  <p:clrMapOvr>
    <a:masterClrMapping/>
  </p:clrMapOvr>
  <mc:AlternateContent xmlns:mc="http://schemas.openxmlformats.org/markup-compatibility/2006" xmlns:p14="http://schemas.microsoft.com/office/powerpoint/2010/main">
    <mc:Choice Requires="p14">
      <p:transition spd="slow" p14:dur="4000" advTm="3000">
        <p14:vortex dir="r"/>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800" fill="hold"/>
                                        <p:tgtEl>
                                          <p:spTgt spid="5"/>
                                        </p:tgtEl>
                                        <p:attrNameLst>
                                          <p:attrName>ppt_x</p:attrName>
                                        </p:attrNameLst>
                                      </p:cBhvr>
                                      <p:tavLst>
                                        <p:tav tm="0">
                                          <p:val>
                                            <p:strVal val="0-#ppt_w/2"/>
                                          </p:val>
                                        </p:tav>
                                        <p:tav tm="100000">
                                          <p:val>
                                            <p:strVal val="#ppt_x"/>
                                          </p:val>
                                        </p:tav>
                                      </p:tavLst>
                                    </p:anim>
                                    <p:anim calcmode="lin" valueType="num">
                                      <p:cBhvr additive="base">
                                        <p:cTn id="8" dur="8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iterate type="lt">
                                    <p:tmPct val="30000"/>
                                  </p:iterate>
                                  <p:childTnLst>
                                    <p:set>
                                      <p:cBhvr>
                                        <p:cTn id="11" dur="1" fill="hold">
                                          <p:stCondLst>
                                            <p:cond delay="0"/>
                                          </p:stCondLst>
                                        </p:cTn>
                                        <p:tgtEl>
                                          <p:spTgt spid="11"/>
                                        </p:tgtEl>
                                        <p:attrNameLst>
                                          <p:attrName>style.visibility</p:attrName>
                                        </p:attrNameLst>
                                      </p:cBhvr>
                                      <p:to>
                                        <p:strVal val="visible"/>
                                      </p:to>
                                    </p:set>
                                    <p:animEffect transition="in" filter="wipe(left)">
                                      <p:cBhvr>
                                        <p:cTn id="12" dur="200"/>
                                        <p:tgtEl>
                                          <p:spTgt spid="11"/>
                                        </p:tgtEl>
                                      </p:cBhvr>
                                    </p:animEffect>
                                  </p:childTnLst>
                                </p:cTn>
                              </p:par>
                              <p:par>
                                <p:cTn id="13" presetID="36" presetClass="emph" presetSubtype="0" fill="hold" grpId="1" nodeType="withEffect">
                                  <p:stCondLst>
                                    <p:cond delay="0"/>
                                  </p:stCondLst>
                                  <p:iterate type="lt">
                                    <p:tmPct val="30000"/>
                                  </p:iterate>
                                  <p:childTnLst>
                                    <p:animScale>
                                      <p:cBhvr>
                                        <p:cTn id="14" dur="50" autoRev="1" fill="hold">
                                          <p:stCondLst>
                                            <p:cond delay="0"/>
                                          </p:stCondLst>
                                        </p:cTn>
                                        <p:tgtEl>
                                          <p:spTgt spid="11"/>
                                        </p:tgtEl>
                                      </p:cBhvr>
                                      <p:to x="80000" y="100000"/>
                                    </p:animScale>
                                    <p:anim by="(#ppt_w*0.10)" calcmode="lin" valueType="num">
                                      <p:cBhvr>
                                        <p:cTn id="15" dur="50" autoRev="1" fill="hold">
                                          <p:stCondLst>
                                            <p:cond delay="0"/>
                                          </p:stCondLst>
                                        </p:cTn>
                                        <p:tgtEl>
                                          <p:spTgt spid="11"/>
                                        </p:tgtEl>
                                        <p:attrNameLst>
                                          <p:attrName>ppt_x</p:attrName>
                                        </p:attrNameLst>
                                      </p:cBhvr>
                                    </p:anim>
                                    <p:anim by="(-#ppt_w*0.10)" calcmode="lin" valueType="num">
                                      <p:cBhvr>
                                        <p:cTn id="16" dur="50" autoRev="1" fill="hold">
                                          <p:stCondLst>
                                            <p:cond delay="0"/>
                                          </p:stCondLst>
                                        </p:cTn>
                                        <p:tgtEl>
                                          <p:spTgt spid="11"/>
                                        </p:tgtEl>
                                        <p:attrNameLst>
                                          <p:attrName>ppt_y</p:attrName>
                                        </p:attrNameLst>
                                      </p:cBhvr>
                                    </p:anim>
                                    <p:animRot by="-480000">
                                      <p:cBhvr>
                                        <p:cTn id="17" dur="50" autoRev="1" fill="hold">
                                          <p:stCondLst>
                                            <p:cond delay="0"/>
                                          </p:stCondLst>
                                        </p:cTn>
                                        <p:tgtEl>
                                          <p:spTgt spid="11"/>
                                        </p:tgtEl>
                                        <p:attrNameLst>
                                          <p:attrName>r</p:attrName>
                                        </p:attrNameLst>
                                      </p:cBhvr>
                                    </p:animRot>
                                  </p:childTnLst>
                                </p:cTn>
                              </p:par>
                            </p:childTnLst>
                          </p:cTn>
                        </p:par>
                        <p:par>
                          <p:cTn id="18" fill="hold">
                            <p:stCondLst>
                              <p:cond delay="1420"/>
                            </p:stCondLst>
                            <p:childTnLst>
                              <p:par>
                                <p:cTn id="19" presetID="22" presetClass="entr" presetSubtype="8" fill="hold" grpId="0" nodeType="afterEffect">
                                  <p:stCondLst>
                                    <p:cond delay="0"/>
                                  </p:stCondLst>
                                  <p:iterate type="lt">
                                    <p:tmPct val="30000"/>
                                  </p:iterate>
                                  <p:childTnLst>
                                    <p:set>
                                      <p:cBhvr>
                                        <p:cTn id="20" dur="1" fill="hold">
                                          <p:stCondLst>
                                            <p:cond delay="0"/>
                                          </p:stCondLst>
                                        </p:cTn>
                                        <p:tgtEl>
                                          <p:spTgt spid="12"/>
                                        </p:tgtEl>
                                        <p:attrNameLst>
                                          <p:attrName>style.visibility</p:attrName>
                                        </p:attrNameLst>
                                      </p:cBhvr>
                                      <p:to>
                                        <p:strVal val="visible"/>
                                      </p:to>
                                    </p:set>
                                    <p:animEffect transition="in" filter="wipe(left)">
                                      <p:cBhvr>
                                        <p:cTn id="21" dur="200"/>
                                        <p:tgtEl>
                                          <p:spTgt spid="12"/>
                                        </p:tgtEl>
                                      </p:cBhvr>
                                    </p:animEffect>
                                  </p:childTnLst>
                                </p:cTn>
                              </p:par>
                              <p:par>
                                <p:cTn id="22" presetID="36" presetClass="emph" presetSubtype="0" fill="hold" grpId="1" nodeType="withEffect">
                                  <p:stCondLst>
                                    <p:cond delay="0"/>
                                  </p:stCondLst>
                                  <p:iterate type="lt">
                                    <p:tmPct val="30000"/>
                                  </p:iterate>
                                  <p:childTnLst>
                                    <p:animScale>
                                      <p:cBhvr>
                                        <p:cTn id="23" dur="50" autoRev="1" fill="hold">
                                          <p:stCondLst>
                                            <p:cond delay="0"/>
                                          </p:stCondLst>
                                        </p:cTn>
                                        <p:tgtEl>
                                          <p:spTgt spid="12"/>
                                        </p:tgtEl>
                                      </p:cBhvr>
                                      <p:to x="80000" y="100000"/>
                                    </p:animScale>
                                    <p:anim by="(#ppt_w*0.10)" calcmode="lin" valueType="num">
                                      <p:cBhvr>
                                        <p:cTn id="24" dur="50" autoRev="1" fill="hold">
                                          <p:stCondLst>
                                            <p:cond delay="0"/>
                                          </p:stCondLst>
                                        </p:cTn>
                                        <p:tgtEl>
                                          <p:spTgt spid="12"/>
                                        </p:tgtEl>
                                        <p:attrNameLst>
                                          <p:attrName>ppt_x</p:attrName>
                                        </p:attrNameLst>
                                      </p:cBhvr>
                                    </p:anim>
                                    <p:anim by="(-#ppt_w*0.10)" calcmode="lin" valueType="num">
                                      <p:cBhvr>
                                        <p:cTn id="25" dur="50" autoRev="1" fill="hold">
                                          <p:stCondLst>
                                            <p:cond delay="0"/>
                                          </p:stCondLst>
                                        </p:cTn>
                                        <p:tgtEl>
                                          <p:spTgt spid="12"/>
                                        </p:tgtEl>
                                        <p:attrNameLst>
                                          <p:attrName>ppt_y</p:attrName>
                                        </p:attrNameLst>
                                      </p:cBhvr>
                                    </p:anim>
                                    <p:animRot by="-480000">
                                      <p:cBhvr>
                                        <p:cTn id="26" dur="50" autoRev="1" fill="hold">
                                          <p:stCondLst>
                                            <p:cond delay="0"/>
                                          </p:stCondLst>
                                        </p:cTn>
                                        <p:tgtEl>
                                          <p:spTgt spid="1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p:bldP spid="12" grpId="0"/>
      <p:bldP spid="12" grpI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0" y="100456"/>
            <a:ext cx="9144000" cy="394918"/>
            <a:chOff x="170694" y="177982"/>
            <a:chExt cx="3936003" cy="781165"/>
          </a:xfrm>
        </p:grpSpPr>
        <p:sp>
          <p:nvSpPr>
            <p:cNvPr id="5" name="等腰三角形 4"/>
            <p:cNvSpPr/>
            <p:nvPr/>
          </p:nvSpPr>
          <p:spPr>
            <a:xfrm>
              <a:off x="1233863" y="177982"/>
              <a:ext cx="355284" cy="356514"/>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8" rIns="68576" bIns="34288" rtlCol="0" anchor="ctr"/>
            <a:lstStyle/>
            <a:p>
              <a:pPr algn="ctr"/>
              <a:endParaRPr lang="zh-CN" altLang="en-US">
                <a:cs typeface="+mn-ea"/>
                <a:sym typeface="+mn-lt"/>
              </a:endParaRPr>
            </a:p>
          </p:txBody>
        </p:sp>
        <p:sp>
          <p:nvSpPr>
            <p:cNvPr id="6" name="等腰三角形 5"/>
            <p:cNvSpPr/>
            <p:nvPr/>
          </p:nvSpPr>
          <p:spPr>
            <a:xfrm flipV="1">
              <a:off x="200258" y="602633"/>
              <a:ext cx="355284" cy="356514"/>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8" rIns="68576" bIns="34288" rtlCol="0" anchor="ctr"/>
            <a:lstStyle/>
            <a:p>
              <a:pPr algn="ctr"/>
              <a:endParaRPr lang="zh-CN" altLang="en-US">
                <a:cs typeface="+mn-ea"/>
                <a:sym typeface="+mn-lt"/>
              </a:endParaRPr>
            </a:p>
          </p:txBody>
        </p:sp>
        <p:sp>
          <p:nvSpPr>
            <p:cNvPr id="7" name="矩形 6"/>
            <p:cNvSpPr/>
            <p:nvPr/>
          </p:nvSpPr>
          <p:spPr>
            <a:xfrm>
              <a:off x="170694" y="261768"/>
              <a:ext cx="3936003" cy="611981"/>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8" rIns="68576" bIns="34288" rtlCol="0" anchor="ctr"/>
            <a:lstStyle/>
            <a:p>
              <a:pPr algn="ctr"/>
              <a:endParaRPr lang="zh-CN" altLang="en-US">
                <a:cs typeface="+mn-ea"/>
                <a:sym typeface="+mn-lt"/>
              </a:endParaRPr>
            </a:p>
          </p:txBody>
        </p:sp>
        <p:sp>
          <p:nvSpPr>
            <p:cNvPr id="8" name="平行四边形 7"/>
            <p:cNvSpPr/>
            <p:nvPr/>
          </p:nvSpPr>
          <p:spPr>
            <a:xfrm>
              <a:off x="376965" y="178257"/>
              <a:ext cx="1036076" cy="779005"/>
            </a:xfrm>
            <a:prstGeom prst="parallelogram">
              <a:avLst>
                <a:gd name="adj" fmla="val 48207"/>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8" rIns="68576" bIns="34288" rtlCol="0" anchor="ctr"/>
            <a:lstStyle/>
            <a:p>
              <a:pPr algn="ctr"/>
              <a:endParaRPr lang="zh-CN" altLang="en-US">
                <a:cs typeface="+mn-ea"/>
                <a:sym typeface="+mn-lt"/>
              </a:endParaRPr>
            </a:p>
          </p:txBody>
        </p:sp>
      </p:grpSp>
      <p:sp>
        <p:nvSpPr>
          <p:cNvPr id="9" name="TextBox 48"/>
          <p:cNvSpPr txBox="1"/>
          <p:nvPr/>
        </p:nvSpPr>
        <p:spPr>
          <a:xfrm>
            <a:off x="770240" y="117370"/>
            <a:ext cx="1804738" cy="331948"/>
          </a:xfrm>
          <a:prstGeom prst="rect">
            <a:avLst/>
          </a:prstGeom>
          <a:noFill/>
        </p:spPr>
        <p:txBody>
          <a:bodyPr wrap="square" lIns="68580" tIns="34289" rIns="68580" bIns="34289" rtlCol="0">
            <a:spAutoFit/>
          </a:bodyPr>
          <a:lstStyle/>
          <a:p>
            <a:pPr>
              <a:lnSpc>
                <a:spcPct val="150000"/>
              </a:lnSpc>
            </a:pPr>
            <a:r>
              <a:rPr lang="zh-CN" altLang="en-US" sz="1140" dirty="0">
                <a:solidFill>
                  <a:schemeClr val="bg1"/>
                </a:solidFill>
                <a:latin typeface="Arial" panose="020B0604020202020204" pitchFamily="34" charset="0"/>
                <a:ea typeface="微软雅黑" panose="020B0503020204020204" pitchFamily="34" charset="-122"/>
                <a:sym typeface="Arial" panose="020B0604020202020204" pitchFamily="34" charset="0"/>
              </a:rPr>
              <a:t>点击请替换文字内容</a:t>
            </a:r>
          </a:p>
        </p:txBody>
      </p:sp>
      <p:sp>
        <p:nvSpPr>
          <p:cNvPr id="10" name="椭圆 9"/>
          <p:cNvSpPr/>
          <p:nvPr/>
        </p:nvSpPr>
        <p:spPr>
          <a:xfrm>
            <a:off x="6370591" y="1754081"/>
            <a:ext cx="1026114" cy="1026114"/>
          </a:xfrm>
          <a:prstGeom prst="ellipse">
            <a:avLst/>
          </a:prstGeom>
          <a:solidFill>
            <a:srgbClr val="D68F1B"/>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lvl="0" algn="ctr"/>
            <a:r>
              <a:rPr lang="zh-CN" altLang="en-US" sz="1500" b="1" dirty="0">
                <a:solidFill>
                  <a:schemeClr val="bg1"/>
                </a:solidFill>
                <a:latin typeface="HelveticaNeueLT Pro 67 MdCn" pitchFamily="34" charset="0"/>
                <a:ea typeface="微软雅黑" panose="020B0503020204020204" pitchFamily="34" charset="-122"/>
              </a:rPr>
              <a:t>添加标题内容</a:t>
            </a:r>
          </a:p>
        </p:txBody>
      </p:sp>
      <p:sp>
        <p:nvSpPr>
          <p:cNvPr id="11" name="椭圆 10"/>
          <p:cNvSpPr/>
          <p:nvPr/>
        </p:nvSpPr>
        <p:spPr>
          <a:xfrm>
            <a:off x="4010305" y="1754081"/>
            <a:ext cx="1026114" cy="1026114"/>
          </a:xfrm>
          <a:prstGeom prst="ellipse">
            <a:avLst/>
          </a:prstGeom>
          <a:solidFill>
            <a:srgbClr val="FF0000"/>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lvl="0" algn="ctr"/>
            <a:r>
              <a:rPr lang="zh-CN" altLang="en-US" sz="1500" b="1" dirty="0">
                <a:solidFill>
                  <a:schemeClr val="bg1"/>
                </a:solidFill>
                <a:latin typeface="HelveticaNeueLT Pro 67 MdCn" pitchFamily="34" charset="0"/>
                <a:ea typeface="微软雅黑" panose="020B0503020204020204" pitchFamily="34" charset="-122"/>
              </a:rPr>
              <a:t>添加标题内容</a:t>
            </a:r>
          </a:p>
        </p:txBody>
      </p:sp>
      <p:cxnSp>
        <p:nvCxnSpPr>
          <p:cNvPr id="12" name="直接连接符 11"/>
          <p:cNvCxnSpPr/>
          <p:nvPr/>
        </p:nvCxnSpPr>
        <p:spPr>
          <a:xfrm>
            <a:off x="-48043" y="3037373"/>
            <a:ext cx="2061952"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3" name="椭圆 12"/>
          <p:cNvSpPr/>
          <p:nvPr/>
        </p:nvSpPr>
        <p:spPr>
          <a:xfrm>
            <a:off x="2109070" y="2983368"/>
            <a:ext cx="108012" cy="108011"/>
          </a:xfrm>
          <a:prstGeom prst="ellipse">
            <a:avLst/>
          </a:prstGeom>
          <a:solidFill>
            <a:srgbClr val="D68F1B"/>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cxnSp>
        <p:nvCxnSpPr>
          <p:cNvPr id="14" name="直接连接符 13"/>
          <p:cNvCxnSpPr/>
          <p:nvPr/>
        </p:nvCxnSpPr>
        <p:spPr>
          <a:xfrm>
            <a:off x="2312243" y="3037373"/>
            <a:ext cx="2061952" cy="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5" name="椭圆 14"/>
          <p:cNvSpPr/>
          <p:nvPr/>
        </p:nvSpPr>
        <p:spPr>
          <a:xfrm>
            <a:off x="4469356" y="2983368"/>
            <a:ext cx="108012" cy="108011"/>
          </a:xfrm>
          <a:prstGeom prst="ellipse">
            <a:avLst/>
          </a:prstGeom>
          <a:solidFill>
            <a:srgbClr val="FF0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cxnSp>
        <p:nvCxnSpPr>
          <p:cNvPr id="16" name="直接连接符 15"/>
          <p:cNvCxnSpPr/>
          <p:nvPr/>
        </p:nvCxnSpPr>
        <p:spPr>
          <a:xfrm>
            <a:off x="4672529" y="3037373"/>
            <a:ext cx="2061952" cy="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7" name="椭圆 16"/>
          <p:cNvSpPr/>
          <p:nvPr/>
        </p:nvSpPr>
        <p:spPr>
          <a:xfrm>
            <a:off x="6829642" y="2983368"/>
            <a:ext cx="108012" cy="108011"/>
          </a:xfrm>
          <a:prstGeom prst="ellipse">
            <a:avLst/>
          </a:prstGeom>
          <a:solidFill>
            <a:srgbClr val="D68F1B"/>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cxnSp>
        <p:nvCxnSpPr>
          <p:cNvPr id="18" name="直接连接符 17"/>
          <p:cNvCxnSpPr/>
          <p:nvPr/>
        </p:nvCxnSpPr>
        <p:spPr>
          <a:xfrm>
            <a:off x="7032815" y="3037373"/>
            <a:ext cx="2061952"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9" name="椭圆 18"/>
          <p:cNvSpPr/>
          <p:nvPr/>
        </p:nvSpPr>
        <p:spPr>
          <a:xfrm>
            <a:off x="1650019" y="1754081"/>
            <a:ext cx="1026114" cy="1026114"/>
          </a:xfrm>
          <a:prstGeom prst="ellipse">
            <a:avLst/>
          </a:prstGeom>
          <a:solidFill>
            <a:srgbClr val="D68F1B"/>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lvl="0" algn="ctr"/>
            <a:r>
              <a:rPr lang="zh-CN" altLang="en-US" sz="1500" b="1" dirty="0">
                <a:solidFill>
                  <a:schemeClr val="bg1"/>
                </a:solidFill>
                <a:latin typeface="HelveticaNeueLT Pro 67 MdCn" pitchFamily="34" charset="0"/>
                <a:ea typeface="微软雅黑" panose="020B0503020204020204" pitchFamily="34" charset="-122"/>
              </a:rPr>
              <a:t>添加标题内容</a:t>
            </a:r>
          </a:p>
        </p:txBody>
      </p:sp>
      <p:sp>
        <p:nvSpPr>
          <p:cNvPr id="20" name="TextBox 33"/>
          <p:cNvSpPr txBox="1"/>
          <p:nvPr/>
        </p:nvSpPr>
        <p:spPr>
          <a:xfrm>
            <a:off x="1372289" y="3348557"/>
            <a:ext cx="1689585" cy="663643"/>
          </a:xfrm>
          <a:prstGeom prst="rect">
            <a:avLst/>
          </a:prstGeom>
          <a:noFill/>
        </p:spPr>
        <p:txBody>
          <a:bodyPr wrap="square" rtlCol="0">
            <a:spAutoFit/>
          </a:bodyPr>
          <a:lstStyle/>
          <a:p>
            <a:pPr algn="just">
              <a:lnSpc>
                <a:spcPct val="150000"/>
              </a:lnSpc>
            </a:pPr>
            <a:r>
              <a:rPr lang="zh-CN" altLang="en-US" sz="825" dirty="0">
                <a:latin typeface="微软雅黑" panose="020B0503020204020204" pitchFamily="34" charset="-122"/>
                <a:ea typeface="微软雅黑" panose="020B0503020204020204" pitchFamily="34" charset="-122"/>
              </a:rPr>
              <a:t>您的内容打在这里，或者通过复制您的文本后，在此框中选择粘贴，并选择只保留文字。</a:t>
            </a:r>
          </a:p>
        </p:txBody>
      </p:sp>
      <p:sp>
        <p:nvSpPr>
          <p:cNvPr id="21" name="TextBox 34"/>
          <p:cNvSpPr txBox="1"/>
          <p:nvPr/>
        </p:nvSpPr>
        <p:spPr>
          <a:xfrm>
            <a:off x="3732575" y="3348557"/>
            <a:ext cx="1689585" cy="663643"/>
          </a:xfrm>
          <a:prstGeom prst="rect">
            <a:avLst/>
          </a:prstGeom>
          <a:noFill/>
        </p:spPr>
        <p:txBody>
          <a:bodyPr wrap="square" rtlCol="0">
            <a:spAutoFit/>
          </a:bodyPr>
          <a:lstStyle/>
          <a:p>
            <a:pPr algn="just">
              <a:lnSpc>
                <a:spcPct val="150000"/>
              </a:lnSpc>
            </a:pPr>
            <a:r>
              <a:rPr lang="zh-CN" altLang="en-US" sz="825" dirty="0">
                <a:latin typeface="微软雅黑" panose="020B0503020204020204" pitchFamily="34" charset="-122"/>
                <a:ea typeface="微软雅黑" panose="020B0503020204020204" pitchFamily="34" charset="-122"/>
              </a:rPr>
              <a:t>您的内容打在这里，或者通过复制您的文本后，在此框中选择粘贴，并选择只保留文字。</a:t>
            </a:r>
          </a:p>
        </p:txBody>
      </p:sp>
      <p:sp>
        <p:nvSpPr>
          <p:cNvPr id="22" name="TextBox 35"/>
          <p:cNvSpPr txBox="1"/>
          <p:nvPr/>
        </p:nvSpPr>
        <p:spPr>
          <a:xfrm>
            <a:off x="6092861" y="3348557"/>
            <a:ext cx="1689585" cy="663643"/>
          </a:xfrm>
          <a:prstGeom prst="rect">
            <a:avLst/>
          </a:prstGeom>
          <a:noFill/>
        </p:spPr>
        <p:txBody>
          <a:bodyPr wrap="square" rtlCol="0">
            <a:spAutoFit/>
          </a:bodyPr>
          <a:lstStyle/>
          <a:p>
            <a:pPr algn="just">
              <a:lnSpc>
                <a:spcPct val="150000"/>
              </a:lnSpc>
            </a:pPr>
            <a:r>
              <a:rPr lang="zh-CN" altLang="en-US" sz="825" dirty="0">
                <a:latin typeface="微软雅黑" panose="020B0503020204020204" pitchFamily="34" charset="-122"/>
                <a:ea typeface="微软雅黑" panose="020B0503020204020204" pitchFamily="34" charset="-122"/>
              </a:rPr>
              <a:t>您的内容打在这里，或者通过复制您的文本后，在此框中选择粘贴，并选择只保留文字。</a:t>
            </a:r>
          </a:p>
        </p:txBody>
      </p:sp>
    </p:spTree>
  </p:cSld>
  <p:clrMapOvr>
    <a:masterClrMapping/>
  </p:clrMapOvr>
  <mc:AlternateContent xmlns:mc="http://schemas.openxmlformats.org/markup-compatibility/2006" xmlns:p14="http://schemas.microsoft.com/office/powerpoint/2010/main">
    <mc:Choice Requires="p14">
      <p:transition spd="slow" p14:dur="4000" advTm="3000">
        <p14:vortex dir="r"/>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800" fill="hold"/>
                                        <p:tgtEl>
                                          <p:spTgt spid="4"/>
                                        </p:tgtEl>
                                        <p:attrNameLst>
                                          <p:attrName>ppt_x</p:attrName>
                                        </p:attrNameLst>
                                      </p:cBhvr>
                                      <p:tavLst>
                                        <p:tav tm="0">
                                          <p:val>
                                            <p:strVal val="0-#ppt_w/2"/>
                                          </p:val>
                                        </p:tav>
                                        <p:tav tm="100000">
                                          <p:val>
                                            <p:strVal val="#ppt_x"/>
                                          </p:val>
                                        </p:tav>
                                      </p:tavLst>
                                    </p:anim>
                                    <p:anim calcmode="lin" valueType="num">
                                      <p:cBhvr additive="base">
                                        <p:cTn id="8" dur="8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iterate type="lt">
                                    <p:tmPct val="30000"/>
                                  </p:iterate>
                                  <p:childTnLst>
                                    <p:set>
                                      <p:cBhvr>
                                        <p:cTn id="11" dur="1" fill="hold">
                                          <p:stCondLst>
                                            <p:cond delay="0"/>
                                          </p:stCondLst>
                                        </p:cTn>
                                        <p:tgtEl>
                                          <p:spTgt spid="9"/>
                                        </p:tgtEl>
                                        <p:attrNameLst>
                                          <p:attrName>style.visibility</p:attrName>
                                        </p:attrNameLst>
                                      </p:cBhvr>
                                      <p:to>
                                        <p:strVal val="visible"/>
                                      </p:to>
                                    </p:set>
                                    <p:animEffect transition="in" filter="wipe(left)">
                                      <p:cBhvr>
                                        <p:cTn id="12" dur="200"/>
                                        <p:tgtEl>
                                          <p:spTgt spid="9"/>
                                        </p:tgtEl>
                                      </p:cBhvr>
                                    </p:animEffect>
                                  </p:childTnLst>
                                </p:cTn>
                              </p:par>
                              <p:par>
                                <p:cTn id="13" presetID="36" presetClass="emph" presetSubtype="0" fill="hold" grpId="1" nodeType="withEffect">
                                  <p:stCondLst>
                                    <p:cond delay="0"/>
                                  </p:stCondLst>
                                  <p:iterate type="lt">
                                    <p:tmPct val="30000"/>
                                  </p:iterate>
                                  <p:childTnLst>
                                    <p:animScale>
                                      <p:cBhvr>
                                        <p:cTn id="14" dur="50" autoRev="1" fill="hold">
                                          <p:stCondLst>
                                            <p:cond delay="0"/>
                                          </p:stCondLst>
                                        </p:cTn>
                                        <p:tgtEl>
                                          <p:spTgt spid="9"/>
                                        </p:tgtEl>
                                      </p:cBhvr>
                                      <p:to x="80000" y="100000"/>
                                    </p:animScale>
                                    <p:anim by="(#ppt_w*0.10)" calcmode="lin" valueType="num">
                                      <p:cBhvr>
                                        <p:cTn id="15" dur="50" autoRev="1" fill="hold">
                                          <p:stCondLst>
                                            <p:cond delay="0"/>
                                          </p:stCondLst>
                                        </p:cTn>
                                        <p:tgtEl>
                                          <p:spTgt spid="9"/>
                                        </p:tgtEl>
                                        <p:attrNameLst>
                                          <p:attrName>ppt_x</p:attrName>
                                        </p:attrNameLst>
                                      </p:cBhvr>
                                    </p:anim>
                                    <p:anim by="(-#ppt_w*0.10)" calcmode="lin" valueType="num">
                                      <p:cBhvr>
                                        <p:cTn id="16" dur="50" autoRev="1" fill="hold">
                                          <p:stCondLst>
                                            <p:cond delay="0"/>
                                          </p:stCondLst>
                                        </p:cTn>
                                        <p:tgtEl>
                                          <p:spTgt spid="9"/>
                                        </p:tgtEl>
                                        <p:attrNameLst>
                                          <p:attrName>ppt_y</p:attrName>
                                        </p:attrNameLst>
                                      </p:cBhvr>
                                    </p:anim>
                                    <p:animRot by="-480000">
                                      <p:cBhvr>
                                        <p:cTn id="17" dur="50" autoRev="1" fill="hold">
                                          <p:stCondLst>
                                            <p:cond delay="0"/>
                                          </p:stCondLst>
                                        </p:cTn>
                                        <p:tgtEl>
                                          <p:spTgt spid="9"/>
                                        </p:tgtEl>
                                        <p:attrNameLst>
                                          <p:attrName>r</p:attrName>
                                        </p:attrNameLst>
                                      </p:cBhvr>
                                    </p:animRot>
                                  </p:childTnLst>
                                </p:cTn>
                              </p:par>
                            </p:childTnLst>
                          </p:cTn>
                        </p:par>
                        <p:par>
                          <p:cTn id="18" fill="hold">
                            <p:stCondLst>
                              <p:cond delay="1480"/>
                            </p:stCondLst>
                            <p:childTnLst>
                              <p:par>
                                <p:cTn id="19" presetID="22" presetClass="entr" presetSubtype="8" fill="hold"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left)">
                                      <p:cBhvr>
                                        <p:cTn id="21" dur="500"/>
                                        <p:tgtEl>
                                          <p:spTgt spid="12"/>
                                        </p:tgtEl>
                                      </p:cBhvr>
                                    </p:animEffect>
                                  </p:childTnLst>
                                </p:cTn>
                              </p:par>
                              <p:par>
                                <p:cTn id="22" presetID="2" presetClass="entr" presetSubtype="8" decel="100000" fill="hold" grpId="0" nodeType="with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additive="base">
                                        <p:cTn id="24" dur="1000" fill="hold"/>
                                        <p:tgtEl>
                                          <p:spTgt spid="19"/>
                                        </p:tgtEl>
                                        <p:attrNameLst>
                                          <p:attrName>ppt_x</p:attrName>
                                        </p:attrNameLst>
                                      </p:cBhvr>
                                      <p:tavLst>
                                        <p:tav tm="0">
                                          <p:val>
                                            <p:strVal val="0-#ppt_w/2"/>
                                          </p:val>
                                        </p:tav>
                                        <p:tav tm="100000">
                                          <p:val>
                                            <p:strVal val="#ppt_x"/>
                                          </p:val>
                                        </p:tav>
                                      </p:tavLst>
                                    </p:anim>
                                    <p:anim calcmode="lin" valueType="num">
                                      <p:cBhvr additive="base">
                                        <p:cTn id="25" dur="1000" fill="hold"/>
                                        <p:tgtEl>
                                          <p:spTgt spid="19"/>
                                        </p:tgtEl>
                                        <p:attrNameLst>
                                          <p:attrName>ppt_y</p:attrName>
                                        </p:attrNameLst>
                                      </p:cBhvr>
                                      <p:tavLst>
                                        <p:tav tm="0">
                                          <p:val>
                                            <p:strVal val="#ppt_y"/>
                                          </p:val>
                                        </p:tav>
                                        <p:tav tm="100000">
                                          <p:val>
                                            <p:strVal val="#ppt_y"/>
                                          </p:val>
                                        </p:tav>
                                      </p:tavLst>
                                    </p:anim>
                                  </p:childTnLst>
                                </p:cTn>
                              </p:par>
                              <p:par>
                                <p:cTn id="26" presetID="8" presetClass="emph" presetSubtype="0" decel="100000" fill="hold" grpId="1" nodeType="withEffect">
                                  <p:stCondLst>
                                    <p:cond delay="0"/>
                                  </p:stCondLst>
                                  <p:childTnLst>
                                    <p:animRot by="21600000">
                                      <p:cBhvr>
                                        <p:cTn id="27" dur="1000" fill="hold"/>
                                        <p:tgtEl>
                                          <p:spTgt spid="19"/>
                                        </p:tgtEl>
                                        <p:attrNameLst>
                                          <p:attrName>r</p:attrName>
                                        </p:attrNameLst>
                                      </p:cBhvr>
                                    </p:animRot>
                                  </p:childTnLst>
                                </p:cTn>
                              </p:par>
                            </p:childTnLst>
                          </p:cTn>
                        </p:par>
                        <p:par>
                          <p:cTn id="28" fill="hold">
                            <p:stCondLst>
                              <p:cond delay="1980"/>
                            </p:stCondLst>
                            <p:childTnLst>
                              <p:par>
                                <p:cTn id="29" presetID="10" presetClass="entr" presetSubtype="0" fill="hold" grpId="0"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500"/>
                                        <p:tgtEl>
                                          <p:spTgt spid="13"/>
                                        </p:tgtEl>
                                      </p:cBhvr>
                                    </p:animEffect>
                                  </p:childTnLst>
                                </p:cTn>
                              </p:par>
                            </p:childTnLst>
                          </p:cTn>
                        </p:par>
                        <p:par>
                          <p:cTn id="32" fill="hold">
                            <p:stCondLst>
                              <p:cond delay="2480"/>
                            </p:stCondLst>
                            <p:childTnLst>
                              <p:par>
                                <p:cTn id="33" presetID="2" presetClass="entr" presetSubtype="4" accel="100000"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 calcmode="lin" valueType="num">
                                      <p:cBhvr additive="base">
                                        <p:cTn id="35" dur="500" fill="hold"/>
                                        <p:tgtEl>
                                          <p:spTgt spid="20"/>
                                        </p:tgtEl>
                                        <p:attrNameLst>
                                          <p:attrName>ppt_x</p:attrName>
                                        </p:attrNameLst>
                                      </p:cBhvr>
                                      <p:tavLst>
                                        <p:tav tm="0">
                                          <p:val>
                                            <p:strVal val="#ppt_x"/>
                                          </p:val>
                                        </p:tav>
                                        <p:tav tm="100000">
                                          <p:val>
                                            <p:strVal val="#ppt_x"/>
                                          </p:val>
                                        </p:tav>
                                      </p:tavLst>
                                    </p:anim>
                                    <p:anim calcmode="lin" valueType="num">
                                      <p:cBhvr additive="base">
                                        <p:cTn id="36" dur="500" fill="hold"/>
                                        <p:tgtEl>
                                          <p:spTgt spid="20"/>
                                        </p:tgtEl>
                                        <p:attrNameLst>
                                          <p:attrName>ppt_y</p:attrName>
                                        </p:attrNameLst>
                                      </p:cBhvr>
                                      <p:tavLst>
                                        <p:tav tm="0">
                                          <p:val>
                                            <p:strVal val="1+#ppt_h/2"/>
                                          </p:val>
                                        </p:tav>
                                        <p:tav tm="100000">
                                          <p:val>
                                            <p:strVal val="#ppt_y"/>
                                          </p:val>
                                        </p:tav>
                                      </p:tavLst>
                                    </p:anim>
                                  </p:childTnLst>
                                </p:cTn>
                              </p:par>
                            </p:childTnLst>
                          </p:cTn>
                        </p:par>
                        <p:par>
                          <p:cTn id="37" fill="hold">
                            <p:stCondLst>
                              <p:cond delay="2980"/>
                            </p:stCondLst>
                            <p:childTnLst>
                              <p:par>
                                <p:cTn id="38" presetID="22" presetClass="entr" presetSubtype="8"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wipe(left)">
                                      <p:cBhvr>
                                        <p:cTn id="40" dur="500"/>
                                        <p:tgtEl>
                                          <p:spTgt spid="14"/>
                                        </p:tgtEl>
                                      </p:cBhvr>
                                    </p:animEffect>
                                  </p:childTnLst>
                                </p:cTn>
                              </p:par>
                              <p:par>
                                <p:cTn id="41" presetID="1" presetClass="entr" presetSubtype="0" fill="hold" grpId="0" nodeType="withEffect">
                                  <p:stCondLst>
                                    <p:cond delay="0"/>
                                  </p:stCondLst>
                                  <p:childTnLst>
                                    <p:set>
                                      <p:cBhvr>
                                        <p:cTn id="42" dur="1" fill="hold">
                                          <p:stCondLst>
                                            <p:cond delay="0"/>
                                          </p:stCondLst>
                                        </p:cTn>
                                        <p:tgtEl>
                                          <p:spTgt spid="11"/>
                                        </p:tgtEl>
                                        <p:attrNameLst>
                                          <p:attrName>style.visibility</p:attrName>
                                        </p:attrNameLst>
                                      </p:cBhvr>
                                      <p:to>
                                        <p:strVal val="visible"/>
                                      </p:to>
                                    </p:set>
                                  </p:childTnLst>
                                </p:cTn>
                              </p:par>
                              <p:par>
                                <p:cTn id="43" presetID="35" presetClass="path" presetSubtype="0" decel="100000" fill="hold" grpId="2" nodeType="withEffect">
                                  <p:stCondLst>
                                    <p:cond delay="0"/>
                                  </p:stCondLst>
                                  <p:childTnLst>
                                    <p:animMotion origin="layout" path="M 1.94444E-6 -7.40741E-7 L -0.25972 -7.40741E-7 " pathEditMode="relative" rAng="0" ptsTypes="AA">
                                      <p:cBhvr>
                                        <p:cTn id="44" dur="1000" spd="-100000" fill="hold"/>
                                        <p:tgtEl>
                                          <p:spTgt spid="11"/>
                                        </p:tgtEl>
                                        <p:attrNameLst>
                                          <p:attrName>ppt_x</p:attrName>
                                          <p:attrName>ppt_y</p:attrName>
                                        </p:attrNameLst>
                                      </p:cBhvr>
                                      <p:rCtr x="-12986" y="0"/>
                                    </p:animMotion>
                                  </p:childTnLst>
                                </p:cTn>
                              </p:par>
                              <p:par>
                                <p:cTn id="45" presetID="8" presetClass="emph" presetSubtype="0" decel="100000" fill="hold" grpId="1" nodeType="withEffect">
                                  <p:stCondLst>
                                    <p:cond delay="0"/>
                                  </p:stCondLst>
                                  <p:childTnLst>
                                    <p:animRot by="21600000">
                                      <p:cBhvr>
                                        <p:cTn id="46" dur="1000" fill="hold"/>
                                        <p:tgtEl>
                                          <p:spTgt spid="11"/>
                                        </p:tgtEl>
                                        <p:attrNameLst>
                                          <p:attrName>r</p:attrName>
                                        </p:attrNameLst>
                                      </p:cBhvr>
                                    </p:animRot>
                                  </p:childTnLst>
                                </p:cTn>
                              </p:par>
                            </p:childTnLst>
                          </p:cTn>
                        </p:par>
                        <p:par>
                          <p:cTn id="47" fill="hold">
                            <p:stCondLst>
                              <p:cond delay="3480"/>
                            </p:stCondLst>
                            <p:childTnLst>
                              <p:par>
                                <p:cTn id="48" presetID="10" presetClass="entr" presetSubtype="0"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Effect transition="in" filter="fade">
                                      <p:cBhvr>
                                        <p:cTn id="50" dur="500"/>
                                        <p:tgtEl>
                                          <p:spTgt spid="15"/>
                                        </p:tgtEl>
                                      </p:cBhvr>
                                    </p:animEffect>
                                  </p:childTnLst>
                                </p:cTn>
                              </p:par>
                            </p:childTnLst>
                          </p:cTn>
                        </p:par>
                        <p:par>
                          <p:cTn id="51" fill="hold">
                            <p:stCondLst>
                              <p:cond delay="3980"/>
                            </p:stCondLst>
                            <p:childTnLst>
                              <p:par>
                                <p:cTn id="52" presetID="2" presetClass="entr" presetSubtype="4" accel="100000"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additive="base">
                                        <p:cTn id="54" dur="500" fill="hold"/>
                                        <p:tgtEl>
                                          <p:spTgt spid="21"/>
                                        </p:tgtEl>
                                        <p:attrNameLst>
                                          <p:attrName>ppt_x</p:attrName>
                                        </p:attrNameLst>
                                      </p:cBhvr>
                                      <p:tavLst>
                                        <p:tav tm="0">
                                          <p:val>
                                            <p:strVal val="#ppt_x"/>
                                          </p:val>
                                        </p:tav>
                                        <p:tav tm="100000">
                                          <p:val>
                                            <p:strVal val="#ppt_x"/>
                                          </p:val>
                                        </p:tav>
                                      </p:tavLst>
                                    </p:anim>
                                    <p:anim calcmode="lin" valueType="num">
                                      <p:cBhvr additive="base">
                                        <p:cTn id="55" dur="500" fill="hold"/>
                                        <p:tgtEl>
                                          <p:spTgt spid="21"/>
                                        </p:tgtEl>
                                        <p:attrNameLst>
                                          <p:attrName>ppt_y</p:attrName>
                                        </p:attrNameLst>
                                      </p:cBhvr>
                                      <p:tavLst>
                                        <p:tav tm="0">
                                          <p:val>
                                            <p:strVal val="1+#ppt_h/2"/>
                                          </p:val>
                                        </p:tav>
                                        <p:tav tm="100000">
                                          <p:val>
                                            <p:strVal val="#ppt_y"/>
                                          </p:val>
                                        </p:tav>
                                      </p:tavLst>
                                    </p:anim>
                                  </p:childTnLst>
                                </p:cTn>
                              </p:par>
                            </p:childTnLst>
                          </p:cTn>
                        </p:par>
                        <p:par>
                          <p:cTn id="56" fill="hold">
                            <p:stCondLst>
                              <p:cond delay="4480"/>
                            </p:stCondLst>
                            <p:childTnLst>
                              <p:par>
                                <p:cTn id="57" presetID="22" presetClass="entr" presetSubtype="8"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wipe(left)">
                                      <p:cBhvr>
                                        <p:cTn id="59" dur="500"/>
                                        <p:tgtEl>
                                          <p:spTgt spid="16"/>
                                        </p:tgtEl>
                                      </p:cBhvr>
                                    </p:animEffect>
                                  </p:childTnLst>
                                </p:cTn>
                              </p:par>
                              <p:par>
                                <p:cTn id="60" presetID="1" presetClass="entr" presetSubtype="0" fill="hold" grpId="0" nodeType="withEffect">
                                  <p:stCondLst>
                                    <p:cond delay="0"/>
                                  </p:stCondLst>
                                  <p:childTnLst>
                                    <p:set>
                                      <p:cBhvr>
                                        <p:cTn id="61" dur="1" fill="hold">
                                          <p:stCondLst>
                                            <p:cond delay="0"/>
                                          </p:stCondLst>
                                        </p:cTn>
                                        <p:tgtEl>
                                          <p:spTgt spid="10"/>
                                        </p:tgtEl>
                                        <p:attrNameLst>
                                          <p:attrName>style.visibility</p:attrName>
                                        </p:attrNameLst>
                                      </p:cBhvr>
                                      <p:to>
                                        <p:strVal val="visible"/>
                                      </p:to>
                                    </p:set>
                                  </p:childTnLst>
                                </p:cTn>
                              </p:par>
                              <p:par>
                                <p:cTn id="62" presetID="35" presetClass="path" presetSubtype="0" decel="100000" fill="hold" grpId="2" nodeType="withEffect">
                                  <p:stCondLst>
                                    <p:cond delay="0"/>
                                  </p:stCondLst>
                                  <p:childTnLst>
                                    <p:animMotion origin="layout" path="M 2.22222E-6 -7.40741E-7 L -0.25972 -7.40741E-7 " pathEditMode="relative" rAng="0" ptsTypes="AA">
                                      <p:cBhvr>
                                        <p:cTn id="63" dur="1000" spd="-100000" fill="hold"/>
                                        <p:tgtEl>
                                          <p:spTgt spid="10"/>
                                        </p:tgtEl>
                                        <p:attrNameLst>
                                          <p:attrName>ppt_x</p:attrName>
                                          <p:attrName>ppt_y</p:attrName>
                                        </p:attrNameLst>
                                      </p:cBhvr>
                                      <p:rCtr x="-12986" y="0"/>
                                    </p:animMotion>
                                  </p:childTnLst>
                                </p:cTn>
                              </p:par>
                              <p:par>
                                <p:cTn id="64" presetID="8" presetClass="emph" presetSubtype="0" decel="100000" fill="hold" grpId="1" nodeType="withEffect">
                                  <p:stCondLst>
                                    <p:cond delay="0"/>
                                  </p:stCondLst>
                                  <p:childTnLst>
                                    <p:animRot by="21600000">
                                      <p:cBhvr>
                                        <p:cTn id="65" dur="1000" fill="hold"/>
                                        <p:tgtEl>
                                          <p:spTgt spid="10"/>
                                        </p:tgtEl>
                                        <p:attrNameLst>
                                          <p:attrName>r</p:attrName>
                                        </p:attrNameLst>
                                      </p:cBhvr>
                                    </p:animRot>
                                  </p:childTnLst>
                                </p:cTn>
                              </p:par>
                            </p:childTnLst>
                          </p:cTn>
                        </p:par>
                        <p:par>
                          <p:cTn id="66" fill="hold">
                            <p:stCondLst>
                              <p:cond delay="4980"/>
                            </p:stCondLst>
                            <p:childTnLst>
                              <p:par>
                                <p:cTn id="67" presetID="10" presetClass="entr" presetSubtype="0" fill="hold" grpId="0" nodeType="afterEffect">
                                  <p:stCondLst>
                                    <p:cond delay="0"/>
                                  </p:stCondLst>
                                  <p:childTnLst>
                                    <p:set>
                                      <p:cBhvr>
                                        <p:cTn id="68" dur="1" fill="hold">
                                          <p:stCondLst>
                                            <p:cond delay="0"/>
                                          </p:stCondLst>
                                        </p:cTn>
                                        <p:tgtEl>
                                          <p:spTgt spid="17"/>
                                        </p:tgtEl>
                                        <p:attrNameLst>
                                          <p:attrName>style.visibility</p:attrName>
                                        </p:attrNameLst>
                                      </p:cBhvr>
                                      <p:to>
                                        <p:strVal val="visible"/>
                                      </p:to>
                                    </p:set>
                                    <p:animEffect transition="in" filter="fade">
                                      <p:cBhvr>
                                        <p:cTn id="69" dur="500"/>
                                        <p:tgtEl>
                                          <p:spTgt spid="17"/>
                                        </p:tgtEl>
                                      </p:cBhvr>
                                    </p:animEffect>
                                  </p:childTnLst>
                                </p:cTn>
                              </p:par>
                              <p:par>
                                <p:cTn id="70" presetID="22" presetClass="entr" presetSubtype="8" fill="hold" nodeType="withEffect">
                                  <p:stCondLst>
                                    <p:cond delay="0"/>
                                  </p:stCondLst>
                                  <p:childTnLst>
                                    <p:set>
                                      <p:cBhvr>
                                        <p:cTn id="71" dur="1" fill="hold">
                                          <p:stCondLst>
                                            <p:cond delay="0"/>
                                          </p:stCondLst>
                                        </p:cTn>
                                        <p:tgtEl>
                                          <p:spTgt spid="18"/>
                                        </p:tgtEl>
                                        <p:attrNameLst>
                                          <p:attrName>style.visibility</p:attrName>
                                        </p:attrNameLst>
                                      </p:cBhvr>
                                      <p:to>
                                        <p:strVal val="visible"/>
                                      </p:to>
                                    </p:set>
                                    <p:animEffect transition="in" filter="wipe(left)">
                                      <p:cBhvr>
                                        <p:cTn id="72" dur="500"/>
                                        <p:tgtEl>
                                          <p:spTgt spid="18"/>
                                        </p:tgtEl>
                                      </p:cBhvr>
                                    </p:animEffect>
                                  </p:childTnLst>
                                </p:cTn>
                              </p:par>
                            </p:childTnLst>
                          </p:cTn>
                        </p:par>
                        <p:par>
                          <p:cTn id="73" fill="hold">
                            <p:stCondLst>
                              <p:cond delay="5480"/>
                            </p:stCondLst>
                            <p:childTnLst>
                              <p:par>
                                <p:cTn id="74" presetID="2" presetClass="entr" presetSubtype="4" accel="10000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additive="base">
                                        <p:cTn id="76" dur="500" fill="hold"/>
                                        <p:tgtEl>
                                          <p:spTgt spid="22"/>
                                        </p:tgtEl>
                                        <p:attrNameLst>
                                          <p:attrName>ppt_x</p:attrName>
                                        </p:attrNameLst>
                                      </p:cBhvr>
                                      <p:tavLst>
                                        <p:tav tm="0">
                                          <p:val>
                                            <p:strVal val="#ppt_x"/>
                                          </p:val>
                                        </p:tav>
                                        <p:tav tm="100000">
                                          <p:val>
                                            <p:strVal val="#ppt_x"/>
                                          </p:val>
                                        </p:tav>
                                      </p:tavLst>
                                    </p:anim>
                                    <p:anim calcmode="lin" valueType="num">
                                      <p:cBhvr additive="base">
                                        <p:cTn id="77"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P spid="10" grpId="0" animBg="1"/>
      <p:bldP spid="10" grpId="1" animBg="1"/>
      <p:bldP spid="10" grpId="2" animBg="1"/>
      <p:bldP spid="11" grpId="0" animBg="1"/>
      <p:bldP spid="11" grpId="1" animBg="1"/>
      <p:bldP spid="11" grpId="2" animBg="1"/>
      <p:bldP spid="13" grpId="0" animBg="1"/>
      <p:bldP spid="15" grpId="0" animBg="1"/>
      <p:bldP spid="17" grpId="0" animBg="1"/>
      <p:bldP spid="19" grpId="0" animBg="1"/>
      <p:bldP spid="19" grpId="1" animBg="1"/>
      <p:bldP spid="20" grpId="0"/>
      <p:bldP spid="21" grpId="0"/>
      <p:bldP spid="2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0" y="100456"/>
            <a:ext cx="9144000" cy="394918"/>
            <a:chOff x="170694" y="177982"/>
            <a:chExt cx="3936003" cy="781165"/>
          </a:xfrm>
        </p:grpSpPr>
        <p:sp>
          <p:nvSpPr>
            <p:cNvPr id="5" name="等腰三角形 4"/>
            <p:cNvSpPr/>
            <p:nvPr/>
          </p:nvSpPr>
          <p:spPr>
            <a:xfrm>
              <a:off x="1233863" y="177982"/>
              <a:ext cx="355284" cy="356514"/>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8" rIns="68576" bIns="34288" rtlCol="0" anchor="ctr"/>
            <a:lstStyle/>
            <a:p>
              <a:pPr algn="ctr"/>
              <a:endParaRPr lang="zh-CN" altLang="en-US">
                <a:cs typeface="+mn-ea"/>
                <a:sym typeface="+mn-lt"/>
              </a:endParaRPr>
            </a:p>
          </p:txBody>
        </p:sp>
        <p:sp>
          <p:nvSpPr>
            <p:cNvPr id="6" name="等腰三角形 5"/>
            <p:cNvSpPr/>
            <p:nvPr/>
          </p:nvSpPr>
          <p:spPr>
            <a:xfrm flipV="1">
              <a:off x="200258" y="602633"/>
              <a:ext cx="355284" cy="356514"/>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8" rIns="68576" bIns="34288" rtlCol="0" anchor="ctr"/>
            <a:lstStyle/>
            <a:p>
              <a:pPr algn="ctr"/>
              <a:endParaRPr lang="zh-CN" altLang="en-US">
                <a:cs typeface="+mn-ea"/>
                <a:sym typeface="+mn-lt"/>
              </a:endParaRPr>
            </a:p>
          </p:txBody>
        </p:sp>
        <p:sp>
          <p:nvSpPr>
            <p:cNvPr id="7" name="矩形 6"/>
            <p:cNvSpPr/>
            <p:nvPr/>
          </p:nvSpPr>
          <p:spPr>
            <a:xfrm>
              <a:off x="170694" y="261768"/>
              <a:ext cx="3936003" cy="611981"/>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8" rIns="68576" bIns="34288" rtlCol="0" anchor="ctr"/>
            <a:lstStyle/>
            <a:p>
              <a:pPr algn="ctr"/>
              <a:endParaRPr lang="zh-CN" altLang="en-US">
                <a:cs typeface="+mn-ea"/>
                <a:sym typeface="+mn-lt"/>
              </a:endParaRPr>
            </a:p>
          </p:txBody>
        </p:sp>
        <p:sp>
          <p:nvSpPr>
            <p:cNvPr id="8" name="平行四边形 7"/>
            <p:cNvSpPr/>
            <p:nvPr/>
          </p:nvSpPr>
          <p:spPr>
            <a:xfrm>
              <a:off x="376965" y="178257"/>
              <a:ext cx="1036076" cy="779005"/>
            </a:xfrm>
            <a:prstGeom prst="parallelogram">
              <a:avLst>
                <a:gd name="adj" fmla="val 48207"/>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8" rIns="68576" bIns="34288" rtlCol="0" anchor="ctr"/>
            <a:lstStyle/>
            <a:p>
              <a:pPr algn="ctr"/>
              <a:endParaRPr lang="zh-CN" altLang="en-US">
                <a:cs typeface="+mn-ea"/>
                <a:sym typeface="+mn-lt"/>
              </a:endParaRPr>
            </a:p>
          </p:txBody>
        </p:sp>
      </p:grpSp>
      <p:sp>
        <p:nvSpPr>
          <p:cNvPr id="9" name="TextBox 48"/>
          <p:cNvSpPr txBox="1"/>
          <p:nvPr/>
        </p:nvSpPr>
        <p:spPr>
          <a:xfrm>
            <a:off x="770240" y="117370"/>
            <a:ext cx="1804738" cy="331948"/>
          </a:xfrm>
          <a:prstGeom prst="rect">
            <a:avLst/>
          </a:prstGeom>
          <a:noFill/>
        </p:spPr>
        <p:txBody>
          <a:bodyPr wrap="square" lIns="68580" tIns="34289" rIns="68580" bIns="34289" rtlCol="0">
            <a:spAutoFit/>
          </a:bodyPr>
          <a:lstStyle/>
          <a:p>
            <a:pPr>
              <a:lnSpc>
                <a:spcPct val="150000"/>
              </a:lnSpc>
            </a:pPr>
            <a:r>
              <a:rPr lang="zh-CN" altLang="en-US" sz="1140" dirty="0">
                <a:solidFill>
                  <a:schemeClr val="bg1"/>
                </a:solidFill>
                <a:latin typeface="Arial" panose="020B0604020202020204" pitchFamily="34" charset="0"/>
                <a:ea typeface="微软雅黑" panose="020B0503020204020204" pitchFamily="34" charset="-122"/>
                <a:sym typeface="Arial" panose="020B0604020202020204" pitchFamily="34" charset="0"/>
              </a:rPr>
              <a:t>点击请替换文字内容</a:t>
            </a:r>
          </a:p>
        </p:txBody>
      </p:sp>
      <p:sp>
        <p:nvSpPr>
          <p:cNvPr id="10" name="椭圆 9"/>
          <p:cNvSpPr/>
          <p:nvPr/>
        </p:nvSpPr>
        <p:spPr>
          <a:xfrm>
            <a:off x="836084" y="1507868"/>
            <a:ext cx="2133483" cy="2133483"/>
          </a:xfrm>
          <a:prstGeom prst="ellipse">
            <a:avLst/>
          </a:prstGeom>
          <a:blipFill dpi="0" rotWithShape="1">
            <a:blip r:embed="rId3" cstate="email"/>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a:p>
        </p:txBody>
      </p:sp>
      <p:sp>
        <p:nvSpPr>
          <p:cNvPr id="11" name="椭圆 10"/>
          <p:cNvSpPr/>
          <p:nvPr/>
        </p:nvSpPr>
        <p:spPr>
          <a:xfrm>
            <a:off x="3464839" y="1507868"/>
            <a:ext cx="2133483" cy="2133483"/>
          </a:xfrm>
          <a:prstGeom prst="ellipse">
            <a:avLst/>
          </a:prstGeom>
          <a:blipFill dpi="0" rotWithShape="1">
            <a:blip r:embed="rId4" cstate="email"/>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a:p>
        </p:txBody>
      </p:sp>
      <p:sp>
        <p:nvSpPr>
          <p:cNvPr id="12" name="椭圆 11"/>
          <p:cNvSpPr/>
          <p:nvPr/>
        </p:nvSpPr>
        <p:spPr>
          <a:xfrm>
            <a:off x="6093595" y="1507868"/>
            <a:ext cx="2133483" cy="2133483"/>
          </a:xfrm>
          <a:prstGeom prst="ellipse">
            <a:avLst/>
          </a:prstGeom>
          <a:blipFill dpi="0" rotWithShape="1">
            <a:blip r:embed="rId5" cstate="email"/>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a:p>
        </p:txBody>
      </p:sp>
      <p:grpSp>
        <p:nvGrpSpPr>
          <p:cNvPr id="13" name="组合 29"/>
          <p:cNvGrpSpPr/>
          <p:nvPr/>
        </p:nvGrpSpPr>
        <p:grpSpPr bwMode="auto">
          <a:xfrm>
            <a:off x="2367936" y="1577714"/>
            <a:ext cx="471461" cy="473049"/>
            <a:chOff x="2484120" y="1661160"/>
            <a:chExt cx="472440" cy="472440"/>
          </a:xfrm>
        </p:grpSpPr>
        <p:sp>
          <p:nvSpPr>
            <p:cNvPr id="14" name="椭圆 13"/>
            <p:cNvSpPr/>
            <p:nvPr/>
          </p:nvSpPr>
          <p:spPr>
            <a:xfrm>
              <a:off x="2484120" y="1661160"/>
              <a:ext cx="472440" cy="472440"/>
            </a:xfrm>
            <a:prstGeom prst="ellipse">
              <a:avLst/>
            </a:prstGeom>
            <a:solidFill>
              <a:srgbClr val="D68F1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a:p>
          </p:txBody>
        </p:sp>
        <p:sp>
          <p:nvSpPr>
            <p:cNvPr id="15" name="矩形 26"/>
            <p:cNvSpPr>
              <a:spLocks noChangeArrowheads="1"/>
            </p:cNvSpPr>
            <p:nvPr/>
          </p:nvSpPr>
          <p:spPr bwMode="auto">
            <a:xfrm>
              <a:off x="2547824" y="1745731"/>
              <a:ext cx="384234" cy="307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300">
                  <a:solidFill>
                    <a:schemeClr val="tx1"/>
                  </a:solidFill>
                  <a:latin typeface="Calibri" panose="020F0502020204030204" pitchFamily="34" charset="0"/>
                  <a:ea typeface="宋体" panose="02010600030101010101" pitchFamily="2" charset="-122"/>
                </a:defRPr>
              </a:lvl1pPr>
              <a:lvl2pPr marL="742950" indent="-285750" eaLnBrk="0" hangingPunct="0">
                <a:defRPr sz="1300">
                  <a:solidFill>
                    <a:schemeClr val="tx1"/>
                  </a:solidFill>
                  <a:latin typeface="Calibri" panose="020F0502020204030204" pitchFamily="34" charset="0"/>
                  <a:ea typeface="宋体" panose="02010600030101010101" pitchFamily="2" charset="-122"/>
                </a:defRPr>
              </a:lvl2pPr>
              <a:lvl3pPr marL="1143000" indent="-228600" eaLnBrk="0" hangingPunct="0">
                <a:defRPr sz="1300">
                  <a:solidFill>
                    <a:schemeClr val="tx1"/>
                  </a:solidFill>
                  <a:latin typeface="Calibri" panose="020F0502020204030204" pitchFamily="34" charset="0"/>
                  <a:ea typeface="宋体" panose="02010600030101010101" pitchFamily="2" charset="-122"/>
                </a:defRPr>
              </a:lvl3pPr>
              <a:lvl4pPr marL="1600200" indent="-228600" eaLnBrk="0" hangingPunct="0">
                <a:defRPr sz="1300">
                  <a:solidFill>
                    <a:schemeClr val="tx1"/>
                  </a:solidFill>
                  <a:latin typeface="Calibri" panose="020F0502020204030204" pitchFamily="34" charset="0"/>
                  <a:ea typeface="宋体" panose="02010600030101010101" pitchFamily="2" charset="-122"/>
                </a:defRPr>
              </a:lvl4pPr>
              <a:lvl5pPr marL="2057400" indent="-228600" eaLnBrk="0" hangingPunct="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r>
                <a:rPr lang="en-US" altLang="zh-CN" sz="1400" b="1" dirty="0">
                  <a:solidFill>
                    <a:schemeClr val="bg1"/>
                  </a:solidFill>
                  <a:latin typeface="Helvetica" panose="020B0604020202020204" pitchFamily="34" charset="0"/>
                </a:rPr>
                <a:t>01</a:t>
              </a:r>
              <a:endParaRPr lang="zh-CN" altLang="en-US" dirty="0">
                <a:solidFill>
                  <a:schemeClr val="bg1"/>
                </a:solidFill>
              </a:endParaRPr>
            </a:p>
          </p:txBody>
        </p:sp>
      </p:grpSp>
      <p:grpSp>
        <p:nvGrpSpPr>
          <p:cNvPr id="16" name="组合 30"/>
          <p:cNvGrpSpPr/>
          <p:nvPr/>
        </p:nvGrpSpPr>
        <p:grpSpPr bwMode="auto">
          <a:xfrm>
            <a:off x="5034793" y="1577714"/>
            <a:ext cx="471461" cy="473049"/>
            <a:chOff x="5151120" y="1661160"/>
            <a:chExt cx="472440" cy="472440"/>
          </a:xfrm>
        </p:grpSpPr>
        <p:sp>
          <p:nvSpPr>
            <p:cNvPr id="17" name="椭圆 16"/>
            <p:cNvSpPr/>
            <p:nvPr/>
          </p:nvSpPr>
          <p:spPr>
            <a:xfrm>
              <a:off x="5151120" y="1661160"/>
              <a:ext cx="472440" cy="47244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a:p>
          </p:txBody>
        </p:sp>
        <p:sp>
          <p:nvSpPr>
            <p:cNvPr id="18" name="矩形 17"/>
            <p:cNvSpPr>
              <a:spLocks noChangeArrowheads="1"/>
            </p:cNvSpPr>
            <p:nvPr/>
          </p:nvSpPr>
          <p:spPr bwMode="auto">
            <a:xfrm>
              <a:off x="5199584" y="1745731"/>
              <a:ext cx="384234" cy="307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300">
                  <a:solidFill>
                    <a:schemeClr val="tx1"/>
                  </a:solidFill>
                  <a:latin typeface="Calibri" panose="020F0502020204030204" pitchFamily="34" charset="0"/>
                  <a:ea typeface="宋体" panose="02010600030101010101" pitchFamily="2" charset="-122"/>
                </a:defRPr>
              </a:lvl1pPr>
              <a:lvl2pPr marL="742950" indent="-285750" eaLnBrk="0" hangingPunct="0">
                <a:defRPr sz="1300">
                  <a:solidFill>
                    <a:schemeClr val="tx1"/>
                  </a:solidFill>
                  <a:latin typeface="Calibri" panose="020F0502020204030204" pitchFamily="34" charset="0"/>
                  <a:ea typeface="宋体" panose="02010600030101010101" pitchFamily="2" charset="-122"/>
                </a:defRPr>
              </a:lvl2pPr>
              <a:lvl3pPr marL="1143000" indent="-228600" eaLnBrk="0" hangingPunct="0">
                <a:defRPr sz="1300">
                  <a:solidFill>
                    <a:schemeClr val="tx1"/>
                  </a:solidFill>
                  <a:latin typeface="Calibri" panose="020F0502020204030204" pitchFamily="34" charset="0"/>
                  <a:ea typeface="宋体" panose="02010600030101010101" pitchFamily="2" charset="-122"/>
                </a:defRPr>
              </a:lvl3pPr>
              <a:lvl4pPr marL="1600200" indent="-228600" eaLnBrk="0" hangingPunct="0">
                <a:defRPr sz="1300">
                  <a:solidFill>
                    <a:schemeClr val="tx1"/>
                  </a:solidFill>
                  <a:latin typeface="Calibri" panose="020F0502020204030204" pitchFamily="34" charset="0"/>
                  <a:ea typeface="宋体" panose="02010600030101010101" pitchFamily="2" charset="-122"/>
                </a:defRPr>
              </a:lvl4pPr>
              <a:lvl5pPr marL="2057400" indent="-228600" eaLnBrk="0" hangingPunct="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r>
                <a:rPr lang="en-US" altLang="zh-CN" sz="1400" b="1" dirty="0">
                  <a:solidFill>
                    <a:schemeClr val="bg1"/>
                  </a:solidFill>
                  <a:latin typeface="Helvetica" panose="020B0604020202020204" pitchFamily="34" charset="0"/>
                </a:rPr>
                <a:t>02</a:t>
              </a:r>
              <a:endParaRPr lang="zh-CN" altLang="en-US" dirty="0">
                <a:solidFill>
                  <a:schemeClr val="bg1"/>
                </a:solidFill>
              </a:endParaRPr>
            </a:p>
          </p:txBody>
        </p:sp>
      </p:grpSp>
      <p:grpSp>
        <p:nvGrpSpPr>
          <p:cNvPr id="19" name="组合 31"/>
          <p:cNvGrpSpPr/>
          <p:nvPr/>
        </p:nvGrpSpPr>
        <p:grpSpPr bwMode="auto">
          <a:xfrm>
            <a:off x="7739741" y="1577714"/>
            <a:ext cx="471461" cy="473049"/>
            <a:chOff x="7856220" y="1661160"/>
            <a:chExt cx="472440" cy="472440"/>
          </a:xfrm>
        </p:grpSpPr>
        <p:sp>
          <p:nvSpPr>
            <p:cNvPr id="20" name="椭圆 19"/>
            <p:cNvSpPr/>
            <p:nvPr/>
          </p:nvSpPr>
          <p:spPr>
            <a:xfrm>
              <a:off x="7856220" y="1661160"/>
              <a:ext cx="472440" cy="472440"/>
            </a:xfrm>
            <a:prstGeom prst="ellipse">
              <a:avLst/>
            </a:prstGeom>
            <a:solidFill>
              <a:srgbClr val="D68F1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a:p>
          </p:txBody>
        </p:sp>
        <p:sp>
          <p:nvSpPr>
            <p:cNvPr id="21" name="矩形 28"/>
            <p:cNvSpPr>
              <a:spLocks noChangeArrowheads="1"/>
            </p:cNvSpPr>
            <p:nvPr/>
          </p:nvSpPr>
          <p:spPr bwMode="auto">
            <a:xfrm>
              <a:off x="7912304" y="1745731"/>
              <a:ext cx="384234" cy="307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300">
                  <a:solidFill>
                    <a:schemeClr val="tx1"/>
                  </a:solidFill>
                  <a:latin typeface="Calibri" panose="020F0502020204030204" pitchFamily="34" charset="0"/>
                  <a:ea typeface="宋体" panose="02010600030101010101" pitchFamily="2" charset="-122"/>
                </a:defRPr>
              </a:lvl1pPr>
              <a:lvl2pPr marL="742950" indent="-285750" eaLnBrk="0" hangingPunct="0">
                <a:defRPr sz="1300">
                  <a:solidFill>
                    <a:schemeClr val="tx1"/>
                  </a:solidFill>
                  <a:latin typeface="Calibri" panose="020F0502020204030204" pitchFamily="34" charset="0"/>
                  <a:ea typeface="宋体" panose="02010600030101010101" pitchFamily="2" charset="-122"/>
                </a:defRPr>
              </a:lvl2pPr>
              <a:lvl3pPr marL="1143000" indent="-228600" eaLnBrk="0" hangingPunct="0">
                <a:defRPr sz="1300">
                  <a:solidFill>
                    <a:schemeClr val="tx1"/>
                  </a:solidFill>
                  <a:latin typeface="Calibri" panose="020F0502020204030204" pitchFamily="34" charset="0"/>
                  <a:ea typeface="宋体" panose="02010600030101010101" pitchFamily="2" charset="-122"/>
                </a:defRPr>
              </a:lvl3pPr>
              <a:lvl4pPr marL="1600200" indent="-228600" eaLnBrk="0" hangingPunct="0">
                <a:defRPr sz="1300">
                  <a:solidFill>
                    <a:schemeClr val="tx1"/>
                  </a:solidFill>
                  <a:latin typeface="Calibri" panose="020F0502020204030204" pitchFamily="34" charset="0"/>
                  <a:ea typeface="宋体" panose="02010600030101010101" pitchFamily="2" charset="-122"/>
                </a:defRPr>
              </a:lvl4pPr>
              <a:lvl5pPr marL="2057400" indent="-228600" eaLnBrk="0" hangingPunct="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r>
                <a:rPr lang="en-US" altLang="zh-CN" sz="1400" b="1" dirty="0">
                  <a:solidFill>
                    <a:schemeClr val="bg1"/>
                  </a:solidFill>
                  <a:latin typeface="Helvetica" panose="020B0604020202020204" pitchFamily="34" charset="0"/>
                </a:rPr>
                <a:t>03</a:t>
              </a:r>
              <a:endParaRPr lang="zh-CN" altLang="en-US" dirty="0">
                <a:solidFill>
                  <a:schemeClr val="bg1"/>
                </a:solidFill>
              </a:endParaRPr>
            </a:p>
          </p:txBody>
        </p:sp>
      </p:grpSp>
      <p:sp>
        <p:nvSpPr>
          <p:cNvPr id="22" name="TextBox 15"/>
          <p:cNvSpPr txBox="1"/>
          <p:nvPr/>
        </p:nvSpPr>
        <p:spPr>
          <a:xfrm>
            <a:off x="1076412" y="4027973"/>
            <a:ext cx="1927063" cy="596774"/>
          </a:xfrm>
          <a:prstGeom prst="rect">
            <a:avLst/>
          </a:prstGeom>
          <a:noFill/>
        </p:spPr>
        <p:txBody>
          <a:bodyPr wrap="square" lIns="70556" tIns="35278" rIns="70556" bIns="35278" rtlCol="0">
            <a:spAutoFit/>
          </a:bodyPr>
          <a:lstStyle/>
          <a:p>
            <a:pPr>
              <a:lnSpc>
                <a:spcPct val="150000"/>
              </a:lnSpc>
            </a:pPr>
            <a:r>
              <a:rPr lang="zh-CN" altLang="en-US" sz="570" dirty="0">
                <a:latin typeface="Arial" panose="020B0604020202020204" pitchFamily="34" charset="0"/>
                <a:ea typeface="微软雅黑" panose="020B0503020204020204" pitchFamily="34" charset="-122"/>
                <a:sym typeface="Arial" panose="020B0604020202020204" pitchFamily="34" charset="0"/>
              </a:rPr>
              <a:t>请替换文字内容，点击添加相关标题文字，修改文字内容，也可以直接复制你的内容到此。请替换文字内容，点击添加相关标题文字，修改文字内容，也可以直接复制你的内容到此。</a:t>
            </a:r>
          </a:p>
        </p:txBody>
      </p:sp>
      <p:sp>
        <p:nvSpPr>
          <p:cNvPr id="23" name="TextBox 16"/>
          <p:cNvSpPr txBox="1"/>
          <p:nvPr/>
        </p:nvSpPr>
        <p:spPr>
          <a:xfrm>
            <a:off x="1076413" y="3799898"/>
            <a:ext cx="1296652" cy="224492"/>
          </a:xfrm>
          <a:prstGeom prst="rect">
            <a:avLst/>
          </a:prstGeom>
          <a:noFill/>
        </p:spPr>
        <p:txBody>
          <a:bodyPr wrap="none" lIns="70556" tIns="35278" rIns="70556" bIns="35278" rtlCol="0">
            <a:spAutoFit/>
          </a:bodyPr>
          <a:lstStyle/>
          <a:p>
            <a:r>
              <a:rPr lang="zh-CN" altLang="en-US" sz="995" dirty="0">
                <a:latin typeface="Arial" panose="020B0604020202020204" pitchFamily="34" charset="0"/>
                <a:ea typeface="微软雅黑" panose="020B0503020204020204" pitchFamily="34" charset="-122"/>
                <a:sym typeface="Arial" panose="020B0604020202020204" pitchFamily="34" charset="0"/>
              </a:rPr>
              <a:t>点击请替换文字内容</a:t>
            </a:r>
          </a:p>
        </p:txBody>
      </p:sp>
      <p:sp>
        <p:nvSpPr>
          <p:cNvPr id="24" name="TextBox 15"/>
          <p:cNvSpPr txBox="1"/>
          <p:nvPr/>
        </p:nvSpPr>
        <p:spPr>
          <a:xfrm>
            <a:off x="3778972" y="4027973"/>
            <a:ext cx="1927063" cy="596774"/>
          </a:xfrm>
          <a:prstGeom prst="rect">
            <a:avLst/>
          </a:prstGeom>
          <a:noFill/>
        </p:spPr>
        <p:txBody>
          <a:bodyPr wrap="square" lIns="70556" tIns="35278" rIns="70556" bIns="35278" rtlCol="0">
            <a:spAutoFit/>
          </a:bodyPr>
          <a:lstStyle/>
          <a:p>
            <a:pPr>
              <a:lnSpc>
                <a:spcPct val="150000"/>
              </a:lnSpc>
            </a:pPr>
            <a:r>
              <a:rPr lang="zh-CN" altLang="en-US" sz="570" dirty="0">
                <a:latin typeface="Arial" panose="020B0604020202020204" pitchFamily="34" charset="0"/>
                <a:ea typeface="微软雅黑" panose="020B0503020204020204" pitchFamily="34" charset="-122"/>
                <a:sym typeface="Arial" panose="020B0604020202020204" pitchFamily="34" charset="0"/>
              </a:rPr>
              <a:t>请替换文字内容，点击添加相关标题文字，修改文字内容，也可以直接复制你的内容到此。请替换文字内容，点击添加相关标题文字，修改文字内容，也可以直接复制你的内容到此。</a:t>
            </a:r>
          </a:p>
        </p:txBody>
      </p:sp>
      <p:sp>
        <p:nvSpPr>
          <p:cNvPr id="25" name="TextBox 16"/>
          <p:cNvSpPr txBox="1"/>
          <p:nvPr/>
        </p:nvSpPr>
        <p:spPr>
          <a:xfrm>
            <a:off x="3778973" y="3799898"/>
            <a:ext cx="1296652" cy="224492"/>
          </a:xfrm>
          <a:prstGeom prst="rect">
            <a:avLst/>
          </a:prstGeom>
          <a:noFill/>
        </p:spPr>
        <p:txBody>
          <a:bodyPr wrap="none" lIns="70556" tIns="35278" rIns="70556" bIns="35278" rtlCol="0">
            <a:spAutoFit/>
          </a:bodyPr>
          <a:lstStyle/>
          <a:p>
            <a:r>
              <a:rPr lang="zh-CN" altLang="en-US" sz="995" dirty="0">
                <a:latin typeface="Arial" panose="020B0604020202020204" pitchFamily="34" charset="0"/>
                <a:ea typeface="微软雅黑" panose="020B0503020204020204" pitchFamily="34" charset="-122"/>
                <a:sym typeface="Arial" panose="020B0604020202020204" pitchFamily="34" charset="0"/>
              </a:rPr>
              <a:t>点击请替换文字内容</a:t>
            </a:r>
          </a:p>
        </p:txBody>
      </p:sp>
      <p:sp>
        <p:nvSpPr>
          <p:cNvPr id="26" name="TextBox 15"/>
          <p:cNvSpPr txBox="1"/>
          <p:nvPr/>
        </p:nvSpPr>
        <p:spPr>
          <a:xfrm>
            <a:off x="6332519" y="4027973"/>
            <a:ext cx="1927063" cy="596774"/>
          </a:xfrm>
          <a:prstGeom prst="rect">
            <a:avLst/>
          </a:prstGeom>
          <a:noFill/>
        </p:spPr>
        <p:txBody>
          <a:bodyPr wrap="square" lIns="70556" tIns="35278" rIns="70556" bIns="35278" rtlCol="0">
            <a:spAutoFit/>
          </a:bodyPr>
          <a:lstStyle/>
          <a:p>
            <a:pPr>
              <a:lnSpc>
                <a:spcPct val="150000"/>
              </a:lnSpc>
            </a:pPr>
            <a:r>
              <a:rPr lang="zh-CN" altLang="en-US" sz="570" dirty="0">
                <a:latin typeface="Arial" panose="020B0604020202020204" pitchFamily="34" charset="0"/>
                <a:ea typeface="微软雅黑" panose="020B0503020204020204" pitchFamily="34" charset="-122"/>
                <a:sym typeface="Arial" panose="020B0604020202020204" pitchFamily="34" charset="0"/>
              </a:rPr>
              <a:t>请替换文字内容，点击添加相关标题文字，修改文字内容，也可以直接复制你的内容到此。请替换文字内容，点击添加相关标题文字，修改文字内容，也可以直接复制你的内容到此。</a:t>
            </a:r>
          </a:p>
        </p:txBody>
      </p:sp>
      <p:sp>
        <p:nvSpPr>
          <p:cNvPr id="27" name="TextBox 16"/>
          <p:cNvSpPr txBox="1"/>
          <p:nvPr/>
        </p:nvSpPr>
        <p:spPr>
          <a:xfrm>
            <a:off x="6332519" y="3799898"/>
            <a:ext cx="1296652" cy="224492"/>
          </a:xfrm>
          <a:prstGeom prst="rect">
            <a:avLst/>
          </a:prstGeom>
          <a:noFill/>
        </p:spPr>
        <p:txBody>
          <a:bodyPr wrap="none" lIns="70556" tIns="35278" rIns="70556" bIns="35278" rtlCol="0">
            <a:spAutoFit/>
          </a:bodyPr>
          <a:lstStyle/>
          <a:p>
            <a:r>
              <a:rPr lang="zh-CN" altLang="en-US" sz="995" dirty="0">
                <a:latin typeface="Arial" panose="020B0604020202020204" pitchFamily="34" charset="0"/>
                <a:ea typeface="微软雅黑" panose="020B0503020204020204" pitchFamily="34" charset="-122"/>
                <a:sym typeface="Arial" panose="020B0604020202020204" pitchFamily="34" charset="0"/>
              </a:rPr>
              <a:t>点击请替换文字内容</a:t>
            </a:r>
          </a:p>
        </p:txBody>
      </p:sp>
    </p:spTree>
  </p:cSld>
  <p:clrMapOvr>
    <a:masterClrMapping/>
  </p:clrMapOvr>
  <mc:AlternateContent xmlns:mc="http://schemas.openxmlformats.org/markup-compatibility/2006" xmlns:p14="http://schemas.microsoft.com/office/powerpoint/2010/main">
    <mc:Choice Requires="p14">
      <p:transition spd="slow" p14:dur="4000" advTm="3000">
        <p14:vortex dir="r"/>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800" fill="hold"/>
                                        <p:tgtEl>
                                          <p:spTgt spid="4"/>
                                        </p:tgtEl>
                                        <p:attrNameLst>
                                          <p:attrName>ppt_x</p:attrName>
                                        </p:attrNameLst>
                                      </p:cBhvr>
                                      <p:tavLst>
                                        <p:tav tm="0">
                                          <p:val>
                                            <p:strVal val="0-#ppt_w/2"/>
                                          </p:val>
                                        </p:tav>
                                        <p:tav tm="100000">
                                          <p:val>
                                            <p:strVal val="#ppt_x"/>
                                          </p:val>
                                        </p:tav>
                                      </p:tavLst>
                                    </p:anim>
                                    <p:anim calcmode="lin" valueType="num">
                                      <p:cBhvr additive="base">
                                        <p:cTn id="8" dur="8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iterate type="lt">
                                    <p:tmPct val="30000"/>
                                  </p:iterate>
                                  <p:childTnLst>
                                    <p:set>
                                      <p:cBhvr>
                                        <p:cTn id="11" dur="1" fill="hold">
                                          <p:stCondLst>
                                            <p:cond delay="0"/>
                                          </p:stCondLst>
                                        </p:cTn>
                                        <p:tgtEl>
                                          <p:spTgt spid="9"/>
                                        </p:tgtEl>
                                        <p:attrNameLst>
                                          <p:attrName>style.visibility</p:attrName>
                                        </p:attrNameLst>
                                      </p:cBhvr>
                                      <p:to>
                                        <p:strVal val="visible"/>
                                      </p:to>
                                    </p:set>
                                    <p:animEffect transition="in" filter="wipe(left)">
                                      <p:cBhvr>
                                        <p:cTn id="12" dur="200"/>
                                        <p:tgtEl>
                                          <p:spTgt spid="9"/>
                                        </p:tgtEl>
                                      </p:cBhvr>
                                    </p:animEffect>
                                  </p:childTnLst>
                                </p:cTn>
                              </p:par>
                              <p:par>
                                <p:cTn id="13" presetID="36" presetClass="emph" presetSubtype="0" fill="hold" grpId="1" nodeType="withEffect">
                                  <p:stCondLst>
                                    <p:cond delay="0"/>
                                  </p:stCondLst>
                                  <p:iterate type="lt">
                                    <p:tmPct val="30000"/>
                                  </p:iterate>
                                  <p:childTnLst>
                                    <p:animScale>
                                      <p:cBhvr>
                                        <p:cTn id="14" dur="50" autoRev="1" fill="hold">
                                          <p:stCondLst>
                                            <p:cond delay="0"/>
                                          </p:stCondLst>
                                        </p:cTn>
                                        <p:tgtEl>
                                          <p:spTgt spid="9"/>
                                        </p:tgtEl>
                                      </p:cBhvr>
                                      <p:to x="80000" y="100000"/>
                                    </p:animScale>
                                    <p:anim by="(#ppt_w*0.10)" calcmode="lin" valueType="num">
                                      <p:cBhvr>
                                        <p:cTn id="15" dur="50" autoRev="1" fill="hold">
                                          <p:stCondLst>
                                            <p:cond delay="0"/>
                                          </p:stCondLst>
                                        </p:cTn>
                                        <p:tgtEl>
                                          <p:spTgt spid="9"/>
                                        </p:tgtEl>
                                        <p:attrNameLst>
                                          <p:attrName>ppt_x</p:attrName>
                                        </p:attrNameLst>
                                      </p:cBhvr>
                                    </p:anim>
                                    <p:anim by="(-#ppt_w*0.10)" calcmode="lin" valueType="num">
                                      <p:cBhvr>
                                        <p:cTn id="16" dur="50" autoRev="1" fill="hold">
                                          <p:stCondLst>
                                            <p:cond delay="0"/>
                                          </p:stCondLst>
                                        </p:cTn>
                                        <p:tgtEl>
                                          <p:spTgt spid="9"/>
                                        </p:tgtEl>
                                        <p:attrNameLst>
                                          <p:attrName>ppt_y</p:attrName>
                                        </p:attrNameLst>
                                      </p:cBhvr>
                                    </p:anim>
                                    <p:animRot by="-480000">
                                      <p:cBhvr>
                                        <p:cTn id="17" dur="50" autoRev="1" fill="hold">
                                          <p:stCondLst>
                                            <p:cond delay="0"/>
                                          </p:stCondLst>
                                        </p:cTn>
                                        <p:tgtEl>
                                          <p:spTgt spid="9"/>
                                        </p:tgtEl>
                                        <p:attrNameLst>
                                          <p:attrName>r</p:attrName>
                                        </p:attrNameLst>
                                      </p:cBhvr>
                                    </p:animRot>
                                  </p:childTnLst>
                                </p:cTn>
                              </p:par>
                              <p:par>
                                <p:cTn id="18" presetID="42" presetClass="entr" presetSubtype="0" fill="hold" grpId="0"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1000"/>
                                        <p:tgtEl>
                                          <p:spTgt spid="10"/>
                                        </p:tgtEl>
                                      </p:cBhvr>
                                    </p:animEffect>
                                    <p:anim calcmode="lin" valueType="num">
                                      <p:cBhvr>
                                        <p:cTn id="21" dur="1000" fill="hold"/>
                                        <p:tgtEl>
                                          <p:spTgt spid="10"/>
                                        </p:tgtEl>
                                        <p:attrNameLst>
                                          <p:attrName>ppt_x</p:attrName>
                                        </p:attrNameLst>
                                      </p:cBhvr>
                                      <p:tavLst>
                                        <p:tav tm="0">
                                          <p:val>
                                            <p:strVal val="#ppt_x"/>
                                          </p:val>
                                        </p:tav>
                                        <p:tav tm="100000">
                                          <p:val>
                                            <p:strVal val="#ppt_x"/>
                                          </p:val>
                                        </p:tav>
                                      </p:tavLst>
                                    </p:anim>
                                    <p:anim calcmode="lin" valueType="num">
                                      <p:cBhvr>
                                        <p:cTn id="22" dur="1000" fill="hold"/>
                                        <p:tgtEl>
                                          <p:spTgt spid="10"/>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20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500"/>
                                  </p:stCondLst>
                                  <p:childTnLst>
                                    <p:set>
                                      <p:cBhvr>
                                        <p:cTn id="29" dur="1" fill="hold">
                                          <p:stCondLst>
                                            <p:cond delay="0"/>
                                          </p:stCondLst>
                                        </p:cTn>
                                        <p:tgtEl>
                                          <p:spTgt spid="12"/>
                                        </p:tgtEl>
                                        <p:attrNameLst>
                                          <p:attrName>style.visibility</p:attrName>
                                        </p:attrNameLst>
                                      </p:cBhvr>
                                      <p:to>
                                        <p:strVal val="visible"/>
                                      </p:to>
                                    </p:set>
                                    <p:animEffect transition="in" filter="fade">
                                      <p:cBhvr>
                                        <p:cTn id="30" dur="1000"/>
                                        <p:tgtEl>
                                          <p:spTgt spid="12"/>
                                        </p:tgtEl>
                                      </p:cBhvr>
                                    </p:animEffect>
                                    <p:anim calcmode="lin" valueType="num">
                                      <p:cBhvr>
                                        <p:cTn id="31" dur="1000" fill="hold"/>
                                        <p:tgtEl>
                                          <p:spTgt spid="12"/>
                                        </p:tgtEl>
                                        <p:attrNameLst>
                                          <p:attrName>ppt_x</p:attrName>
                                        </p:attrNameLst>
                                      </p:cBhvr>
                                      <p:tavLst>
                                        <p:tav tm="0">
                                          <p:val>
                                            <p:strVal val="#ppt_x"/>
                                          </p:val>
                                        </p:tav>
                                        <p:tav tm="100000">
                                          <p:val>
                                            <p:strVal val="#ppt_x"/>
                                          </p:val>
                                        </p:tav>
                                      </p:tavLst>
                                    </p:anim>
                                    <p:anim calcmode="lin" valueType="num">
                                      <p:cBhvr>
                                        <p:cTn id="32" dur="1000" fill="hold"/>
                                        <p:tgtEl>
                                          <p:spTgt spid="12"/>
                                        </p:tgtEl>
                                        <p:attrNameLst>
                                          <p:attrName>ppt_y</p:attrName>
                                        </p:attrNameLst>
                                      </p:cBhvr>
                                      <p:tavLst>
                                        <p:tav tm="0">
                                          <p:val>
                                            <p:strVal val="#ppt_y+.1"/>
                                          </p:val>
                                        </p:tav>
                                        <p:tav tm="100000">
                                          <p:val>
                                            <p:strVal val="#ppt_y"/>
                                          </p:val>
                                        </p:tav>
                                      </p:tavLst>
                                    </p:anim>
                                  </p:childTnLst>
                                </p:cTn>
                              </p:par>
                              <p:par>
                                <p:cTn id="33" presetID="53" presetClass="entr" presetSubtype="16" fill="hold" nodeType="withEffect">
                                  <p:stCondLst>
                                    <p:cond delay="700"/>
                                  </p:stCondLst>
                                  <p:childTnLst>
                                    <p:set>
                                      <p:cBhvr>
                                        <p:cTn id="34" dur="1" fill="hold">
                                          <p:stCondLst>
                                            <p:cond delay="0"/>
                                          </p:stCondLst>
                                        </p:cTn>
                                        <p:tgtEl>
                                          <p:spTgt spid="13"/>
                                        </p:tgtEl>
                                        <p:attrNameLst>
                                          <p:attrName>style.visibility</p:attrName>
                                        </p:attrNameLst>
                                      </p:cBhvr>
                                      <p:to>
                                        <p:strVal val="visible"/>
                                      </p:to>
                                    </p:set>
                                    <p:anim calcmode="lin" valueType="num">
                                      <p:cBhvr>
                                        <p:cTn id="35" dur="750" fill="hold"/>
                                        <p:tgtEl>
                                          <p:spTgt spid="13"/>
                                        </p:tgtEl>
                                        <p:attrNameLst>
                                          <p:attrName>ppt_w</p:attrName>
                                        </p:attrNameLst>
                                      </p:cBhvr>
                                      <p:tavLst>
                                        <p:tav tm="0">
                                          <p:val>
                                            <p:fltVal val="0"/>
                                          </p:val>
                                        </p:tav>
                                        <p:tav tm="100000">
                                          <p:val>
                                            <p:strVal val="#ppt_w"/>
                                          </p:val>
                                        </p:tav>
                                      </p:tavLst>
                                    </p:anim>
                                    <p:anim calcmode="lin" valueType="num">
                                      <p:cBhvr>
                                        <p:cTn id="36" dur="750" fill="hold"/>
                                        <p:tgtEl>
                                          <p:spTgt spid="13"/>
                                        </p:tgtEl>
                                        <p:attrNameLst>
                                          <p:attrName>ppt_h</p:attrName>
                                        </p:attrNameLst>
                                      </p:cBhvr>
                                      <p:tavLst>
                                        <p:tav tm="0">
                                          <p:val>
                                            <p:fltVal val="0"/>
                                          </p:val>
                                        </p:tav>
                                        <p:tav tm="100000">
                                          <p:val>
                                            <p:strVal val="#ppt_h"/>
                                          </p:val>
                                        </p:tav>
                                      </p:tavLst>
                                    </p:anim>
                                    <p:animEffect transition="in" filter="fade">
                                      <p:cBhvr>
                                        <p:cTn id="37" dur="750"/>
                                        <p:tgtEl>
                                          <p:spTgt spid="13"/>
                                        </p:tgtEl>
                                      </p:cBhvr>
                                    </p:animEffect>
                                  </p:childTnLst>
                                </p:cTn>
                              </p:par>
                              <p:par>
                                <p:cTn id="38" presetID="53" presetClass="entr" presetSubtype="16" fill="hold" nodeType="withEffect">
                                  <p:stCondLst>
                                    <p:cond delay="900"/>
                                  </p:stCondLst>
                                  <p:childTnLst>
                                    <p:set>
                                      <p:cBhvr>
                                        <p:cTn id="39" dur="1" fill="hold">
                                          <p:stCondLst>
                                            <p:cond delay="0"/>
                                          </p:stCondLst>
                                        </p:cTn>
                                        <p:tgtEl>
                                          <p:spTgt spid="16"/>
                                        </p:tgtEl>
                                        <p:attrNameLst>
                                          <p:attrName>style.visibility</p:attrName>
                                        </p:attrNameLst>
                                      </p:cBhvr>
                                      <p:to>
                                        <p:strVal val="visible"/>
                                      </p:to>
                                    </p:set>
                                    <p:anim calcmode="lin" valueType="num">
                                      <p:cBhvr>
                                        <p:cTn id="40" dur="750" fill="hold"/>
                                        <p:tgtEl>
                                          <p:spTgt spid="16"/>
                                        </p:tgtEl>
                                        <p:attrNameLst>
                                          <p:attrName>ppt_w</p:attrName>
                                        </p:attrNameLst>
                                      </p:cBhvr>
                                      <p:tavLst>
                                        <p:tav tm="0">
                                          <p:val>
                                            <p:fltVal val="0"/>
                                          </p:val>
                                        </p:tav>
                                        <p:tav tm="100000">
                                          <p:val>
                                            <p:strVal val="#ppt_w"/>
                                          </p:val>
                                        </p:tav>
                                      </p:tavLst>
                                    </p:anim>
                                    <p:anim calcmode="lin" valueType="num">
                                      <p:cBhvr>
                                        <p:cTn id="41" dur="750" fill="hold"/>
                                        <p:tgtEl>
                                          <p:spTgt spid="16"/>
                                        </p:tgtEl>
                                        <p:attrNameLst>
                                          <p:attrName>ppt_h</p:attrName>
                                        </p:attrNameLst>
                                      </p:cBhvr>
                                      <p:tavLst>
                                        <p:tav tm="0">
                                          <p:val>
                                            <p:fltVal val="0"/>
                                          </p:val>
                                        </p:tav>
                                        <p:tav tm="100000">
                                          <p:val>
                                            <p:strVal val="#ppt_h"/>
                                          </p:val>
                                        </p:tav>
                                      </p:tavLst>
                                    </p:anim>
                                    <p:animEffect transition="in" filter="fade">
                                      <p:cBhvr>
                                        <p:cTn id="42" dur="750"/>
                                        <p:tgtEl>
                                          <p:spTgt spid="16"/>
                                        </p:tgtEl>
                                      </p:cBhvr>
                                    </p:animEffect>
                                  </p:childTnLst>
                                </p:cTn>
                              </p:par>
                              <p:par>
                                <p:cTn id="43" presetID="53" presetClass="entr" presetSubtype="16" fill="hold" nodeType="withEffect">
                                  <p:stCondLst>
                                    <p:cond delay="1100"/>
                                  </p:stCondLst>
                                  <p:childTnLst>
                                    <p:set>
                                      <p:cBhvr>
                                        <p:cTn id="44" dur="1" fill="hold">
                                          <p:stCondLst>
                                            <p:cond delay="0"/>
                                          </p:stCondLst>
                                        </p:cTn>
                                        <p:tgtEl>
                                          <p:spTgt spid="19"/>
                                        </p:tgtEl>
                                        <p:attrNameLst>
                                          <p:attrName>style.visibility</p:attrName>
                                        </p:attrNameLst>
                                      </p:cBhvr>
                                      <p:to>
                                        <p:strVal val="visible"/>
                                      </p:to>
                                    </p:set>
                                    <p:anim calcmode="lin" valueType="num">
                                      <p:cBhvr>
                                        <p:cTn id="45" dur="750" fill="hold"/>
                                        <p:tgtEl>
                                          <p:spTgt spid="19"/>
                                        </p:tgtEl>
                                        <p:attrNameLst>
                                          <p:attrName>ppt_w</p:attrName>
                                        </p:attrNameLst>
                                      </p:cBhvr>
                                      <p:tavLst>
                                        <p:tav tm="0">
                                          <p:val>
                                            <p:fltVal val="0"/>
                                          </p:val>
                                        </p:tav>
                                        <p:tav tm="100000">
                                          <p:val>
                                            <p:strVal val="#ppt_w"/>
                                          </p:val>
                                        </p:tav>
                                      </p:tavLst>
                                    </p:anim>
                                    <p:anim calcmode="lin" valueType="num">
                                      <p:cBhvr>
                                        <p:cTn id="46" dur="750" fill="hold"/>
                                        <p:tgtEl>
                                          <p:spTgt spid="19"/>
                                        </p:tgtEl>
                                        <p:attrNameLst>
                                          <p:attrName>ppt_h</p:attrName>
                                        </p:attrNameLst>
                                      </p:cBhvr>
                                      <p:tavLst>
                                        <p:tav tm="0">
                                          <p:val>
                                            <p:fltVal val="0"/>
                                          </p:val>
                                        </p:tav>
                                        <p:tav tm="100000">
                                          <p:val>
                                            <p:strVal val="#ppt_h"/>
                                          </p:val>
                                        </p:tav>
                                      </p:tavLst>
                                    </p:anim>
                                    <p:animEffect transition="in" filter="fade">
                                      <p:cBhvr>
                                        <p:cTn id="47" dur="750"/>
                                        <p:tgtEl>
                                          <p:spTgt spid="19"/>
                                        </p:tgtEl>
                                      </p:cBhvr>
                                    </p:animEffect>
                                  </p:childTnLst>
                                </p:cTn>
                              </p:par>
                              <p:par>
                                <p:cTn id="48" presetID="17" presetClass="entr" presetSubtype="1" fill="hold" grpId="0" nodeType="withEffect">
                                  <p:stCondLst>
                                    <p:cond delay="1100"/>
                                  </p:stCondLst>
                                  <p:iterate type="lt">
                                    <p:tmPct val="40000"/>
                                  </p:iterate>
                                  <p:childTnLst>
                                    <p:set>
                                      <p:cBhvr>
                                        <p:cTn id="49" dur="1" fill="hold">
                                          <p:stCondLst>
                                            <p:cond delay="0"/>
                                          </p:stCondLst>
                                        </p:cTn>
                                        <p:tgtEl>
                                          <p:spTgt spid="23"/>
                                        </p:tgtEl>
                                        <p:attrNameLst>
                                          <p:attrName>style.visibility</p:attrName>
                                        </p:attrNameLst>
                                      </p:cBhvr>
                                      <p:to>
                                        <p:strVal val="visible"/>
                                      </p:to>
                                    </p:set>
                                    <p:anim calcmode="lin" valueType="num">
                                      <p:cBhvr>
                                        <p:cTn id="50" dur="700" fill="hold"/>
                                        <p:tgtEl>
                                          <p:spTgt spid="23"/>
                                        </p:tgtEl>
                                        <p:attrNameLst>
                                          <p:attrName>ppt_x</p:attrName>
                                        </p:attrNameLst>
                                      </p:cBhvr>
                                      <p:tavLst>
                                        <p:tav tm="0">
                                          <p:val>
                                            <p:strVal val="#ppt_x"/>
                                          </p:val>
                                        </p:tav>
                                        <p:tav tm="100000">
                                          <p:val>
                                            <p:strVal val="#ppt_x"/>
                                          </p:val>
                                        </p:tav>
                                      </p:tavLst>
                                    </p:anim>
                                    <p:anim calcmode="lin" valueType="num">
                                      <p:cBhvr>
                                        <p:cTn id="51" dur="700" fill="hold"/>
                                        <p:tgtEl>
                                          <p:spTgt spid="23"/>
                                        </p:tgtEl>
                                        <p:attrNameLst>
                                          <p:attrName>ppt_y</p:attrName>
                                        </p:attrNameLst>
                                      </p:cBhvr>
                                      <p:tavLst>
                                        <p:tav tm="0">
                                          <p:val>
                                            <p:strVal val="#ppt_y-#ppt_h/2"/>
                                          </p:val>
                                        </p:tav>
                                        <p:tav tm="100000">
                                          <p:val>
                                            <p:strVal val="#ppt_y"/>
                                          </p:val>
                                        </p:tav>
                                      </p:tavLst>
                                    </p:anim>
                                    <p:anim calcmode="lin" valueType="num">
                                      <p:cBhvr>
                                        <p:cTn id="52" dur="700" fill="hold"/>
                                        <p:tgtEl>
                                          <p:spTgt spid="23"/>
                                        </p:tgtEl>
                                        <p:attrNameLst>
                                          <p:attrName>ppt_w</p:attrName>
                                        </p:attrNameLst>
                                      </p:cBhvr>
                                      <p:tavLst>
                                        <p:tav tm="0">
                                          <p:val>
                                            <p:strVal val="#ppt_w"/>
                                          </p:val>
                                        </p:tav>
                                        <p:tav tm="100000">
                                          <p:val>
                                            <p:strVal val="#ppt_w"/>
                                          </p:val>
                                        </p:tav>
                                      </p:tavLst>
                                    </p:anim>
                                    <p:anim calcmode="lin" valueType="num">
                                      <p:cBhvr>
                                        <p:cTn id="53" dur="700" fill="hold"/>
                                        <p:tgtEl>
                                          <p:spTgt spid="23"/>
                                        </p:tgtEl>
                                        <p:attrNameLst>
                                          <p:attrName>ppt_h</p:attrName>
                                        </p:attrNameLst>
                                      </p:cBhvr>
                                      <p:tavLst>
                                        <p:tav tm="0">
                                          <p:val>
                                            <p:fltVal val="0"/>
                                          </p:val>
                                        </p:tav>
                                        <p:tav tm="100000">
                                          <p:val>
                                            <p:strVal val="#ppt_h"/>
                                          </p:val>
                                        </p:tav>
                                      </p:tavLst>
                                    </p:anim>
                                  </p:childTnLst>
                                </p:cTn>
                              </p:par>
                              <p:par>
                                <p:cTn id="54" presetID="22" presetClass="entr" presetSubtype="8" fill="hold" grpId="0" nodeType="withEffect">
                                  <p:stCondLst>
                                    <p:cond delay="1100"/>
                                  </p:stCondLst>
                                  <p:childTnLst>
                                    <p:set>
                                      <p:cBhvr>
                                        <p:cTn id="55" dur="1" fill="hold">
                                          <p:stCondLst>
                                            <p:cond delay="0"/>
                                          </p:stCondLst>
                                        </p:cTn>
                                        <p:tgtEl>
                                          <p:spTgt spid="22"/>
                                        </p:tgtEl>
                                        <p:attrNameLst>
                                          <p:attrName>style.visibility</p:attrName>
                                        </p:attrNameLst>
                                      </p:cBhvr>
                                      <p:to>
                                        <p:strVal val="visible"/>
                                      </p:to>
                                    </p:set>
                                    <p:animEffect transition="in" filter="wipe(left)">
                                      <p:cBhvr>
                                        <p:cTn id="56" dur="700"/>
                                        <p:tgtEl>
                                          <p:spTgt spid="22"/>
                                        </p:tgtEl>
                                      </p:cBhvr>
                                    </p:animEffect>
                                  </p:childTnLst>
                                </p:cTn>
                              </p:par>
                              <p:par>
                                <p:cTn id="57" presetID="17" presetClass="entr" presetSubtype="1" fill="hold" grpId="0" nodeType="withEffect">
                                  <p:stCondLst>
                                    <p:cond delay="1400"/>
                                  </p:stCondLst>
                                  <p:iterate type="lt">
                                    <p:tmPct val="40000"/>
                                  </p:iterate>
                                  <p:childTnLst>
                                    <p:set>
                                      <p:cBhvr>
                                        <p:cTn id="58" dur="1" fill="hold">
                                          <p:stCondLst>
                                            <p:cond delay="0"/>
                                          </p:stCondLst>
                                        </p:cTn>
                                        <p:tgtEl>
                                          <p:spTgt spid="25"/>
                                        </p:tgtEl>
                                        <p:attrNameLst>
                                          <p:attrName>style.visibility</p:attrName>
                                        </p:attrNameLst>
                                      </p:cBhvr>
                                      <p:to>
                                        <p:strVal val="visible"/>
                                      </p:to>
                                    </p:set>
                                    <p:anim calcmode="lin" valueType="num">
                                      <p:cBhvr>
                                        <p:cTn id="59" dur="700" fill="hold"/>
                                        <p:tgtEl>
                                          <p:spTgt spid="25"/>
                                        </p:tgtEl>
                                        <p:attrNameLst>
                                          <p:attrName>ppt_x</p:attrName>
                                        </p:attrNameLst>
                                      </p:cBhvr>
                                      <p:tavLst>
                                        <p:tav tm="0">
                                          <p:val>
                                            <p:strVal val="#ppt_x"/>
                                          </p:val>
                                        </p:tav>
                                        <p:tav tm="100000">
                                          <p:val>
                                            <p:strVal val="#ppt_x"/>
                                          </p:val>
                                        </p:tav>
                                      </p:tavLst>
                                    </p:anim>
                                    <p:anim calcmode="lin" valueType="num">
                                      <p:cBhvr>
                                        <p:cTn id="60" dur="700" fill="hold"/>
                                        <p:tgtEl>
                                          <p:spTgt spid="25"/>
                                        </p:tgtEl>
                                        <p:attrNameLst>
                                          <p:attrName>ppt_y</p:attrName>
                                        </p:attrNameLst>
                                      </p:cBhvr>
                                      <p:tavLst>
                                        <p:tav tm="0">
                                          <p:val>
                                            <p:strVal val="#ppt_y-#ppt_h/2"/>
                                          </p:val>
                                        </p:tav>
                                        <p:tav tm="100000">
                                          <p:val>
                                            <p:strVal val="#ppt_y"/>
                                          </p:val>
                                        </p:tav>
                                      </p:tavLst>
                                    </p:anim>
                                    <p:anim calcmode="lin" valueType="num">
                                      <p:cBhvr>
                                        <p:cTn id="61" dur="700" fill="hold"/>
                                        <p:tgtEl>
                                          <p:spTgt spid="25"/>
                                        </p:tgtEl>
                                        <p:attrNameLst>
                                          <p:attrName>ppt_w</p:attrName>
                                        </p:attrNameLst>
                                      </p:cBhvr>
                                      <p:tavLst>
                                        <p:tav tm="0">
                                          <p:val>
                                            <p:strVal val="#ppt_w"/>
                                          </p:val>
                                        </p:tav>
                                        <p:tav tm="100000">
                                          <p:val>
                                            <p:strVal val="#ppt_w"/>
                                          </p:val>
                                        </p:tav>
                                      </p:tavLst>
                                    </p:anim>
                                    <p:anim calcmode="lin" valueType="num">
                                      <p:cBhvr>
                                        <p:cTn id="62" dur="700" fill="hold"/>
                                        <p:tgtEl>
                                          <p:spTgt spid="25"/>
                                        </p:tgtEl>
                                        <p:attrNameLst>
                                          <p:attrName>ppt_h</p:attrName>
                                        </p:attrNameLst>
                                      </p:cBhvr>
                                      <p:tavLst>
                                        <p:tav tm="0">
                                          <p:val>
                                            <p:fltVal val="0"/>
                                          </p:val>
                                        </p:tav>
                                        <p:tav tm="100000">
                                          <p:val>
                                            <p:strVal val="#ppt_h"/>
                                          </p:val>
                                        </p:tav>
                                      </p:tavLst>
                                    </p:anim>
                                  </p:childTnLst>
                                </p:cTn>
                              </p:par>
                              <p:par>
                                <p:cTn id="63" presetID="22" presetClass="entr" presetSubtype="8" fill="hold" grpId="0" nodeType="withEffect">
                                  <p:stCondLst>
                                    <p:cond delay="1400"/>
                                  </p:stCondLst>
                                  <p:childTnLst>
                                    <p:set>
                                      <p:cBhvr>
                                        <p:cTn id="64" dur="1" fill="hold">
                                          <p:stCondLst>
                                            <p:cond delay="0"/>
                                          </p:stCondLst>
                                        </p:cTn>
                                        <p:tgtEl>
                                          <p:spTgt spid="24"/>
                                        </p:tgtEl>
                                        <p:attrNameLst>
                                          <p:attrName>style.visibility</p:attrName>
                                        </p:attrNameLst>
                                      </p:cBhvr>
                                      <p:to>
                                        <p:strVal val="visible"/>
                                      </p:to>
                                    </p:set>
                                    <p:animEffect transition="in" filter="wipe(left)">
                                      <p:cBhvr>
                                        <p:cTn id="65" dur="700"/>
                                        <p:tgtEl>
                                          <p:spTgt spid="24"/>
                                        </p:tgtEl>
                                      </p:cBhvr>
                                    </p:animEffect>
                                  </p:childTnLst>
                                </p:cTn>
                              </p:par>
                              <p:par>
                                <p:cTn id="66" presetID="17" presetClass="entr" presetSubtype="1" fill="hold" grpId="0" nodeType="withEffect">
                                  <p:stCondLst>
                                    <p:cond delay="1600"/>
                                  </p:stCondLst>
                                  <p:iterate type="lt">
                                    <p:tmPct val="40000"/>
                                  </p:iterate>
                                  <p:childTnLst>
                                    <p:set>
                                      <p:cBhvr>
                                        <p:cTn id="67" dur="1" fill="hold">
                                          <p:stCondLst>
                                            <p:cond delay="0"/>
                                          </p:stCondLst>
                                        </p:cTn>
                                        <p:tgtEl>
                                          <p:spTgt spid="27"/>
                                        </p:tgtEl>
                                        <p:attrNameLst>
                                          <p:attrName>style.visibility</p:attrName>
                                        </p:attrNameLst>
                                      </p:cBhvr>
                                      <p:to>
                                        <p:strVal val="visible"/>
                                      </p:to>
                                    </p:set>
                                    <p:anim calcmode="lin" valueType="num">
                                      <p:cBhvr>
                                        <p:cTn id="68" dur="700" fill="hold"/>
                                        <p:tgtEl>
                                          <p:spTgt spid="27"/>
                                        </p:tgtEl>
                                        <p:attrNameLst>
                                          <p:attrName>ppt_x</p:attrName>
                                        </p:attrNameLst>
                                      </p:cBhvr>
                                      <p:tavLst>
                                        <p:tav tm="0">
                                          <p:val>
                                            <p:strVal val="#ppt_x"/>
                                          </p:val>
                                        </p:tav>
                                        <p:tav tm="100000">
                                          <p:val>
                                            <p:strVal val="#ppt_x"/>
                                          </p:val>
                                        </p:tav>
                                      </p:tavLst>
                                    </p:anim>
                                    <p:anim calcmode="lin" valueType="num">
                                      <p:cBhvr>
                                        <p:cTn id="69" dur="700" fill="hold"/>
                                        <p:tgtEl>
                                          <p:spTgt spid="27"/>
                                        </p:tgtEl>
                                        <p:attrNameLst>
                                          <p:attrName>ppt_y</p:attrName>
                                        </p:attrNameLst>
                                      </p:cBhvr>
                                      <p:tavLst>
                                        <p:tav tm="0">
                                          <p:val>
                                            <p:strVal val="#ppt_y-#ppt_h/2"/>
                                          </p:val>
                                        </p:tav>
                                        <p:tav tm="100000">
                                          <p:val>
                                            <p:strVal val="#ppt_y"/>
                                          </p:val>
                                        </p:tav>
                                      </p:tavLst>
                                    </p:anim>
                                    <p:anim calcmode="lin" valueType="num">
                                      <p:cBhvr>
                                        <p:cTn id="70" dur="700" fill="hold"/>
                                        <p:tgtEl>
                                          <p:spTgt spid="27"/>
                                        </p:tgtEl>
                                        <p:attrNameLst>
                                          <p:attrName>ppt_w</p:attrName>
                                        </p:attrNameLst>
                                      </p:cBhvr>
                                      <p:tavLst>
                                        <p:tav tm="0">
                                          <p:val>
                                            <p:strVal val="#ppt_w"/>
                                          </p:val>
                                        </p:tav>
                                        <p:tav tm="100000">
                                          <p:val>
                                            <p:strVal val="#ppt_w"/>
                                          </p:val>
                                        </p:tav>
                                      </p:tavLst>
                                    </p:anim>
                                    <p:anim calcmode="lin" valueType="num">
                                      <p:cBhvr>
                                        <p:cTn id="71" dur="700" fill="hold"/>
                                        <p:tgtEl>
                                          <p:spTgt spid="27"/>
                                        </p:tgtEl>
                                        <p:attrNameLst>
                                          <p:attrName>ppt_h</p:attrName>
                                        </p:attrNameLst>
                                      </p:cBhvr>
                                      <p:tavLst>
                                        <p:tav tm="0">
                                          <p:val>
                                            <p:fltVal val="0"/>
                                          </p:val>
                                        </p:tav>
                                        <p:tav tm="100000">
                                          <p:val>
                                            <p:strVal val="#ppt_h"/>
                                          </p:val>
                                        </p:tav>
                                      </p:tavLst>
                                    </p:anim>
                                  </p:childTnLst>
                                </p:cTn>
                              </p:par>
                              <p:par>
                                <p:cTn id="72" presetID="22" presetClass="entr" presetSubtype="8" fill="hold" grpId="0" nodeType="withEffect">
                                  <p:stCondLst>
                                    <p:cond delay="1600"/>
                                  </p:stCondLst>
                                  <p:childTnLst>
                                    <p:set>
                                      <p:cBhvr>
                                        <p:cTn id="73" dur="1" fill="hold">
                                          <p:stCondLst>
                                            <p:cond delay="0"/>
                                          </p:stCondLst>
                                        </p:cTn>
                                        <p:tgtEl>
                                          <p:spTgt spid="26"/>
                                        </p:tgtEl>
                                        <p:attrNameLst>
                                          <p:attrName>style.visibility</p:attrName>
                                        </p:attrNameLst>
                                      </p:cBhvr>
                                      <p:to>
                                        <p:strVal val="visible"/>
                                      </p:to>
                                    </p:set>
                                    <p:animEffect transition="in" filter="wipe(left)">
                                      <p:cBhvr>
                                        <p:cTn id="74" dur="7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P spid="10" grpId="0" animBg="1"/>
      <p:bldP spid="11" grpId="0" animBg="1"/>
      <p:bldP spid="12" grpId="0" animBg="1"/>
      <p:bldP spid="22" grpId="0"/>
      <p:bldP spid="23" grpId="0"/>
      <p:bldP spid="24" grpId="0"/>
      <p:bldP spid="25" grpId="0"/>
      <p:bldP spid="26" grpId="0"/>
      <p:bldP spid="2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0" y="100456"/>
            <a:ext cx="9144000" cy="394918"/>
            <a:chOff x="170694" y="177982"/>
            <a:chExt cx="3936003" cy="781165"/>
          </a:xfrm>
        </p:grpSpPr>
        <p:sp>
          <p:nvSpPr>
            <p:cNvPr id="5" name="等腰三角形 4"/>
            <p:cNvSpPr/>
            <p:nvPr/>
          </p:nvSpPr>
          <p:spPr>
            <a:xfrm>
              <a:off x="1233863" y="177982"/>
              <a:ext cx="355284" cy="356514"/>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8" rIns="68576" bIns="34288" rtlCol="0" anchor="ctr"/>
            <a:lstStyle/>
            <a:p>
              <a:pPr algn="ctr"/>
              <a:endParaRPr lang="zh-CN" altLang="en-US">
                <a:cs typeface="+mn-ea"/>
                <a:sym typeface="+mn-lt"/>
              </a:endParaRPr>
            </a:p>
          </p:txBody>
        </p:sp>
        <p:sp>
          <p:nvSpPr>
            <p:cNvPr id="6" name="等腰三角形 5"/>
            <p:cNvSpPr/>
            <p:nvPr/>
          </p:nvSpPr>
          <p:spPr>
            <a:xfrm flipV="1">
              <a:off x="200258" y="602633"/>
              <a:ext cx="355284" cy="356514"/>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8" rIns="68576" bIns="34288" rtlCol="0" anchor="ctr"/>
            <a:lstStyle/>
            <a:p>
              <a:pPr algn="ctr"/>
              <a:endParaRPr lang="zh-CN" altLang="en-US">
                <a:cs typeface="+mn-ea"/>
                <a:sym typeface="+mn-lt"/>
              </a:endParaRPr>
            </a:p>
          </p:txBody>
        </p:sp>
        <p:sp>
          <p:nvSpPr>
            <p:cNvPr id="7" name="矩形 6"/>
            <p:cNvSpPr/>
            <p:nvPr/>
          </p:nvSpPr>
          <p:spPr>
            <a:xfrm>
              <a:off x="170694" y="261768"/>
              <a:ext cx="3936003" cy="611981"/>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8" rIns="68576" bIns="34288" rtlCol="0" anchor="ctr"/>
            <a:lstStyle/>
            <a:p>
              <a:pPr algn="ctr"/>
              <a:endParaRPr lang="zh-CN" altLang="en-US">
                <a:cs typeface="+mn-ea"/>
                <a:sym typeface="+mn-lt"/>
              </a:endParaRPr>
            </a:p>
          </p:txBody>
        </p:sp>
        <p:sp>
          <p:nvSpPr>
            <p:cNvPr id="8" name="平行四边形 7"/>
            <p:cNvSpPr/>
            <p:nvPr/>
          </p:nvSpPr>
          <p:spPr>
            <a:xfrm>
              <a:off x="376965" y="178257"/>
              <a:ext cx="1036076" cy="779005"/>
            </a:xfrm>
            <a:prstGeom prst="parallelogram">
              <a:avLst>
                <a:gd name="adj" fmla="val 48207"/>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8" rIns="68576" bIns="34288" rtlCol="0" anchor="ctr"/>
            <a:lstStyle/>
            <a:p>
              <a:pPr algn="ctr"/>
              <a:endParaRPr lang="zh-CN" altLang="en-US">
                <a:cs typeface="+mn-ea"/>
                <a:sym typeface="+mn-lt"/>
              </a:endParaRPr>
            </a:p>
          </p:txBody>
        </p:sp>
      </p:grpSp>
      <p:sp>
        <p:nvSpPr>
          <p:cNvPr id="9" name="TextBox 48"/>
          <p:cNvSpPr txBox="1"/>
          <p:nvPr/>
        </p:nvSpPr>
        <p:spPr>
          <a:xfrm>
            <a:off x="770240" y="117370"/>
            <a:ext cx="1804738" cy="331948"/>
          </a:xfrm>
          <a:prstGeom prst="rect">
            <a:avLst/>
          </a:prstGeom>
          <a:noFill/>
        </p:spPr>
        <p:txBody>
          <a:bodyPr wrap="square" lIns="68580" tIns="34289" rIns="68580" bIns="34289" rtlCol="0">
            <a:spAutoFit/>
          </a:bodyPr>
          <a:lstStyle/>
          <a:p>
            <a:pPr>
              <a:lnSpc>
                <a:spcPct val="150000"/>
              </a:lnSpc>
            </a:pPr>
            <a:r>
              <a:rPr lang="zh-CN" altLang="en-US" sz="1140" dirty="0">
                <a:solidFill>
                  <a:schemeClr val="bg1"/>
                </a:solidFill>
                <a:latin typeface="Arial" panose="020B0604020202020204" pitchFamily="34" charset="0"/>
                <a:ea typeface="微软雅黑" panose="020B0503020204020204" pitchFamily="34" charset="-122"/>
                <a:sym typeface="Arial" panose="020B0604020202020204" pitchFamily="34" charset="0"/>
              </a:rPr>
              <a:t>点击请替换文字内容</a:t>
            </a:r>
          </a:p>
        </p:txBody>
      </p:sp>
      <p:sp>
        <p:nvSpPr>
          <p:cNvPr id="10" name="AutoShape 1"/>
          <p:cNvSpPr/>
          <p:nvPr/>
        </p:nvSpPr>
        <p:spPr bwMode="auto">
          <a:xfrm>
            <a:off x="0" y="1351645"/>
            <a:ext cx="4626396" cy="20445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solidFill>
            <a:srgbClr val="D68F1B"/>
          </a:solidFill>
          <a:ln w="25400" cap="flat" cmpd="sng">
            <a:solidFill>
              <a:srgbClr val="000000">
                <a:alpha val="0"/>
              </a:srgbClr>
            </a:solidFill>
            <a:prstDash val="solid"/>
            <a:miter lim="0"/>
          </a:ln>
          <a:effectLst/>
        </p:spPr>
        <p:txBody>
          <a:bodyPr lIns="0" tIns="0" rIns="0" bIns="0"/>
          <a:lstStyle/>
          <a:p>
            <a:pPr>
              <a:defRPr/>
            </a:pPr>
            <a:endParaRPr lang="es-ES" sz="1900">
              <a:cs typeface="Calibri" panose="020F0502020204030204" pitchFamily="34" charset="0"/>
            </a:endParaRPr>
          </a:p>
        </p:txBody>
      </p:sp>
      <p:grpSp>
        <p:nvGrpSpPr>
          <p:cNvPr id="11" name="组合 19"/>
          <p:cNvGrpSpPr/>
          <p:nvPr/>
        </p:nvGrpSpPr>
        <p:grpSpPr bwMode="auto">
          <a:xfrm>
            <a:off x="1265130" y="3532237"/>
            <a:ext cx="6627284" cy="954457"/>
            <a:chOff x="1160463" y="2796138"/>
            <a:chExt cx="9421420" cy="954349"/>
          </a:xfrm>
        </p:grpSpPr>
        <p:sp>
          <p:nvSpPr>
            <p:cNvPr id="12" name="Text Box 11"/>
            <p:cNvSpPr txBox="1">
              <a:spLocks noChangeArrowheads="1"/>
            </p:cNvSpPr>
            <p:nvPr/>
          </p:nvSpPr>
          <p:spPr bwMode="auto">
            <a:xfrm>
              <a:off x="1160463" y="2796138"/>
              <a:ext cx="1833524" cy="354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eaLnBrk="1" hangingPunct="1">
                <a:lnSpc>
                  <a:spcPct val="150000"/>
                </a:lnSpc>
                <a:spcBef>
                  <a:spcPts val="0"/>
                </a:spcBef>
                <a:spcAft>
                  <a:spcPts val="0"/>
                </a:spcAft>
              </a:pPr>
              <a:r>
                <a:rPr lang="zh-CN" altLang="en-US" sz="114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p>
          </p:txBody>
        </p:sp>
        <p:sp>
          <p:nvSpPr>
            <p:cNvPr id="13" name="矩形 18"/>
            <p:cNvSpPr>
              <a:spLocks noChangeArrowheads="1"/>
            </p:cNvSpPr>
            <p:nvPr/>
          </p:nvSpPr>
          <p:spPr bwMode="auto">
            <a:xfrm>
              <a:off x="1160463" y="3132696"/>
              <a:ext cx="9421420" cy="6177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lnSpc>
                  <a:spcPct val="150000"/>
                </a:lnSpc>
                <a:spcBef>
                  <a:spcPts val="0"/>
                </a:spcBef>
                <a:spcAft>
                  <a:spcPts val="0"/>
                </a:spcAft>
              </a:pPr>
              <a:r>
                <a:rPr lang="zh-CN" altLang="en-US" sz="57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点击添加相关标题文字，修改文字内容，也可以直接复制你的内容到此。请替换文字内容，点击添加相关标题文字，修改文字内容，也可以直接复制你的内容到此。请替换文字内容，点击添加相关标题文字，修改文字内容，也可以直接复制你的内容到此。请替换文字内容，点击添加相关标题文字，修改文字内容，也可以直接复制你的内容到此。请替换文字内容，点击添加相关标题文字，修改文字内容，也可以直接复制你的内容到此。请替换文字内容，点击添加相关标题文字，修改文字内容，也可以直接复制你的内容到此。请替换文字内容，点击添加相关标题文字，修改文字内容，也可以直接复制你的内容到此。请替换文字内容，点击添加相关标题文字，修改文字内容，也可以直接复制你的内容到此。</a:t>
              </a:r>
              <a:endParaRPr lang="en-US" altLang="zh-CN" sz="57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14" name="TextBox 15"/>
          <p:cNvSpPr txBox="1"/>
          <p:nvPr/>
        </p:nvSpPr>
        <p:spPr>
          <a:xfrm>
            <a:off x="1455225" y="2398009"/>
            <a:ext cx="1927063" cy="596774"/>
          </a:xfrm>
          <a:prstGeom prst="rect">
            <a:avLst/>
          </a:prstGeom>
          <a:noFill/>
        </p:spPr>
        <p:txBody>
          <a:bodyPr wrap="square" lIns="70556" tIns="35278" rIns="70556" bIns="35278" rtlCol="0">
            <a:spAutoFit/>
          </a:bodyPr>
          <a:lstStyle/>
          <a:p>
            <a:pPr algn="just">
              <a:lnSpc>
                <a:spcPct val="150000"/>
              </a:lnSpc>
            </a:pPr>
            <a:r>
              <a:rPr lang="zh-CN" altLang="en-US" sz="570" dirty="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请替换文字内容，点击添加相关标题文字，修改文字内容，也可以直接复制你的内容到此。请替换文字内容，点击添加相关标题文字，修改文字内容，也可以直接复制你的内容到此。</a:t>
            </a:r>
          </a:p>
        </p:txBody>
      </p:sp>
      <p:sp>
        <p:nvSpPr>
          <p:cNvPr id="15" name="TextBox 16"/>
          <p:cNvSpPr txBox="1"/>
          <p:nvPr/>
        </p:nvSpPr>
        <p:spPr>
          <a:xfrm>
            <a:off x="1455225" y="2169934"/>
            <a:ext cx="1296652" cy="224492"/>
          </a:xfrm>
          <a:prstGeom prst="rect">
            <a:avLst/>
          </a:prstGeom>
          <a:noFill/>
        </p:spPr>
        <p:txBody>
          <a:bodyPr wrap="none" lIns="70556" tIns="35278" rIns="70556" bIns="35278" rtlCol="0">
            <a:spAutoFit/>
          </a:bodyPr>
          <a:lstStyle/>
          <a:p>
            <a:r>
              <a:rPr lang="zh-CN" altLang="en-US" sz="995" dirty="0">
                <a:solidFill>
                  <a:schemeClr val="bg1"/>
                </a:solidFill>
                <a:latin typeface="Arial" panose="020B0604020202020204" pitchFamily="34" charset="0"/>
                <a:ea typeface="微软雅黑" panose="020B0503020204020204" pitchFamily="34" charset="-122"/>
                <a:sym typeface="Arial" panose="020B0604020202020204" pitchFamily="34" charset="0"/>
              </a:rPr>
              <a:t>点击请替换文字内容</a:t>
            </a:r>
          </a:p>
        </p:txBody>
      </p:sp>
      <p:sp>
        <p:nvSpPr>
          <p:cNvPr id="16" name="AutoShape 1"/>
          <p:cNvSpPr/>
          <p:nvPr/>
        </p:nvSpPr>
        <p:spPr bwMode="auto">
          <a:xfrm>
            <a:off x="4623929" y="1351645"/>
            <a:ext cx="4526844" cy="20445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blipFill dpi="0" rotWithShape="1">
            <a:blip r:embed="rId3" cstate="email"/>
            <a:srcRect/>
            <a:stretch>
              <a:fillRect/>
            </a:stretch>
          </a:blipFill>
          <a:ln w="25400" cap="flat" cmpd="sng">
            <a:solidFill>
              <a:srgbClr val="000000">
                <a:alpha val="0"/>
              </a:srgbClr>
            </a:solidFill>
            <a:prstDash val="solid"/>
            <a:miter lim="0"/>
          </a:ln>
          <a:effectLst/>
        </p:spPr>
        <p:txBody>
          <a:bodyPr lIns="0" tIns="0" rIns="0" bIns="0"/>
          <a:lstStyle/>
          <a:p>
            <a:pPr>
              <a:defRPr/>
            </a:pPr>
            <a:endParaRPr lang="es-ES" sz="1900">
              <a:cs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4000" advTm="3000">
        <p14:vortex dir="r"/>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800" fill="hold"/>
                                        <p:tgtEl>
                                          <p:spTgt spid="4"/>
                                        </p:tgtEl>
                                        <p:attrNameLst>
                                          <p:attrName>ppt_x</p:attrName>
                                        </p:attrNameLst>
                                      </p:cBhvr>
                                      <p:tavLst>
                                        <p:tav tm="0">
                                          <p:val>
                                            <p:strVal val="0-#ppt_w/2"/>
                                          </p:val>
                                        </p:tav>
                                        <p:tav tm="100000">
                                          <p:val>
                                            <p:strVal val="#ppt_x"/>
                                          </p:val>
                                        </p:tav>
                                      </p:tavLst>
                                    </p:anim>
                                    <p:anim calcmode="lin" valueType="num">
                                      <p:cBhvr additive="base">
                                        <p:cTn id="8" dur="8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iterate type="lt">
                                    <p:tmPct val="30000"/>
                                  </p:iterate>
                                  <p:childTnLst>
                                    <p:set>
                                      <p:cBhvr>
                                        <p:cTn id="11" dur="1" fill="hold">
                                          <p:stCondLst>
                                            <p:cond delay="0"/>
                                          </p:stCondLst>
                                        </p:cTn>
                                        <p:tgtEl>
                                          <p:spTgt spid="9"/>
                                        </p:tgtEl>
                                        <p:attrNameLst>
                                          <p:attrName>style.visibility</p:attrName>
                                        </p:attrNameLst>
                                      </p:cBhvr>
                                      <p:to>
                                        <p:strVal val="visible"/>
                                      </p:to>
                                    </p:set>
                                    <p:animEffect transition="in" filter="wipe(left)">
                                      <p:cBhvr>
                                        <p:cTn id="12" dur="200"/>
                                        <p:tgtEl>
                                          <p:spTgt spid="9"/>
                                        </p:tgtEl>
                                      </p:cBhvr>
                                    </p:animEffect>
                                  </p:childTnLst>
                                </p:cTn>
                              </p:par>
                              <p:par>
                                <p:cTn id="13" presetID="36" presetClass="emph" presetSubtype="0" fill="hold" grpId="1" nodeType="withEffect">
                                  <p:stCondLst>
                                    <p:cond delay="0"/>
                                  </p:stCondLst>
                                  <p:iterate type="lt">
                                    <p:tmPct val="30000"/>
                                  </p:iterate>
                                  <p:childTnLst>
                                    <p:animScale>
                                      <p:cBhvr>
                                        <p:cTn id="14" dur="50" autoRev="1" fill="hold">
                                          <p:stCondLst>
                                            <p:cond delay="0"/>
                                          </p:stCondLst>
                                        </p:cTn>
                                        <p:tgtEl>
                                          <p:spTgt spid="9"/>
                                        </p:tgtEl>
                                      </p:cBhvr>
                                      <p:to x="80000" y="100000"/>
                                    </p:animScale>
                                    <p:anim by="(#ppt_w*0.10)" calcmode="lin" valueType="num">
                                      <p:cBhvr>
                                        <p:cTn id="15" dur="50" autoRev="1" fill="hold">
                                          <p:stCondLst>
                                            <p:cond delay="0"/>
                                          </p:stCondLst>
                                        </p:cTn>
                                        <p:tgtEl>
                                          <p:spTgt spid="9"/>
                                        </p:tgtEl>
                                        <p:attrNameLst>
                                          <p:attrName>ppt_x</p:attrName>
                                        </p:attrNameLst>
                                      </p:cBhvr>
                                    </p:anim>
                                    <p:anim by="(-#ppt_w*0.10)" calcmode="lin" valueType="num">
                                      <p:cBhvr>
                                        <p:cTn id="16" dur="50" autoRev="1" fill="hold">
                                          <p:stCondLst>
                                            <p:cond delay="0"/>
                                          </p:stCondLst>
                                        </p:cTn>
                                        <p:tgtEl>
                                          <p:spTgt spid="9"/>
                                        </p:tgtEl>
                                        <p:attrNameLst>
                                          <p:attrName>ppt_y</p:attrName>
                                        </p:attrNameLst>
                                      </p:cBhvr>
                                    </p:anim>
                                    <p:animRot by="-480000">
                                      <p:cBhvr>
                                        <p:cTn id="17" dur="50" autoRev="1" fill="hold">
                                          <p:stCondLst>
                                            <p:cond delay="0"/>
                                          </p:stCondLst>
                                        </p:cTn>
                                        <p:tgtEl>
                                          <p:spTgt spid="9"/>
                                        </p:tgtEl>
                                        <p:attrNameLst>
                                          <p:attrName>r</p:attrName>
                                        </p:attrNameLst>
                                      </p:cBhvr>
                                    </p:animRot>
                                  </p:childTnLst>
                                </p:cTn>
                              </p:par>
                            </p:childTnLst>
                          </p:cTn>
                        </p:par>
                        <p:par>
                          <p:cTn id="18" fill="hold">
                            <p:stCondLst>
                              <p:cond delay="1480"/>
                            </p:stCondLst>
                            <p:childTnLst>
                              <p:par>
                                <p:cTn id="19" presetID="2" presetClass="entr" presetSubtype="2"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1+#ppt_w/2"/>
                                          </p:val>
                                        </p:tav>
                                        <p:tav tm="100000">
                                          <p:val>
                                            <p:strVal val="#ppt_x"/>
                                          </p:val>
                                        </p:tav>
                                      </p:tavLst>
                                    </p:anim>
                                    <p:anim calcmode="lin" valueType="num">
                                      <p:cBhvr additive="base">
                                        <p:cTn id="22" dur="500" fill="hold"/>
                                        <p:tgtEl>
                                          <p:spTgt spid="10"/>
                                        </p:tgtEl>
                                        <p:attrNameLst>
                                          <p:attrName>ppt_y</p:attrName>
                                        </p:attrNameLst>
                                      </p:cBhvr>
                                      <p:tavLst>
                                        <p:tav tm="0">
                                          <p:val>
                                            <p:strVal val="#ppt_y"/>
                                          </p:val>
                                        </p:tav>
                                        <p:tav tm="100000">
                                          <p:val>
                                            <p:strVal val="#ppt_y"/>
                                          </p:val>
                                        </p:tav>
                                      </p:tavLst>
                                    </p:anim>
                                  </p:childTnLst>
                                </p:cTn>
                              </p:par>
                            </p:childTnLst>
                          </p:cTn>
                        </p:par>
                        <p:par>
                          <p:cTn id="23" fill="hold">
                            <p:stCondLst>
                              <p:cond delay="1980"/>
                            </p:stCondLst>
                            <p:childTnLst>
                              <p:par>
                                <p:cTn id="24" presetID="2" presetClass="entr" presetSubtype="4" fill="hold"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480"/>
                            </p:stCondLst>
                            <p:childTnLst>
                              <p:par>
                                <p:cTn id="29" presetID="17" presetClass="entr" presetSubtype="1" fill="hold" grpId="0" nodeType="afterEffect">
                                  <p:stCondLst>
                                    <p:cond delay="0"/>
                                  </p:stCondLst>
                                  <p:iterate type="lt">
                                    <p:tmPct val="40000"/>
                                  </p:iterate>
                                  <p:childTnLst>
                                    <p:set>
                                      <p:cBhvr>
                                        <p:cTn id="30" dur="1" fill="hold">
                                          <p:stCondLst>
                                            <p:cond delay="0"/>
                                          </p:stCondLst>
                                        </p:cTn>
                                        <p:tgtEl>
                                          <p:spTgt spid="15"/>
                                        </p:tgtEl>
                                        <p:attrNameLst>
                                          <p:attrName>style.visibility</p:attrName>
                                        </p:attrNameLst>
                                      </p:cBhvr>
                                      <p:to>
                                        <p:strVal val="visible"/>
                                      </p:to>
                                    </p:set>
                                    <p:anim calcmode="lin" valueType="num">
                                      <p:cBhvr>
                                        <p:cTn id="31" dur="250" fill="hold"/>
                                        <p:tgtEl>
                                          <p:spTgt spid="15"/>
                                        </p:tgtEl>
                                        <p:attrNameLst>
                                          <p:attrName>ppt_x</p:attrName>
                                        </p:attrNameLst>
                                      </p:cBhvr>
                                      <p:tavLst>
                                        <p:tav tm="0">
                                          <p:val>
                                            <p:strVal val="#ppt_x"/>
                                          </p:val>
                                        </p:tav>
                                        <p:tav tm="100000">
                                          <p:val>
                                            <p:strVal val="#ppt_x"/>
                                          </p:val>
                                        </p:tav>
                                      </p:tavLst>
                                    </p:anim>
                                    <p:anim calcmode="lin" valueType="num">
                                      <p:cBhvr>
                                        <p:cTn id="32" dur="250" fill="hold"/>
                                        <p:tgtEl>
                                          <p:spTgt spid="15"/>
                                        </p:tgtEl>
                                        <p:attrNameLst>
                                          <p:attrName>ppt_y</p:attrName>
                                        </p:attrNameLst>
                                      </p:cBhvr>
                                      <p:tavLst>
                                        <p:tav tm="0">
                                          <p:val>
                                            <p:strVal val="#ppt_y-#ppt_h/2"/>
                                          </p:val>
                                        </p:tav>
                                        <p:tav tm="100000">
                                          <p:val>
                                            <p:strVal val="#ppt_y"/>
                                          </p:val>
                                        </p:tav>
                                      </p:tavLst>
                                    </p:anim>
                                    <p:anim calcmode="lin" valueType="num">
                                      <p:cBhvr>
                                        <p:cTn id="33" dur="250" fill="hold"/>
                                        <p:tgtEl>
                                          <p:spTgt spid="15"/>
                                        </p:tgtEl>
                                        <p:attrNameLst>
                                          <p:attrName>ppt_w</p:attrName>
                                        </p:attrNameLst>
                                      </p:cBhvr>
                                      <p:tavLst>
                                        <p:tav tm="0">
                                          <p:val>
                                            <p:strVal val="#ppt_w"/>
                                          </p:val>
                                        </p:tav>
                                        <p:tav tm="100000">
                                          <p:val>
                                            <p:strVal val="#ppt_w"/>
                                          </p:val>
                                        </p:tav>
                                      </p:tavLst>
                                    </p:anim>
                                    <p:anim calcmode="lin" valueType="num">
                                      <p:cBhvr>
                                        <p:cTn id="34" dur="250" fill="hold"/>
                                        <p:tgtEl>
                                          <p:spTgt spid="15"/>
                                        </p:tgtEl>
                                        <p:attrNameLst>
                                          <p:attrName>ppt_h</p:attrName>
                                        </p:attrNameLst>
                                      </p:cBhvr>
                                      <p:tavLst>
                                        <p:tav tm="0">
                                          <p:val>
                                            <p:fltVal val="0"/>
                                          </p:val>
                                        </p:tav>
                                        <p:tav tm="100000">
                                          <p:val>
                                            <p:strVal val="#ppt_h"/>
                                          </p:val>
                                        </p:tav>
                                      </p:tavLst>
                                    </p:anim>
                                  </p:childTnLst>
                                </p:cTn>
                              </p:par>
                            </p:childTnLst>
                          </p:cTn>
                        </p:par>
                        <p:par>
                          <p:cTn id="35" fill="hold">
                            <p:stCondLst>
                              <p:cond delay="3529"/>
                            </p:stCondLst>
                            <p:childTnLst>
                              <p:par>
                                <p:cTn id="36" presetID="22" presetClass="entr" presetSubtype="8"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wipe(left)">
                                      <p:cBhvr>
                                        <p:cTn id="38" dur="500"/>
                                        <p:tgtEl>
                                          <p:spTgt spid="14"/>
                                        </p:tgtEl>
                                      </p:cBhvr>
                                    </p:animEffect>
                                  </p:childTnLst>
                                </p:cTn>
                              </p:par>
                            </p:childTnLst>
                          </p:cTn>
                        </p:par>
                        <p:par>
                          <p:cTn id="39" fill="hold">
                            <p:stCondLst>
                              <p:cond delay="4029"/>
                            </p:stCondLst>
                            <p:childTnLst>
                              <p:par>
                                <p:cTn id="40" presetID="2" presetClass="entr" presetSubtype="2"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additive="base">
                                        <p:cTn id="42" dur="500" fill="hold"/>
                                        <p:tgtEl>
                                          <p:spTgt spid="16"/>
                                        </p:tgtEl>
                                        <p:attrNameLst>
                                          <p:attrName>ppt_x</p:attrName>
                                        </p:attrNameLst>
                                      </p:cBhvr>
                                      <p:tavLst>
                                        <p:tav tm="0">
                                          <p:val>
                                            <p:strVal val="1+#ppt_w/2"/>
                                          </p:val>
                                        </p:tav>
                                        <p:tav tm="100000">
                                          <p:val>
                                            <p:strVal val="#ppt_x"/>
                                          </p:val>
                                        </p:tav>
                                      </p:tavLst>
                                    </p:anim>
                                    <p:anim calcmode="lin" valueType="num">
                                      <p:cBhvr additive="base">
                                        <p:cTn id="43" dur="5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P spid="14" grpId="0"/>
      <p:bldP spid="1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0" y="100456"/>
            <a:ext cx="9144000" cy="394918"/>
            <a:chOff x="170694" y="177982"/>
            <a:chExt cx="3936003" cy="781165"/>
          </a:xfrm>
        </p:grpSpPr>
        <p:sp>
          <p:nvSpPr>
            <p:cNvPr id="5" name="等腰三角形 4"/>
            <p:cNvSpPr/>
            <p:nvPr/>
          </p:nvSpPr>
          <p:spPr>
            <a:xfrm>
              <a:off x="1233863" y="177982"/>
              <a:ext cx="355284" cy="356514"/>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8" rIns="68576" bIns="34288" rtlCol="0" anchor="ctr"/>
            <a:lstStyle/>
            <a:p>
              <a:pPr algn="ctr"/>
              <a:endParaRPr lang="zh-CN" altLang="en-US">
                <a:cs typeface="+mn-ea"/>
                <a:sym typeface="+mn-lt"/>
              </a:endParaRPr>
            </a:p>
          </p:txBody>
        </p:sp>
        <p:sp>
          <p:nvSpPr>
            <p:cNvPr id="6" name="等腰三角形 5"/>
            <p:cNvSpPr/>
            <p:nvPr/>
          </p:nvSpPr>
          <p:spPr>
            <a:xfrm flipV="1">
              <a:off x="200258" y="602633"/>
              <a:ext cx="355284" cy="356514"/>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8" rIns="68576" bIns="34288" rtlCol="0" anchor="ctr"/>
            <a:lstStyle/>
            <a:p>
              <a:pPr algn="ctr"/>
              <a:endParaRPr lang="zh-CN" altLang="en-US">
                <a:cs typeface="+mn-ea"/>
                <a:sym typeface="+mn-lt"/>
              </a:endParaRPr>
            </a:p>
          </p:txBody>
        </p:sp>
        <p:sp>
          <p:nvSpPr>
            <p:cNvPr id="7" name="矩形 6"/>
            <p:cNvSpPr/>
            <p:nvPr/>
          </p:nvSpPr>
          <p:spPr>
            <a:xfrm>
              <a:off x="170694" y="261768"/>
              <a:ext cx="3936003" cy="611981"/>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8" rIns="68576" bIns="34288" rtlCol="0" anchor="ctr"/>
            <a:lstStyle/>
            <a:p>
              <a:pPr algn="ctr"/>
              <a:endParaRPr lang="zh-CN" altLang="en-US">
                <a:cs typeface="+mn-ea"/>
                <a:sym typeface="+mn-lt"/>
              </a:endParaRPr>
            </a:p>
          </p:txBody>
        </p:sp>
        <p:sp>
          <p:nvSpPr>
            <p:cNvPr id="8" name="平行四边形 7"/>
            <p:cNvSpPr/>
            <p:nvPr/>
          </p:nvSpPr>
          <p:spPr>
            <a:xfrm>
              <a:off x="376965" y="178257"/>
              <a:ext cx="1036076" cy="779005"/>
            </a:xfrm>
            <a:prstGeom prst="parallelogram">
              <a:avLst>
                <a:gd name="adj" fmla="val 48207"/>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8" rIns="68576" bIns="34288" rtlCol="0" anchor="ctr"/>
            <a:lstStyle/>
            <a:p>
              <a:pPr algn="ctr"/>
              <a:endParaRPr lang="zh-CN" altLang="en-US">
                <a:cs typeface="+mn-ea"/>
                <a:sym typeface="+mn-lt"/>
              </a:endParaRPr>
            </a:p>
          </p:txBody>
        </p:sp>
      </p:grpSp>
      <p:sp>
        <p:nvSpPr>
          <p:cNvPr id="9" name="TextBox 48"/>
          <p:cNvSpPr txBox="1"/>
          <p:nvPr/>
        </p:nvSpPr>
        <p:spPr>
          <a:xfrm>
            <a:off x="770240" y="117370"/>
            <a:ext cx="1804738" cy="331948"/>
          </a:xfrm>
          <a:prstGeom prst="rect">
            <a:avLst/>
          </a:prstGeom>
          <a:noFill/>
        </p:spPr>
        <p:txBody>
          <a:bodyPr wrap="square" lIns="68580" tIns="34289" rIns="68580" bIns="34289" rtlCol="0">
            <a:spAutoFit/>
          </a:bodyPr>
          <a:lstStyle/>
          <a:p>
            <a:pPr>
              <a:lnSpc>
                <a:spcPct val="150000"/>
              </a:lnSpc>
            </a:pPr>
            <a:r>
              <a:rPr lang="zh-CN" altLang="en-US" sz="1140" dirty="0">
                <a:solidFill>
                  <a:schemeClr val="bg1"/>
                </a:solidFill>
                <a:latin typeface="Arial" panose="020B0604020202020204" pitchFamily="34" charset="0"/>
                <a:ea typeface="微软雅黑" panose="020B0503020204020204" pitchFamily="34" charset="-122"/>
                <a:sym typeface="Arial" panose="020B0604020202020204" pitchFamily="34" charset="0"/>
              </a:rPr>
              <a:t>点击请替换文字内容</a:t>
            </a:r>
          </a:p>
        </p:txBody>
      </p:sp>
      <p:grpSp>
        <p:nvGrpSpPr>
          <p:cNvPr id="10" name="组合 9"/>
          <p:cNvGrpSpPr/>
          <p:nvPr/>
        </p:nvGrpSpPr>
        <p:grpSpPr>
          <a:xfrm>
            <a:off x="3344635" y="1490484"/>
            <a:ext cx="2314061" cy="2152808"/>
            <a:chOff x="-7518400" y="104775"/>
            <a:chExt cx="4419600" cy="4111625"/>
          </a:xfrm>
        </p:grpSpPr>
        <p:sp>
          <p:nvSpPr>
            <p:cNvPr id="11" name="Freeform 5"/>
            <p:cNvSpPr/>
            <p:nvPr/>
          </p:nvSpPr>
          <p:spPr bwMode="auto">
            <a:xfrm>
              <a:off x="-5848350" y="104775"/>
              <a:ext cx="1374775" cy="2397125"/>
            </a:xfrm>
            <a:custGeom>
              <a:avLst/>
              <a:gdLst>
                <a:gd name="T0" fmla="*/ 750 w 866"/>
                <a:gd name="T1" fmla="*/ 648 h 1510"/>
                <a:gd name="T2" fmla="*/ 714 w 866"/>
                <a:gd name="T3" fmla="*/ 582 h 1510"/>
                <a:gd name="T4" fmla="*/ 686 w 866"/>
                <a:gd name="T5" fmla="*/ 520 h 1510"/>
                <a:gd name="T6" fmla="*/ 646 w 866"/>
                <a:gd name="T7" fmla="*/ 398 h 1510"/>
                <a:gd name="T8" fmla="*/ 626 w 866"/>
                <a:gd name="T9" fmla="*/ 290 h 1510"/>
                <a:gd name="T10" fmla="*/ 620 w 866"/>
                <a:gd name="T11" fmla="*/ 192 h 1510"/>
                <a:gd name="T12" fmla="*/ 622 w 866"/>
                <a:gd name="T13" fmla="*/ 114 h 1510"/>
                <a:gd name="T14" fmla="*/ 630 w 866"/>
                <a:gd name="T15" fmla="*/ 52 h 1510"/>
                <a:gd name="T16" fmla="*/ 642 w 866"/>
                <a:gd name="T17" fmla="*/ 0 h 1510"/>
                <a:gd name="T18" fmla="*/ 626 w 866"/>
                <a:gd name="T19" fmla="*/ 12 h 1510"/>
                <a:gd name="T20" fmla="*/ 544 w 866"/>
                <a:gd name="T21" fmla="*/ 66 h 1510"/>
                <a:gd name="T22" fmla="*/ 464 w 866"/>
                <a:gd name="T23" fmla="*/ 128 h 1510"/>
                <a:gd name="T24" fmla="*/ 372 w 866"/>
                <a:gd name="T25" fmla="*/ 208 h 1510"/>
                <a:gd name="T26" fmla="*/ 276 w 866"/>
                <a:gd name="T27" fmla="*/ 310 h 1510"/>
                <a:gd name="T28" fmla="*/ 184 w 866"/>
                <a:gd name="T29" fmla="*/ 430 h 1510"/>
                <a:gd name="T30" fmla="*/ 140 w 866"/>
                <a:gd name="T31" fmla="*/ 498 h 1510"/>
                <a:gd name="T32" fmla="*/ 102 w 866"/>
                <a:gd name="T33" fmla="*/ 570 h 1510"/>
                <a:gd name="T34" fmla="*/ 68 w 866"/>
                <a:gd name="T35" fmla="*/ 648 h 1510"/>
                <a:gd name="T36" fmla="*/ 52 w 866"/>
                <a:gd name="T37" fmla="*/ 690 h 1510"/>
                <a:gd name="T38" fmla="*/ 26 w 866"/>
                <a:gd name="T39" fmla="*/ 776 h 1510"/>
                <a:gd name="T40" fmla="*/ 10 w 866"/>
                <a:gd name="T41" fmla="*/ 858 h 1510"/>
                <a:gd name="T42" fmla="*/ 2 w 866"/>
                <a:gd name="T43" fmla="*/ 938 h 1510"/>
                <a:gd name="T44" fmla="*/ 0 w 866"/>
                <a:gd name="T45" fmla="*/ 1014 h 1510"/>
                <a:gd name="T46" fmla="*/ 8 w 866"/>
                <a:gd name="T47" fmla="*/ 1088 h 1510"/>
                <a:gd name="T48" fmla="*/ 22 w 866"/>
                <a:gd name="T49" fmla="*/ 1156 h 1510"/>
                <a:gd name="T50" fmla="*/ 44 w 866"/>
                <a:gd name="T51" fmla="*/ 1220 h 1510"/>
                <a:gd name="T52" fmla="*/ 70 w 866"/>
                <a:gd name="T53" fmla="*/ 1280 h 1510"/>
                <a:gd name="T54" fmla="*/ 104 w 866"/>
                <a:gd name="T55" fmla="*/ 1334 h 1510"/>
                <a:gd name="T56" fmla="*/ 144 w 866"/>
                <a:gd name="T57" fmla="*/ 1382 h 1510"/>
                <a:gd name="T58" fmla="*/ 190 w 866"/>
                <a:gd name="T59" fmla="*/ 1422 h 1510"/>
                <a:gd name="T60" fmla="*/ 240 w 866"/>
                <a:gd name="T61" fmla="*/ 1456 h 1510"/>
                <a:gd name="T62" fmla="*/ 294 w 866"/>
                <a:gd name="T63" fmla="*/ 1482 h 1510"/>
                <a:gd name="T64" fmla="*/ 352 w 866"/>
                <a:gd name="T65" fmla="*/ 1500 h 1510"/>
                <a:gd name="T66" fmla="*/ 416 w 866"/>
                <a:gd name="T67" fmla="*/ 1510 h 1510"/>
                <a:gd name="T68" fmla="*/ 448 w 866"/>
                <a:gd name="T69" fmla="*/ 1510 h 1510"/>
                <a:gd name="T70" fmla="*/ 508 w 866"/>
                <a:gd name="T71" fmla="*/ 1506 h 1510"/>
                <a:gd name="T72" fmla="*/ 566 w 866"/>
                <a:gd name="T73" fmla="*/ 1492 h 1510"/>
                <a:gd name="T74" fmla="*/ 620 w 866"/>
                <a:gd name="T75" fmla="*/ 1472 h 1510"/>
                <a:gd name="T76" fmla="*/ 672 w 866"/>
                <a:gd name="T77" fmla="*/ 1442 h 1510"/>
                <a:gd name="T78" fmla="*/ 718 w 866"/>
                <a:gd name="T79" fmla="*/ 1404 h 1510"/>
                <a:gd name="T80" fmla="*/ 758 w 866"/>
                <a:gd name="T81" fmla="*/ 1362 h 1510"/>
                <a:gd name="T82" fmla="*/ 794 w 866"/>
                <a:gd name="T83" fmla="*/ 1310 h 1510"/>
                <a:gd name="T84" fmla="*/ 824 w 866"/>
                <a:gd name="T85" fmla="*/ 1254 h 1510"/>
                <a:gd name="T86" fmla="*/ 846 w 866"/>
                <a:gd name="T87" fmla="*/ 1194 h 1510"/>
                <a:gd name="T88" fmla="*/ 860 w 866"/>
                <a:gd name="T89" fmla="*/ 1126 h 1510"/>
                <a:gd name="T90" fmla="*/ 866 w 866"/>
                <a:gd name="T91" fmla="*/ 1056 h 1510"/>
                <a:gd name="T92" fmla="*/ 864 w 866"/>
                <a:gd name="T93" fmla="*/ 980 h 1510"/>
                <a:gd name="T94" fmla="*/ 852 w 866"/>
                <a:gd name="T95" fmla="*/ 902 h 1510"/>
                <a:gd name="T96" fmla="*/ 828 w 866"/>
                <a:gd name="T97" fmla="*/ 820 h 1510"/>
                <a:gd name="T98" fmla="*/ 794 w 866"/>
                <a:gd name="T99" fmla="*/ 734 h 1510"/>
                <a:gd name="T100" fmla="*/ 750 w 866"/>
                <a:gd name="T101" fmla="*/ 648 h 1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6" h="1510">
                  <a:moveTo>
                    <a:pt x="750" y="648"/>
                  </a:moveTo>
                  <a:lnTo>
                    <a:pt x="750" y="648"/>
                  </a:lnTo>
                  <a:lnTo>
                    <a:pt x="732" y="616"/>
                  </a:lnTo>
                  <a:lnTo>
                    <a:pt x="714" y="582"/>
                  </a:lnTo>
                  <a:lnTo>
                    <a:pt x="700" y="550"/>
                  </a:lnTo>
                  <a:lnTo>
                    <a:pt x="686" y="520"/>
                  </a:lnTo>
                  <a:lnTo>
                    <a:pt x="664" y="458"/>
                  </a:lnTo>
                  <a:lnTo>
                    <a:pt x="646" y="398"/>
                  </a:lnTo>
                  <a:lnTo>
                    <a:pt x="634" y="342"/>
                  </a:lnTo>
                  <a:lnTo>
                    <a:pt x="626" y="290"/>
                  </a:lnTo>
                  <a:lnTo>
                    <a:pt x="622" y="240"/>
                  </a:lnTo>
                  <a:lnTo>
                    <a:pt x="620" y="192"/>
                  </a:lnTo>
                  <a:lnTo>
                    <a:pt x="620" y="150"/>
                  </a:lnTo>
                  <a:lnTo>
                    <a:pt x="622" y="114"/>
                  </a:lnTo>
                  <a:lnTo>
                    <a:pt x="626" y="80"/>
                  </a:lnTo>
                  <a:lnTo>
                    <a:pt x="630" y="52"/>
                  </a:lnTo>
                  <a:lnTo>
                    <a:pt x="640" y="14"/>
                  </a:lnTo>
                  <a:lnTo>
                    <a:pt x="642" y="0"/>
                  </a:lnTo>
                  <a:lnTo>
                    <a:pt x="642" y="0"/>
                  </a:lnTo>
                  <a:lnTo>
                    <a:pt x="626" y="12"/>
                  </a:lnTo>
                  <a:lnTo>
                    <a:pt x="576" y="42"/>
                  </a:lnTo>
                  <a:lnTo>
                    <a:pt x="544" y="66"/>
                  </a:lnTo>
                  <a:lnTo>
                    <a:pt x="506" y="94"/>
                  </a:lnTo>
                  <a:lnTo>
                    <a:pt x="464" y="128"/>
                  </a:lnTo>
                  <a:lnTo>
                    <a:pt x="418" y="166"/>
                  </a:lnTo>
                  <a:lnTo>
                    <a:pt x="372" y="208"/>
                  </a:lnTo>
                  <a:lnTo>
                    <a:pt x="324" y="256"/>
                  </a:lnTo>
                  <a:lnTo>
                    <a:pt x="276" y="310"/>
                  </a:lnTo>
                  <a:lnTo>
                    <a:pt x="228" y="368"/>
                  </a:lnTo>
                  <a:lnTo>
                    <a:pt x="184" y="430"/>
                  </a:lnTo>
                  <a:lnTo>
                    <a:pt x="162" y="464"/>
                  </a:lnTo>
                  <a:lnTo>
                    <a:pt x="140" y="498"/>
                  </a:lnTo>
                  <a:lnTo>
                    <a:pt x="120" y="534"/>
                  </a:lnTo>
                  <a:lnTo>
                    <a:pt x="102" y="570"/>
                  </a:lnTo>
                  <a:lnTo>
                    <a:pt x="84" y="608"/>
                  </a:lnTo>
                  <a:lnTo>
                    <a:pt x="68" y="648"/>
                  </a:lnTo>
                  <a:lnTo>
                    <a:pt x="68" y="648"/>
                  </a:lnTo>
                  <a:lnTo>
                    <a:pt x="52" y="690"/>
                  </a:lnTo>
                  <a:lnTo>
                    <a:pt x="38" y="734"/>
                  </a:lnTo>
                  <a:lnTo>
                    <a:pt x="26" y="776"/>
                  </a:lnTo>
                  <a:lnTo>
                    <a:pt x="16" y="816"/>
                  </a:lnTo>
                  <a:lnTo>
                    <a:pt x="10" y="858"/>
                  </a:lnTo>
                  <a:lnTo>
                    <a:pt x="4" y="898"/>
                  </a:lnTo>
                  <a:lnTo>
                    <a:pt x="2" y="938"/>
                  </a:lnTo>
                  <a:lnTo>
                    <a:pt x="0" y="976"/>
                  </a:lnTo>
                  <a:lnTo>
                    <a:pt x="0" y="1014"/>
                  </a:lnTo>
                  <a:lnTo>
                    <a:pt x="4" y="1052"/>
                  </a:lnTo>
                  <a:lnTo>
                    <a:pt x="8" y="1088"/>
                  </a:lnTo>
                  <a:lnTo>
                    <a:pt x="14" y="1122"/>
                  </a:lnTo>
                  <a:lnTo>
                    <a:pt x="22" y="1156"/>
                  </a:lnTo>
                  <a:lnTo>
                    <a:pt x="32" y="1190"/>
                  </a:lnTo>
                  <a:lnTo>
                    <a:pt x="44" y="1220"/>
                  </a:lnTo>
                  <a:lnTo>
                    <a:pt x="56" y="1252"/>
                  </a:lnTo>
                  <a:lnTo>
                    <a:pt x="70" y="1280"/>
                  </a:lnTo>
                  <a:lnTo>
                    <a:pt x="86" y="1308"/>
                  </a:lnTo>
                  <a:lnTo>
                    <a:pt x="104" y="1334"/>
                  </a:lnTo>
                  <a:lnTo>
                    <a:pt x="124" y="1358"/>
                  </a:lnTo>
                  <a:lnTo>
                    <a:pt x="144" y="1382"/>
                  </a:lnTo>
                  <a:lnTo>
                    <a:pt x="166" y="1402"/>
                  </a:lnTo>
                  <a:lnTo>
                    <a:pt x="190" y="1422"/>
                  </a:lnTo>
                  <a:lnTo>
                    <a:pt x="214" y="1440"/>
                  </a:lnTo>
                  <a:lnTo>
                    <a:pt x="240" y="1456"/>
                  </a:lnTo>
                  <a:lnTo>
                    <a:pt x="266" y="1470"/>
                  </a:lnTo>
                  <a:lnTo>
                    <a:pt x="294" y="1482"/>
                  </a:lnTo>
                  <a:lnTo>
                    <a:pt x="322" y="1492"/>
                  </a:lnTo>
                  <a:lnTo>
                    <a:pt x="352" y="1500"/>
                  </a:lnTo>
                  <a:lnTo>
                    <a:pt x="384" y="1506"/>
                  </a:lnTo>
                  <a:lnTo>
                    <a:pt x="416" y="1510"/>
                  </a:lnTo>
                  <a:lnTo>
                    <a:pt x="448" y="1510"/>
                  </a:lnTo>
                  <a:lnTo>
                    <a:pt x="448" y="1510"/>
                  </a:lnTo>
                  <a:lnTo>
                    <a:pt x="480" y="1510"/>
                  </a:lnTo>
                  <a:lnTo>
                    <a:pt x="508" y="1506"/>
                  </a:lnTo>
                  <a:lnTo>
                    <a:pt x="538" y="1500"/>
                  </a:lnTo>
                  <a:lnTo>
                    <a:pt x="566" y="1492"/>
                  </a:lnTo>
                  <a:lnTo>
                    <a:pt x="594" y="1482"/>
                  </a:lnTo>
                  <a:lnTo>
                    <a:pt x="620" y="1472"/>
                  </a:lnTo>
                  <a:lnTo>
                    <a:pt x="646" y="1458"/>
                  </a:lnTo>
                  <a:lnTo>
                    <a:pt x="672" y="1442"/>
                  </a:lnTo>
                  <a:lnTo>
                    <a:pt x="694" y="1424"/>
                  </a:lnTo>
                  <a:lnTo>
                    <a:pt x="718" y="1404"/>
                  </a:lnTo>
                  <a:lnTo>
                    <a:pt x="738" y="1384"/>
                  </a:lnTo>
                  <a:lnTo>
                    <a:pt x="758" y="1362"/>
                  </a:lnTo>
                  <a:lnTo>
                    <a:pt x="778" y="1336"/>
                  </a:lnTo>
                  <a:lnTo>
                    <a:pt x="794" y="1310"/>
                  </a:lnTo>
                  <a:lnTo>
                    <a:pt x="810" y="1284"/>
                  </a:lnTo>
                  <a:lnTo>
                    <a:pt x="824" y="1254"/>
                  </a:lnTo>
                  <a:lnTo>
                    <a:pt x="836" y="1224"/>
                  </a:lnTo>
                  <a:lnTo>
                    <a:pt x="846" y="1194"/>
                  </a:lnTo>
                  <a:lnTo>
                    <a:pt x="854" y="1160"/>
                  </a:lnTo>
                  <a:lnTo>
                    <a:pt x="860" y="1126"/>
                  </a:lnTo>
                  <a:lnTo>
                    <a:pt x="864" y="1092"/>
                  </a:lnTo>
                  <a:lnTo>
                    <a:pt x="866" y="1056"/>
                  </a:lnTo>
                  <a:lnTo>
                    <a:pt x="866" y="1018"/>
                  </a:lnTo>
                  <a:lnTo>
                    <a:pt x="864" y="980"/>
                  </a:lnTo>
                  <a:lnTo>
                    <a:pt x="858" y="942"/>
                  </a:lnTo>
                  <a:lnTo>
                    <a:pt x="852" y="902"/>
                  </a:lnTo>
                  <a:lnTo>
                    <a:pt x="842" y="860"/>
                  </a:lnTo>
                  <a:lnTo>
                    <a:pt x="828" y="820"/>
                  </a:lnTo>
                  <a:lnTo>
                    <a:pt x="814" y="778"/>
                  </a:lnTo>
                  <a:lnTo>
                    <a:pt x="794" y="734"/>
                  </a:lnTo>
                  <a:lnTo>
                    <a:pt x="774" y="692"/>
                  </a:lnTo>
                  <a:lnTo>
                    <a:pt x="750" y="648"/>
                  </a:lnTo>
                  <a:lnTo>
                    <a:pt x="750" y="648"/>
                  </a:lnTo>
                  <a:close/>
                </a:path>
              </a:pathLst>
            </a:custGeom>
            <a:solidFill>
              <a:srgbClr val="FF0000"/>
            </a:solidFill>
            <a:ln w="9525">
              <a:noFill/>
              <a:round/>
            </a:ln>
          </p:spPr>
          <p:txBody>
            <a:bodyPr vert="horz" wrap="square" lIns="91440" tIns="45720" rIns="91440" bIns="45720" numCol="1" anchor="t" anchorCtr="0" compatLnSpc="1"/>
            <a:lstStyle/>
            <a:p>
              <a:endParaRPr lang="zh-CN" altLang="en-US" baseline="-25000">
                <a:solidFill>
                  <a:schemeClr val="tx1">
                    <a:lumMod val="85000"/>
                    <a:lumOff val="15000"/>
                  </a:schemeClr>
                </a:solidFill>
              </a:endParaRPr>
            </a:p>
          </p:txBody>
        </p:sp>
        <p:sp>
          <p:nvSpPr>
            <p:cNvPr id="12" name="Freeform 6"/>
            <p:cNvSpPr/>
            <p:nvPr/>
          </p:nvSpPr>
          <p:spPr bwMode="auto">
            <a:xfrm>
              <a:off x="-5635625" y="492125"/>
              <a:ext cx="701675" cy="2009775"/>
            </a:xfrm>
            <a:custGeom>
              <a:avLst/>
              <a:gdLst>
                <a:gd name="T0" fmla="*/ 372 w 442"/>
                <a:gd name="T1" fmla="*/ 1262 h 1266"/>
                <a:gd name="T2" fmla="*/ 344 w 442"/>
                <a:gd name="T3" fmla="*/ 1202 h 1266"/>
                <a:gd name="T4" fmla="*/ 322 w 442"/>
                <a:gd name="T5" fmla="*/ 1138 h 1266"/>
                <a:gd name="T6" fmla="*/ 288 w 442"/>
                <a:gd name="T7" fmla="*/ 1006 h 1266"/>
                <a:gd name="T8" fmla="*/ 270 w 442"/>
                <a:gd name="T9" fmla="*/ 870 h 1266"/>
                <a:gd name="T10" fmla="*/ 264 w 442"/>
                <a:gd name="T11" fmla="*/ 732 h 1266"/>
                <a:gd name="T12" fmla="*/ 278 w 442"/>
                <a:gd name="T13" fmla="*/ 718 h 1266"/>
                <a:gd name="T14" fmla="*/ 334 w 442"/>
                <a:gd name="T15" fmla="*/ 652 h 1266"/>
                <a:gd name="T16" fmla="*/ 368 w 442"/>
                <a:gd name="T17" fmla="*/ 602 h 1266"/>
                <a:gd name="T18" fmla="*/ 398 w 442"/>
                <a:gd name="T19" fmla="*/ 540 h 1266"/>
                <a:gd name="T20" fmla="*/ 424 w 442"/>
                <a:gd name="T21" fmla="*/ 468 h 1266"/>
                <a:gd name="T22" fmla="*/ 440 w 442"/>
                <a:gd name="T23" fmla="*/ 386 h 1266"/>
                <a:gd name="T24" fmla="*/ 442 w 442"/>
                <a:gd name="T25" fmla="*/ 294 h 1266"/>
                <a:gd name="T26" fmla="*/ 442 w 442"/>
                <a:gd name="T27" fmla="*/ 304 h 1266"/>
                <a:gd name="T28" fmla="*/ 432 w 442"/>
                <a:gd name="T29" fmla="*/ 376 h 1266"/>
                <a:gd name="T30" fmla="*/ 418 w 442"/>
                <a:gd name="T31" fmla="*/ 430 h 1266"/>
                <a:gd name="T32" fmla="*/ 396 w 442"/>
                <a:gd name="T33" fmla="*/ 490 h 1266"/>
                <a:gd name="T34" fmla="*/ 366 w 442"/>
                <a:gd name="T35" fmla="*/ 556 h 1266"/>
                <a:gd name="T36" fmla="*/ 322 w 442"/>
                <a:gd name="T37" fmla="*/ 620 h 1266"/>
                <a:gd name="T38" fmla="*/ 264 w 442"/>
                <a:gd name="T39" fmla="*/ 682 h 1266"/>
                <a:gd name="T40" fmla="*/ 266 w 442"/>
                <a:gd name="T41" fmla="*/ 616 h 1266"/>
                <a:gd name="T42" fmla="*/ 274 w 442"/>
                <a:gd name="T43" fmla="*/ 486 h 1266"/>
                <a:gd name="T44" fmla="*/ 288 w 442"/>
                <a:gd name="T45" fmla="*/ 366 h 1266"/>
                <a:gd name="T46" fmla="*/ 316 w 442"/>
                <a:gd name="T47" fmla="*/ 206 h 1266"/>
                <a:gd name="T48" fmla="*/ 350 w 442"/>
                <a:gd name="T49" fmla="*/ 56 h 1266"/>
                <a:gd name="T50" fmla="*/ 366 w 442"/>
                <a:gd name="T51" fmla="*/ 0 h 1266"/>
                <a:gd name="T52" fmla="*/ 320 w 442"/>
                <a:gd name="T53" fmla="*/ 146 h 1266"/>
                <a:gd name="T54" fmla="*/ 284 w 442"/>
                <a:gd name="T55" fmla="*/ 282 h 1266"/>
                <a:gd name="T56" fmla="*/ 258 w 442"/>
                <a:gd name="T57" fmla="*/ 410 h 1266"/>
                <a:gd name="T58" fmla="*/ 240 w 442"/>
                <a:gd name="T59" fmla="*/ 530 h 1266"/>
                <a:gd name="T60" fmla="*/ 232 w 442"/>
                <a:gd name="T61" fmla="*/ 640 h 1266"/>
                <a:gd name="T62" fmla="*/ 230 w 442"/>
                <a:gd name="T63" fmla="*/ 740 h 1266"/>
                <a:gd name="T64" fmla="*/ 232 w 442"/>
                <a:gd name="T65" fmla="*/ 834 h 1266"/>
                <a:gd name="T66" fmla="*/ 240 w 442"/>
                <a:gd name="T67" fmla="*/ 918 h 1266"/>
                <a:gd name="T68" fmla="*/ 204 w 442"/>
                <a:gd name="T69" fmla="*/ 892 h 1266"/>
                <a:gd name="T70" fmla="*/ 144 w 442"/>
                <a:gd name="T71" fmla="*/ 838 h 1266"/>
                <a:gd name="T72" fmla="*/ 96 w 442"/>
                <a:gd name="T73" fmla="*/ 778 h 1266"/>
                <a:gd name="T74" fmla="*/ 60 w 442"/>
                <a:gd name="T75" fmla="*/ 720 h 1266"/>
                <a:gd name="T76" fmla="*/ 32 w 442"/>
                <a:gd name="T77" fmla="*/ 666 h 1266"/>
                <a:gd name="T78" fmla="*/ 10 w 442"/>
                <a:gd name="T79" fmla="*/ 600 h 1266"/>
                <a:gd name="T80" fmla="*/ 0 w 442"/>
                <a:gd name="T81" fmla="*/ 562 h 1266"/>
                <a:gd name="T82" fmla="*/ 6 w 442"/>
                <a:gd name="T83" fmla="*/ 610 h 1266"/>
                <a:gd name="T84" fmla="*/ 30 w 442"/>
                <a:gd name="T85" fmla="*/ 694 h 1266"/>
                <a:gd name="T86" fmla="*/ 64 w 442"/>
                <a:gd name="T87" fmla="*/ 766 h 1266"/>
                <a:gd name="T88" fmla="*/ 102 w 442"/>
                <a:gd name="T89" fmla="*/ 828 h 1266"/>
                <a:gd name="T90" fmla="*/ 144 w 442"/>
                <a:gd name="T91" fmla="*/ 878 h 1266"/>
                <a:gd name="T92" fmla="*/ 200 w 442"/>
                <a:gd name="T93" fmla="*/ 932 h 1266"/>
                <a:gd name="T94" fmla="*/ 246 w 442"/>
                <a:gd name="T95" fmla="*/ 964 h 1266"/>
                <a:gd name="T96" fmla="*/ 260 w 442"/>
                <a:gd name="T97" fmla="*/ 1030 h 1266"/>
                <a:gd name="T98" fmla="*/ 288 w 442"/>
                <a:gd name="T99" fmla="*/ 1136 h 1266"/>
                <a:gd name="T100" fmla="*/ 316 w 442"/>
                <a:gd name="T101" fmla="*/ 1212 h 1266"/>
                <a:gd name="T102" fmla="*/ 342 w 442"/>
                <a:gd name="T103" fmla="*/ 1266 h 1266"/>
                <a:gd name="T104" fmla="*/ 372 w 442"/>
                <a:gd name="T105" fmla="*/ 1262 h 1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42" h="1266">
                  <a:moveTo>
                    <a:pt x="372" y="1262"/>
                  </a:moveTo>
                  <a:lnTo>
                    <a:pt x="372" y="1262"/>
                  </a:lnTo>
                  <a:lnTo>
                    <a:pt x="358" y="1232"/>
                  </a:lnTo>
                  <a:lnTo>
                    <a:pt x="344" y="1202"/>
                  </a:lnTo>
                  <a:lnTo>
                    <a:pt x="332" y="1170"/>
                  </a:lnTo>
                  <a:lnTo>
                    <a:pt x="322" y="1138"/>
                  </a:lnTo>
                  <a:lnTo>
                    <a:pt x="304" y="1074"/>
                  </a:lnTo>
                  <a:lnTo>
                    <a:pt x="288" y="1006"/>
                  </a:lnTo>
                  <a:lnTo>
                    <a:pt x="278" y="938"/>
                  </a:lnTo>
                  <a:lnTo>
                    <a:pt x="270" y="870"/>
                  </a:lnTo>
                  <a:lnTo>
                    <a:pt x="266" y="800"/>
                  </a:lnTo>
                  <a:lnTo>
                    <a:pt x="264" y="732"/>
                  </a:lnTo>
                  <a:lnTo>
                    <a:pt x="264" y="732"/>
                  </a:lnTo>
                  <a:lnTo>
                    <a:pt x="278" y="718"/>
                  </a:lnTo>
                  <a:lnTo>
                    <a:pt x="302" y="692"/>
                  </a:lnTo>
                  <a:lnTo>
                    <a:pt x="334" y="652"/>
                  </a:lnTo>
                  <a:lnTo>
                    <a:pt x="350" y="628"/>
                  </a:lnTo>
                  <a:lnTo>
                    <a:pt x="368" y="602"/>
                  </a:lnTo>
                  <a:lnTo>
                    <a:pt x="384" y="572"/>
                  </a:lnTo>
                  <a:lnTo>
                    <a:pt x="398" y="540"/>
                  </a:lnTo>
                  <a:lnTo>
                    <a:pt x="412" y="506"/>
                  </a:lnTo>
                  <a:lnTo>
                    <a:pt x="424" y="468"/>
                  </a:lnTo>
                  <a:lnTo>
                    <a:pt x="434" y="428"/>
                  </a:lnTo>
                  <a:lnTo>
                    <a:pt x="440" y="386"/>
                  </a:lnTo>
                  <a:lnTo>
                    <a:pt x="442" y="342"/>
                  </a:lnTo>
                  <a:lnTo>
                    <a:pt x="442" y="294"/>
                  </a:lnTo>
                  <a:lnTo>
                    <a:pt x="442" y="294"/>
                  </a:lnTo>
                  <a:lnTo>
                    <a:pt x="442" y="304"/>
                  </a:lnTo>
                  <a:lnTo>
                    <a:pt x="438" y="332"/>
                  </a:lnTo>
                  <a:lnTo>
                    <a:pt x="432" y="376"/>
                  </a:lnTo>
                  <a:lnTo>
                    <a:pt x="426" y="402"/>
                  </a:lnTo>
                  <a:lnTo>
                    <a:pt x="418" y="430"/>
                  </a:lnTo>
                  <a:lnTo>
                    <a:pt x="408" y="460"/>
                  </a:lnTo>
                  <a:lnTo>
                    <a:pt x="396" y="490"/>
                  </a:lnTo>
                  <a:lnTo>
                    <a:pt x="382" y="522"/>
                  </a:lnTo>
                  <a:lnTo>
                    <a:pt x="366" y="556"/>
                  </a:lnTo>
                  <a:lnTo>
                    <a:pt x="344" y="588"/>
                  </a:lnTo>
                  <a:lnTo>
                    <a:pt x="322" y="620"/>
                  </a:lnTo>
                  <a:lnTo>
                    <a:pt x="294" y="652"/>
                  </a:lnTo>
                  <a:lnTo>
                    <a:pt x="264" y="682"/>
                  </a:lnTo>
                  <a:lnTo>
                    <a:pt x="264" y="682"/>
                  </a:lnTo>
                  <a:lnTo>
                    <a:pt x="266" y="616"/>
                  </a:lnTo>
                  <a:lnTo>
                    <a:pt x="268" y="550"/>
                  </a:lnTo>
                  <a:lnTo>
                    <a:pt x="274" y="486"/>
                  </a:lnTo>
                  <a:lnTo>
                    <a:pt x="282" y="424"/>
                  </a:lnTo>
                  <a:lnTo>
                    <a:pt x="288" y="366"/>
                  </a:lnTo>
                  <a:lnTo>
                    <a:pt x="298" y="308"/>
                  </a:lnTo>
                  <a:lnTo>
                    <a:pt x="316" y="206"/>
                  </a:lnTo>
                  <a:lnTo>
                    <a:pt x="334" y="122"/>
                  </a:lnTo>
                  <a:lnTo>
                    <a:pt x="350" y="56"/>
                  </a:lnTo>
                  <a:lnTo>
                    <a:pt x="366" y="0"/>
                  </a:lnTo>
                  <a:lnTo>
                    <a:pt x="366" y="0"/>
                  </a:lnTo>
                  <a:lnTo>
                    <a:pt x="340" y="74"/>
                  </a:lnTo>
                  <a:lnTo>
                    <a:pt x="320" y="146"/>
                  </a:lnTo>
                  <a:lnTo>
                    <a:pt x="300" y="216"/>
                  </a:lnTo>
                  <a:lnTo>
                    <a:pt x="284" y="282"/>
                  </a:lnTo>
                  <a:lnTo>
                    <a:pt x="270" y="348"/>
                  </a:lnTo>
                  <a:lnTo>
                    <a:pt x="258" y="410"/>
                  </a:lnTo>
                  <a:lnTo>
                    <a:pt x="248" y="470"/>
                  </a:lnTo>
                  <a:lnTo>
                    <a:pt x="240" y="530"/>
                  </a:lnTo>
                  <a:lnTo>
                    <a:pt x="236" y="586"/>
                  </a:lnTo>
                  <a:lnTo>
                    <a:pt x="232" y="640"/>
                  </a:lnTo>
                  <a:lnTo>
                    <a:pt x="230" y="692"/>
                  </a:lnTo>
                  <a:lnTo>
                    <a:pt x="230" y="740"/>
                  </a:lnTo>
                  <a:lnTo>
                    <a:pt x="230" y="788"/>
                  </a:lnTo>
                  <a:lnTo>
                    <a:pt x="232" y="834"/>
                  </a:lnTo>
                  <a:lnTo>
                    <a:pt x="236" y="876"/>
                  </a:lnTo>
                  <a:lnTo>
                    <a:pt x="240" y="918"/>
                  </a:lnTo>
                  <a:lnTo>
                    <a:pt x="240" y="918"/>
                  </a:lnTo>
                  <a:lnTo>
                    <a:pt x="204" y="892"/>
                  </a:lnTo>
                  <a:lnTo>
                    <a:pt x="172" y="866"/>
                  </a:lnTo>
                  <a:lnTo>
                    <a:pt x="144" y="838"/>
                  </a:lnTo>
                  <a:lnTo>
                    <a:pt x="118" y="808"/>
                  </a:lnTo>
                  <a:lnTo>
                    <a:pt x="96" y="778"/>
                  </a:lnTo>
                  <a:lnTo>
                    <a:pt x="76" y="750"/>
                  </a:lnTo>
                  <a:lnTo>
                    <a:pt x="60" y="720"/>
                  </a:lnTo>
                  <a:lnTo>
                    <a:pt x="44" y="692"/>
                  </a:lnTo>
                  <a:lnTo>
                    <a:pt x="32" y="666"/>
                  </a:lnTo>
                  <a:lnTo>
                    <a:pt x="22" y="642"/>
                  </a:lnTo>
                  <a:lnTo>
                    <a:pt x="10" y="600"/>
                  </a:lnTo>
                  <a:lnTo>
                    <a:pt x="2" y="572"/>
                  </a:lnTo>
                  <a:lnTo>
                    <a:pt x="0" y="562"/>
                  </a:lnTo>
                  <a:lnTo>
                    <a:pt x="0" y="562"/>
                  </a:lnTo>
                  <a:lnTo>
                    <a:pt x="6" y="610"/>
                  </a:lnTo>
                  <a:lnTo>
                    <a:pt x="16" y="652"/>
                  </a:lnTo>
                  <a:lnTo>
                    <a:pt x="30" y="694"/>
                  </a:lnTo>
                  <a:lnTo>
                    <a:pt x="46" y="732"/>
                  </a:lnTo>
                  <a:lnTo>
                    <a:pt x="64" y="766"/>
                  </a:lnTo>
                  <a:lnTo>
                    <a:pt x="82" y="798"/>
                  </a:lnTo>
                  <a:lnTo>
                    <a:pt x="102" y="828"/>
                  </a:lnTo>
                  <a:lnTo>
                    <a:pt x="124" y="854"/>
                  </a:lnTo>
                  <a:lnTo>
                    <a:pt x="144" y="878"/>
                  </a:lnTo>
                  <a:lnTo>
                    <a:pt x="164" y="898"/>
                  </a:lnTo>
                  <a:lnTo>
                    <a:pt x="200" y="932"/>
                  </a:lnTo>
                  <a:lnTo>
                    <a:pt x="230" y="954"/>
                  </a:lnTo>
                  <a:lnTo>
                    <a:pt x="246" y="964"/>
                  </a:lnTo>
                  <a:lnTo>
                    <a:pt x="246" y="964"/>
                  </a:lnTo>
                  <a:lnTo>
                    <a:pt x="260" y="1030"/>
                  </a:lnTo>
                  <a:lnTo>
                    <a:pt x="272" y="1086"/>
                  </a:lnTo>
                  <a:lnTo>
                    <a:pt x="288" y="1136"/>
                  </a:lnTo>
                  <a:lnTo>
                    <a:pt x="302" y="1178"/>
                  </a:lnTo>
                  <a:lnTo>
                    <a:pt x="316" y="1212"/>
                  </a:lnTo>
                  <a:lnTo>
                    <a:pt x="326" y="1238"/>
                  </a:lnTo>
                  <a:lnTo>
                    <a:pt x="342" y="1266"/>
                  </a:lnTo>
                  <a:lnTo>
                    <a:pt x="342" y="1266"/>
                  </a:lnTo>
                  <a:lnTo>
                    <a:pt x="372" y="1262"/>
                  </a:lnTo>
                  <a:lnTo>
                    <a:pt x="372" y="1262"/>
                  </a:lnTo>
                  <a:close/>
                </a:path>
              </a:pathLst>
            </a:custGeom>
            <a:solidFill>
              <a:schemeClr val="bg1"/>
            </a:solidFill>
            <a:ln w="9525">
              <a:noFill/>
              <a:round/>
            </a:ln>
          </p:spPr>
          <p:txBody>
            <a:bodyPr vert="horz" wrap="square" lIns="91440" tIns="45720" rIns="91440" bIns="45720" numCol="1" anchor="t" anchorCtr="0" compatLnSpc="1"/>
            <a:lstStyle/>
            <a:p>
              <a:endParaRPr lang="zh-CN" altLang="en-US" baseline="-25000">
                <a:solidFill>
                  <a:schemeClr val="tx1">
                    <a:lumMod val="85000"/>
                    <a:lumOff val="15000"/>
                  </a:schemeClr>
                </a:solidFill>
              </a:endParaRPr>
            </a:p>
          </p:txBody>
        </p:sp>
        <p:sp>
          <p:nvSpPr>
            <p:cNvPr id="13" name="Freeform 7"/>
            <p:cNvSpPr/>
            <p:nvPr/>
          </p:nvSpPr>
          <p:spPr bwMode="auto">
            <a:xfrm>
              <a:off x="-7518400" y="2416175"/>
              <a:ext cx="2320925" cy="1543050"/>
            </a:xfrm>
            <a:custGeom>
              <a:avLst/>
              <a:gdLst>
                <a:gd name="T0" fmla="*/ 506 w 1462"/>
                <a:gd name="T1" fmla="*/ 370 h 972"/>
                <a:gd name="T2" fmla="*/ 468 w 1462"/>
                <a:gd name="T3" fmla="*/ 432 h 972"/>
                <a:gd name="T4" fmla="*/ 426 w 1462"/>
                <a:gd name="T5" fmla="*/ 488 h 972"/>
                <a:gd name="T6" fmla="*/ 342 w 1462"/>
                <a:gd name="T7" fmla="*/ 584 h 972"/>
                <a:gd name="T8" fmla="*/ 258 w 1462"/>
                <a:gd name="T9" fmla="*/ 656 h 972"/>
                <a:gd name="T10" fmla="*/ 178 w 1462"/>
                <a:gd name="T11" fmla="*/ 710 h 972"/>
                <a:gd name="T12" fmla="*/ 106 w 1462"/>
                <a:gd name="T13" fmla="*/ 746 h 972"/>
                <a:gd name="T14" fmla="*/ 50 w 1462"/>
                <a:gd name="T15" fmla="*/ 770 h 972"/>
                <a:gd name="T16" fmla="*/ 0 w 1462"/>
                <a:gd name="T17" fmla="*/ 786 h 972"/>
                <a:gd name="T18" fmla="*/ 18 w 1462"/>
                <a:gd name="T19" fmla="*/ 796 h 972"/>
                <a:gd name="T20" fmla="*/ 106 w 1462"/>
                <a:gd name="T21" fmla="*/ 840 h 972"/>
                <a:gd name="T22" fmla="*/ 198 w 1462"/>
                <a:gd name="T23" fmla="*/ 878 h 972"/>
                <a:gd name="T24" fmla="*/ 316 w 1462"/>
                <a:gd name="T25" fmla="*/ 916 h 972"/>
                <a:gd name="T26" fmla="*/ 450 w 1462"/>
                <a:gd name="T27" fmla="*/ 950 h 972"/>
                <a:gd name="T28" fmla="*/ 602 w 1462"/>
                <a:gd name="T29" fmla="*/ 968 h 972"/>
                <a:gd name="T30" fmla="*/ 682 w 1462"/>
                <a:gd name="T31" fmla="*/ 972 h 972"/>
                <a:gd name="T32" fmla="*/ 764 w 1462"/>
                <a:gd name="T33" fmla="*/ 970 h 972"/>
                <a:gd name="T34" fmla="*/ 848 w 1462"/>
                <a:gd name="T35" fmla="*/ 960 h 972"/>
                <a:gd name="T36" fmla="*/ 892 w 1462"/>
                <a:gd name="T37" fmla="*/ 954 h 972"/>
                <a:gd name="T38" fmla="*/ 978 w 1462"/>
                <a:gd name="T39" fmla="*/ 932 h 972"/>
                <a:gd name="T40" fmla="*/ 1058 w 1462"/>
                <a:gd name="T41" fmla="*/ 906 h 972"/>
                <a:gd name="T42" fmla="*/ 1132 w 1462"/>
                <a:gd name="T43" fmla="*/ 874 h 972"/>
                <a:gd name="T44" fmla="*/ 1198 w 1462"/>
                <a:gd name="T45" fmla="*/ 836 h 972"/>
                <a:gd name="T46" fmla="*/ 1258 w 1462"/>
                <a:gd name="T47" fmla="*/ 792 h 972"/>
                <a:gd name="T48" fmla="*/ 1310 w 1462"/>
                <a:gd name="T49" fmla="*/ 746 h 972"/>
                <a:gd name="T50" fmla="*/ 1356 w 1462"/>
                <a:gd name="T51" fmla="*/ 694 h 972"/>
                <a:gd name="T52" fmla="*/ 1394 w 1462"/>
                <a:gd name="T53" fmla="*/ 642 h 972"/>
                <a:gd name="T54" fmla="*/ 1424 w 1462"/>
                <a:gd name="T55" fmla="*/ 586 h 972"/>
                <a:gd name="T56" fmla="*/ 1444 w 1462"/>
                <a:gd name="T57" fmla="*/ 528 h 972"/>
                <a:gd name="T58" fmla="*/ 1458 w 1462"/>
                <a:gd name="T59" fmla="*/ 468 h 972"/>
                <a:gd name="T60" fmla="*/ 1462 w 1462"/>
                <a:gd name="T61" fmla="*/ 408 h 972"/>
                <a:gd name="T62" fmla="*/ 1458 w 1462"/>
                <a:gd name="T63" fmla="*/ 348 h 972"/>
                <a:gd name="T64" fmla="*/ 1444 w 1462"/>
                <a:gd name="T65" fmla="*/ 286 h 972"/>
                <a:gd name="T66" fmla="*/ 1420 w 1462"/>
                <a:gd name="T67" fmla="*/ 228 h 972"/>
                <a:gd name="T68" fmla="*/ 1404 w 1462"/>
                <a:gd name="T69" fmla="*/ 198 h 972"/>
                <a:gd name="T70" fmla="*/ 1370 w 1462"/>
                <a:gd name="T71" fmla="*/ 150 h 972"/>
                <a:gd name="T72" fmla="*/ 1330 w 1462"/>
                <a:gd name="T73" fmla="*/ 106 h 972"/>
                <a:gd name="T74" fmla="*/ 1284 w 1462"/>
                <a:gd name="T75" fmla="*/ 70 h 972"/>
                <a:gd name="T76" fmla="*/ 1234 w 1462"/>
                <a:gd name="T77" fmla="*/ 40 h 972"/>
                <a:gd name="T78" fmla="*/ 1178 w 1462"/>
                <a:gd name="T79" fmla="*/ 18 h 972"/>
                <a:gd name="T80" fmla="*/ 1120 w 1462"/>
                <a:gd name="T81" fmla="*/ 6 h 972"/>
                <a:gd name="T82" fmla="*/ 1058 w 1462"/>
                <a:gd name="T83" fmla="*/ 0 h 972"/>
                <a:gd name="T84" fmla="*/ 996 w 1462"/>
                <a:gd name="T85" fmla="*/ 2 h 972"/>
                <a:gd name="T86" fmla="*/ 930 w 1462"/>
                <a:gd name="T87" fmla="*/ 14 h 972"/>
                <a:gd name="T88" fmla="*/ 866 w 1462"/>
                <a:gd name="T89" fmla="*/ 34 h 972"/>
                <a:gd name="T90" fmla="*/ 802 w 1462"/>
                <a:gd name="T91" fmla="*/ 64 h 972"/>
                <a:gd name="T92" fmla="*/ 738 w 1462"/>
                <a:gd name="T93" fmla="*/ 104 h 972"/>
                <a:gd name="T94" fmla="*/ 676 w 1462"/>
                <a:gd name="T95" fmla="*/ 154 h 972"/>
                <a:gd name="T96" fmla="*/ 616 w 1462"/>
                <a:gd name="T97" fmla="*/ 216 h 972"/>
                <a:gd name="T98" fmla="*/ 560 w 1462"/>
                <a:gd name="T99" fmla="*/ 286 h 972"/>
                <a:gd name="T100" fmla="*/ 506 w 1462"/>
                <a:gd name="T101" fmla="*/ 370 h 9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462" h="972">
                  <a:moveTo>
                    <a:pt x="506" y="370"/>
                  </a:moveTo>
                  <a:lnTo>
                    <a:pt x="506" y="370"/>
                  </a:lnTo>
                  <a:lnTo>
                    <a:pt x="488" y="402"/>
                  </a:lnTo>
                  <a:lnTo>
                    <a:pt x="468" y="432"/>
                  </a:lnTo>
                  <a:lnTo>
                    <a:pt x="448" y="462"/>
                  </a:lnTo>
                  <a:lnTo>
                    <a:pt x="426" y="488"/>
                  </a:lnTo>
                  <a:lnTo>
                    <a:pt x="384" y="538"/>
                  </a:lnTo>
                  <a:lnTo>
                    <a:pt x="342" y="584"/>
                  </a:lnTo>
                  <a:lnTo>
                    <a:pt x="300" y="622"/>
                  </a:lnTo>
                  <a:lnTo>
                    <a:pt x="258" y="656"/>
                  </a:lnTo>
                  <a:lnTo>
                    <a:pt x="216" y="686"/>
                  </a:lnTo>
                  <a:lnTo>
                    <a:pt x="178" y="710"/>
                  </a:lnTo>
                  <a:lnTo>
                    <a:pt x="140" y="730"/>
                  </a:lnTo>
                  <a:lnTo>
                    <a:pt x="106" y="746"/>
                  </a:lnTo>
                  <a:lnTo>
                    <a:pt x="76" y="760"/>
                  </a:lnTo>
                  <a:lnTo>
                    <a:pt x="50" y="770"/>
                  </a:lnTo>
                  <a:lnTo>
                    <a:pt x="14" y="782"/>
                  </a:lnTo>
                  <a:lnTo>
                    <a:pt x="0" y="786"/>
                  </a:lnTo>
                  <a:lnTo>
                    <a:pt x="0" y="786"/>
                  </a:lnTo>
                  <a:lnTo>
                    <a:pt x="18" y="796"/>
                  </a:lnTo>
                  <a:lnTo>
                    <a:pt x="68" y="822"/>
                  </a:lnTo>
                  <a:lnTo>
                    <a:pt x="106" y="840"/>
                  </a:lnTo>
                  <a:lnTo>
                    <a:pt x="148" y="858"/>
                  </a:lnTo>
                  <a:lnTo>
                    <a:pt x="198" y="878"/>
                  </a:lnTo>
                  <a:lnTo>
                    <a:pt x="254" y="898"/>
                  </a:lnTo>
                  <a:lnTo>
                    <a:pt x="316" y="916"/>
                  </a:lnTo>
                  <a:lnTo>
                    <a:pt x="380" y="934"/>
                  </a:lnTo>
                  <a:lnTo>
                    <a:pt x="450" y="950"/>
                  </a:lnTo>
                  <a:lnTo>
                    <a:pt x="524" y="960"/>
                  </a:lnTo>
                  <a:lnTo>
                    <a:pt x="602" y="968"/>
                  </a:lnTo>
                  <a:lnTo>
                    <a:pt x="642" y="972"/>
                  </a:lnTo>
                  <a:lnTo>
                    <a:pt x="682" y="972"/>
                  </a:lnTo>
                  <a:lnTo>
                    <a:pt x="722" y="972"/>
                  </a:lnTo>
                  <a:lnTo>
                    <a:pt x="764" y="970"/>
                  </a:lnTo>
                  <a:lnTo>
                    <a:pt x="806" y="966"/>
                  </a:lnTo>
                  <a:lnTo>
                    <a:pt x="848" y="960"/>
                  </a:lnTo>
                  <a:lnTo>
                    <a:pt x="848" y="960"/>
                  </a:lnTo>
                  <a:lnTo>
                    <a:pt x="892" y="954"/>
                  </a:lnTo>
                  <a:lnTo>
                    <a:pt x="936" y="944"/>
                  </a:lnTo>
                  <a:lnTo>
                    <a:pt x="978" y="932"/>
                  </a:lnTo>
                  <a:lnTo>
                    <a:pt x="1020" y="920"/>
                  </a:lnTo>
                  <a:lnTo>
                    <a:pt x="1058" y="906"/>
                  </a:lnTo>
                  <a:lnTo>
                    <a:pt x="1096" y="890"/>
                  </a:lnTo>
                  <a:lnTo>
                    <a:pt x="1132" y="874"/>
                  </a:lnTo>
                  <a:lnTo>
                    <a:pt x="1166" y="854"/>
                  </a:lnTo>
                  <a:lnTo>
                    <a:pt x="1198" y="836"/>
                  </a:lnTo>
                  <a:lnTo>
                    <a:pt x="1230" y="814"/>
                  </a:lnTo>
                  <a:lnTo>
                    <a:pt x="1258" y="792"/>
                  </a:lnTo>
                  <a:lnTo>
                    <a:pt x="1286" y="770"/>
                  </a:lnTo>
                  <a:lnTo>
                    <a:pt x="1310" y="746"/>
                  </a:lnTo>
                  <a:lnTo>
                    <a:pt x="1334" y="720"/>
                  </a:lnTo>
                  <a:lnTo>
                    <a:pt x="1356" y="694"/>
                  </a:lnTo>
                  <a:lnTo>
                    <a:pt x="1376" y="668"/>
                  </a:lnTo>
                  <a:lnTo>
                    <a:pt x="1394" y="642"/>
                  </a:lnTo>
                  <a:lnTo>
                    <a:pt x="1410" y="614"/>
                  </a:lnTo>
                  <a:lnTo>
                    <a:pt x="1424" y="586"/>
                  </a:lnTo>
                  <a:lnTo>
                    <a:pt x="1436" y="556"/>
                  </a:lnTo>
                  <a:lnTo>
                    <a:pt x="1444" y="528"/>
                  </a:lnTo>
                  <a:lnTo>
                    <a:pt x="1452" y="498"/>
                  </a:lnTo>
                  <a:lnTo>
                    <a:pt x="1458" y="468"/>
                  </a:lnTo>
                  <a:lnTo>
                    <a:pt x="1460" y="438"/>
                  </a:lnTo>
                  <a:lnTo>
                    <a:pt x="1462" y="408"/>
                  </a:lnTo>
                  <a:lnTo>
                    <a:pt x="1460" y="378"/>
                  </a:lnTo>
                  <a:lnTo>
                    <a:pt x="1458" y="348"/>
                  </a:lnTo>
                  <a:lnTo>
                    <a:pt x="1452" y="316"/>
                  </a:lnTo>
                  <a:lnTo>
                    <a:pt x="1444" y="286"/>
                  </a:lnTo>
                  <a:lnTo>
                    <a:pt x="1432" y="258"/>
                  </a:lnTo>
                  <a:lnTo>
                    <a:pt x="1420" y="228"/>
                  </a:lnTo>
                  <a:lnTo>
                    <a:pt x="1404" y="198"/>
                  </a:lnTo>
                  <a:lnTo>
                    <a:pt x="1404" y="198"/>
                  </a:lnTo>
                  <a:lnTo>
                    <a:pt x="1388" y="174"/>
                  </a:lnTo>
                  <a:lnTo>
                    <a:pt x="1370" y="150"/>
                  </a:lnTo>
                  <a:lnTo>
                    <a:pt x="1350" y="126"/>
                  </a:lnTo>
                  <a:lnTo>
                    <a:pt x="1330" y="106"/>
                  </a:lnTo>
                  <a:lnTo>
                    <a:pt x="1308" y="88"/>
                  </a:lnTo>
                  <a:lnTo>
                    <a:pt x="1284" y="70"/>
                  </a:lnTo>
                  <a:lnTo>
                    <a:pt x="1260" y="54"/>
                  </a:lnTo>
                  <a:lnTo>
                    <a:pt x="1234" y="40"/>
                  </a:lnTo>
                  <a:lnTo>
                    <a:pt x="1206" y="28"/>
                  </a:lnTo>
                  <a:lnTo>
                    <a:pt x="1178" y="18"/>
                  </a:lnTo>
                  <a:lnTo>
                    <a:pt x="1150" y="12"/>
                  </a:lnTo>
                  <a:lnTo>
                    <a:pt x="1120" y="6"/>
                  </a:lnTo>
                  <a:lnTo>
                    <a:pt x="1090" y="2"/>
                  </a:lnTo>
                  <a:lnTo>
                    <a:pt x="1058" y="0"/>
                  </a:lnTo>
                  <a:lnTo>
                    <a:pt x="1028" y="0"/>
                  </a:lnTo>
                  <a:lnTo>
                    <a:pt x="996" y="2"/>
                  </a:lnTo>
                  <a:lnTo>
                    <a:pt x="964" y="6"/>
                  </a:lnTo>
                  <a:lnTo>
                    <a:pt x="930" y="14"/>
                  </a:lnTo>
                  <a:lnTo>
                    <a:pt x="898" y="22"/>
                  </a:lnTo>
                  <a:lnTo>
                    <a:pt x="866" y="34"/>
                  </a:lnTo>
                  <a:lnTo>
                    <a:pt x="834" y="48"/>
                  </a:lnTo>
                  <a:lnTo>
                    <a:pt x="802" y="64"/>
                  </a:lnTo>
                  <a:lnTo>
                    <a:pt x="770" y="84"/>
                  </a:lnTo>
                  <a:lnTo>
                    <a:pt x="738" y="104"/>
                  </a:lnTo>
                  <a:lnTo>
                    <a:pt x="706" y="128"/>
                  </a:lnTo>
                  <a:lnTo>
                    <a:pt x="676" y="154"/>
                  </a:lnTo>
                  <a:lnTo>
                    <a:pt x="646" y="184"/>
                  </a:lnTo>
                  <a:lnTo>
                    <a:pt x="616" y="216"/>
                  </a:lnTo>
                  <a:lnTo>
                    <a:pt x="586" y="250"/>
                  </a:lnTo>
                  <a:lnTo>
                    <a:pt x="560" y="286"/>
                  </a:lnTo>
                  <a:lnTo>
                    <a:pt x="532" y="326"/>
                  </a:lnTo>
                  <a:lnTo>
                    <a:pt x="506" y="370"/>
                  </a:lnTo>
                  <a:lnTo>
                    <a:pt x="506" y="370"/>
                  </a:lnTo>
                  <a:close/>
                </a:path>
              </a:pathLst>
            </a:custGeom>
            <a:solidFill>
              <a:srgbClr val="FF0000"/>
            </a:solidFill>
            <a:ln w="9525">
              <a:noFill/>
              <a:round/>
            </a:ln>
          </p:spPr>
          <p:txBody>
            <a:bodyPr vert="horz" wrap="square" lIns="91440" tIns="45720" rIns="91440" bIns="45720" numCol="1" anchor="t" anchorCtr="0" compatLnSpc="1"/>
            <a:lstStyle/>
            <a:p>
              <a:endParaRPr lang="zh-CN" altLang="en-US" baseline="-25000">
                <a:solidFill>
                  <a:schemeClr val="tx1">
                    <a:lumMod val="85000"/>
                    <a:lumOff val="15000"/>
                  </a:schemeClr>
                </a:solidFill>
              </a:endParaRPr>
            </a:p>
          </p:txBody>
        </p:sp>
        <p:sp>
          <p:nvSpPr>
            <p:cNvPr id="14" name="Freeform 8"/>
            <p:cNvSpPr/>
            <p:nvPr/>
          </p:nvSpPr>
          <p:spPr bwMode="auto">
            <a:xfrm>
              <a:off x="-7070725" y="2657475"/>
              <a:ext cx="1758950" cy="1066800"/>
            </a:xfrm>
            <a:custGeom>
              <a:avLst/>
              <a:gdLst>
                <a:gd name="T0" fmla="*/ 1090 w 1108"/>
                <a:gd name="T1" fmla="*/ 0 h 672"/>
                <a:gd name="T2" fmla="*/ 1052 w 1108"/>
                <a:gd name="T3" fmla="*/ 54 h 672"/>
                <a:gd name="T4" fmla="*/ 1008 w 1108"/>
                <a:gd name="T5" fmla="*/ 104 h 672"/>
                <a:gd name="T6" fmla="*/ 910 w 1108"/>
                <a:gd name="T7" fmla="*/ 200 h 672"/>
                <a:gd name="T8" fmla="*/ 800 w 1108"/>
                <a:gd name="T9" fmla="*/ 284 h 672"/>
                <a:gd name="T10" fmla="*/ 684 w 1108"/>
                <a:gd name="T11" fmla="*/ 360 h 672"/>
                <a:gd name="T12" fmla="*/ 666 w 1108"/>
                <a:gd name="T13" fmla="*/ 354 h 672"/>
                <a:gd name="T14" fmla="*/ 580 w 1108"/>
                <a:gd name="T15" fmla="*/ 338 h 672"/>
                <a:gd name="T16" fmla="*/ 520 w 1108"/>
                <a:gd name="T17" fmla="*/ 334 h 672"/>
                <a:gd name="T18" fmla="*/ 452 w 1108"/>
                <a:gd name="T19" fmla="*/ 338 h 672"/>
                <a:gd name="T20" fmla="*/ 376 w 1108"/>
                <a:gd name="T21" fmla="*/ 352 h 672"/>
                <a:gd name="T22" fmla="*/ 298 w 1108"/>
                <a:gd name="T23" fmla="*/ 378 h 672"/>
                <a:gd name="T24" fmla="*/ 216 w 1108"/>
                <a:gd name="T25" fmla="*/ 422 h 672"/>
                <a:gd name="T26" fmla="*/ 226 w 1108"/>
                <a:gd name="T27" fmla="*/ 418 h 672"/>
                <a:gd name="T28" fmla="*/ 292 w 1108"/>
                <a:gd name="T29" fmla="*/ 392 h 672"/>
                <a:gd name="T30" fmla="*/ 346 w 1108"/>
                <a:gd name="T31" fmla="*/ 376 h 672"/>
                <a:gd name="T32" fmla="*/ 410 w 1108"/>
                <a:gd name="T33" fmla="*/ 364 h 672"/>
                <a:gd name="T34" fmla="*/ 482 w 1108"/>
                <a:gd name="T35" fmla="*/ 358 h 672"/>
                <a:gd name="T36" fmla="*/ 560 w 1108"/>
                <a:gd name="T37" fmla="*/ 364 h 672"/>
                <a:gd name="T38" fmla="*/ 642 w 1108"/>
                <a:gd name="T39" fmla="*/ 384 h 672"/>
                <a:gd name="T40" fmla="*/ 584 w 1108"/>
                <a:gd name="T41" fmla="*/ 416 h 672"/>
                <a:gd name="T42" fmla="*/ 466 w 1108"/>
                <a:gd name="T43" fmla="*/ 472 h 672"/>
                <a:gd name="T44" fmla="*/ 354 w 1108"/>
                <a:gd name="T45" fmla="*/ 520 h 672"/>
                <a:gd name="T46" fmla="*/ 204 w 1108"/>
                <a:gd name="T47" fmla="*/ 576 h 672"/>
                <a:gd name="T48" fmla="*/ 56 w 1108"/>
                <a:gd name="T49" fmla="*/ 622 h 672"/>
                <a:gd name="T50" fmla="*/ 0 w 1108"/>
                <a:gd name="T51" fmla="*/ 636 h 672"/>
                <a:gd name="T52" fmla="*/ 150 w 1108"/>
                <a:gd name="T53" fmla="*/ 604 h 672"/>
                <a:gd name="T54" fmla="*/ 286 w 1108"/>
                <a:gd name="T55" fmla="*/ 566 h 672"/>
                <a:gd name="T56" fmla="*/ 408 w 1108"/>
                <a:gd name="T57" fmla="*/ 524 h 672"/>
                <a:gd name="T58" fmla="*/ 520 w 1108"/>
                <a:gd name="T59" fmla="*/ 480 h 672"/>
                <a:gd name="T60" fmla="*/ 620 w 1108"/>
                <a:gd name="T61" fmla="*/ 432 h 672"/>
                <a:gd name="T62" fmla="*/ 710 w 1108"/>
                <a:gd name="T63" fmla="*/ 384 h 672"/>
                <a:gd name="T64" fmla="*/ 788 w 1108"/>
                <a:gd name="T65" fmla="*/ 334 h 672"/>
                <a:gd name="T66" fmla="*/ 856 w 1108"/>
                <a:gd name="T67" fmla="*/ 286 h 672"/>
                <a:gd name="T68" fmla="*/ 854 w 1108"/>
                <a:gd name="T69" fmla="*/ 330 h 672"/>
                <a:gd name="T70" fmla="*/ 836 w 1108"/>
                <a:gd name="T71" fmla="*/ 410 h 672"/>
                <a:gd name="T72" fmla="*/ 810 w 1108"/>
                <a:gd name="T73" fmla="*/ 480 h 672"/>
                <a:gd name="T74" fmla="*/ 776 w 1108"/>
                <a:gd name="T75" fmla="*/ 542 h 672"/>
                <a:gd name="T76" fmla="*/ 742 w 1108"/>
                <a:gd name="T77" fmla="*/ 592 h 672"/>
                <a:gd name="T78" fmla="*/ 698 w 1108"/>
                <a:gd name="T79" fmla="*/ 644 h 672"/>
                <a:gd name="T80" fmla="*/ 670 w 1108"/>
                <a:gd name="T81" fmla="*/ 672 h 672"/>
                <a:gd name="T82" fmla="*/ 708 w 1108"/>
                <a:gd name="T83" fmla="*/ 642 h 672"/>
                <a:gd name="T84" fmla="*/ 768 w 1108"/>
                <a:gd name="T85" fmla="*/ 580 h 672"/>
                <a:gd name="T86" fmla="*/ 814 w 1108"/>
                <a:gd name="T87" fmla="*/ 514 h 672"/>
                <a:gd name="T88" fmla="*/ 848 w 1108"/>
                <a:gd name="T89" fmla="*/ 450 h 672"/>
                <a:gd name="T90" fmla="*/ 870 w 1108"/>
                <a:gd name="T91" fmla="*/ 390 h 672"/>
                <a:gd name="T92" fmla="*/ 888 w 1108"/>
                <a:gd name="T93" fmla="*/ 314 h 672"/>
                <a:gd name="T94" fmla="*/ 894 w 1108"/>
                <a:gd name="T95" fmla="*/ 256 h 672"/>
                <a:gd name="T96" fmla="*/ 944 w 1108"/>
                <a:gd name="T97" fmla="*/ 214 h 672"/>
                <a:gd name="T98" fmla="*/ 1024 w 1108"/>
                <a:gd name="T99" fmla="*/ 136 h 672"/>
                <a:gd name="T100" fmla="*/ 1074 w 1108"/>
                <a:gd name="T101" fmla="*/ 74 h 672"/>
                <a:gd name="T102" fmla="*/ 1108 w 1108"/>
                <a:gd name="T103" fmla="*/ 24 h 672"/>
                <a:gd name="T104" fmla="*/ 1090 w 1108"/>
                <a:gd name="T105" fmla="*/ 0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108" h="672">
                  <a:moveTo>
                    <a:pt x="1090" y="0"/>
                  </a:moveTo>
                  <a:lnTo>
                    <a:pt x="1090" y="0"/>
                  </a:lnTo>
                  <a:lnTo>
                    <a:pt x="1072" y="28"/>
                  </a:lnTo>
                  <a:lnTo>
                    <a:pt x="1052" y="54"/>
                  </a:lnTo>
                  <a:lnTo>
                    <a:pt x="1030" y="80"/>
                  </a:lnTo>
                  <a:lnTo>
                    <a:pt x="1008" y="104"/>
                  </a:lnTo>
                  <a:lnTo>
                    <a:pt x="960" y="154"/>
                  </a:lnTo>
                  <a:lnTo>
                    <a:pt x="910" y="200"/>
                  </a:lnTo>
                  <a:lnTo>
                    <a:pt x="856" y="244"/>
                  </a:lnTo>
                  <a:lnTo>
                    <a:pt x="800" y="284"/>
                  </a:lnTo>
                  <a:lnTo>
                    <a:pt x="744" y="322"/>
                  </a:lnTo>
                  <a:lnTo>
                    <a:pt x="684" y="360"/>
                  </a:lnTo>
                  <a:lnTo>
                    <a:pt x="684" y="360"/>
                  </a:lnTo>
                  <a:lnTo>
                    <a:pt x="666" y="354"/>
                  </a:lnTo>
                  <a:lnTo>
                    <a:pt x="630" y="344"/>
                  </a:lnTo>
                  <a:lnTo>
                    <a:pt x="580" y="338"/>
                  </a:lnTo>
                  <a:lnTo>
                    <a:pt x="552" y="334"/>
                  </a:lnTo>
                  <a:lnTo>
                    <a:pt x="520" y="334"/>
                  </a:lnTo>
                  <a:lnTo>
                    <a:pt x="488" y="334"/>
                  </a:lnTo>
                  <a:lnTo>
                    <a:pt x="452" y="338"/>
                  </a:lnTo>
                  <a:lnTo>
                    <a:pt x="414" y="342"/>
                  </a:lnTo>
                  <a:lnTo>
                    <a:pt x="376" y="352"/>
                  </a:lnTo>
                  <a:lnTo>
                    <a:pt x="338" y="364"/>
                  </a:lnTo>
                  <a:lnTo>
                    <a:pt x="298" y="378"/>
                  </a:lnTo>
                  <a:lnTo>
                    <a:pt x="258" y="398"/>
                  </a:lnTo>
                  <a:lnTo>
                    <a:pt x="216" y="422"/>
                  </a:lnTo>
                  <a:lnTo>
                    <a:pt x="216" y="422"/>
                  </a:lnTo>
                  <a:lnTo>
                    <a:pt x="226" y="418"/>
                  </a:lnTo>
                  <a:lnTo>
                    <a:pt x="252" y="406"/>
                  </a:lnTo>
                  <a:lnTo>
                    <a:pt x="292" y="392"/>
                  </a:lnTo>
                  <a:lnTo>
                    <a:pt x="318" y="384"/>
                  </a:lnTo>
                  <a:lnTo>
                    <a:pt x="346" y="376"/>
                  </a:lnTo>
                  <a:lnTo>
                    <a:pt x="376" y="370"/>
                  </a:lnTo>
                  <a:lnTo>
                    <a:pt x="410" y="364"/>
                  </a:lnTo>
                  <a:lnTo>
                    <a:pt x="444" y="360"/>
                  </a:lnTo>
                  <a:lnTo>
                    <a:pt x="482" y="358"/>
                  </a:lnTo>
                  <a:lnTo>
                    <a:pt x="520" y="360"/>
                  </a:lnTo>
                  <a:lnTo>
                    <a:pt x="560" y="364"/>
                  </a:lnTo>
                  <a:lnTo>
                    <a:pt x="600" y="372"/>
                  </a:lnTo>
                  <a:lnTo>
                    <a:pt x="642" y="384"/>
                  </a:lnTo>
                  <a:lnTo>
                    <a:pt x="642" y="384"/>
                  </a:lnTo>
                  <a:lnTo>
                    <a:pt x="584" y="416"/>
                  </a:lnTo>
                  <a:lnTo>
                    <a:pt x="524" y="444"/>
                  </a:lnTo>
                  <a:lnTo>
                    <a:pt x="466" y="472"/>
                  </a:lnTo>
                  <a:lnTo>
                    <a:pt x="410" y="496"/>
                  </a:lnTo>
                  <a:lnTo>
                    <a:pt x="354" y="520"/>
                  </a:lnTo>
                  <a:lnTo>
                    <a:pt x="302" y="540"/>
                  </a:lnTo>
                  <a:lnTo>
                    <a:pt x="204" y="576"/>
                  </a:lnTo>
                  <a:lnTo>
                    <a:pt x="120" y="602"/>
                  </a:lnTo>
                  <a:lnTo>
                    <a:pt x="56" y="622"/>
                  </a:lnTo>
                  <a:lnTo>
                    <a:pt x="0" y="636"/>
                  </a:lnTo>
                  <a:lnTo>
                    <a:pt x="0" y="636"/>
                  </a:lnTo>
                  <a:lnTo>
                    <a:pt x="76" y="620"/>
                  </a:lnTo>
                  <a:lnTo>
                    <a:pt x="150" y="604"/>
                  </a:lnTo>
                  <a:lnTo>
                    <a:pt x="218" y="586"/>
                  </a:lnTo>
                  <a:lnTo>
                    <a:pt x="286" y="566"/>
                  </a:lnTo>
                  <a:lnTo>
                    <a:pt x="348" y="546"/>
                  </a:lnTo>
                  <a:lnTo>
                    <a:pt x="408" y="524"/>
                  </a:lnTo>
                  <a:lnTo>
                    <a:pt x="466" y="502"/>
                  </a:lnTo>
                  <a:lnTo>
                    <a:pt x="520" y="480"/>
                  </a:lnTo>
                  <a:lnTo>
                    <a:pt x="572" y="456"/>
                  </a:lnTo>
                  <a:lnTo>
                    <a:pt x="620" y="432"/>
                  </a:lnTo>
                  <a:lnTo>
                    <a:pt x="666" y="408"/>
                  </a:lnTo>
                  <a:lnTo>
                    <a:pt x="710" y="384"/>
                  </a:lnTo>
                  <a:lnTo>
                    <a:pt x="750" y="360"/>
                  </a:lnTo>
                  <a:lnTo>
                    <a:pt x="788" y="334"/>
                  </a:lnTo>
                  <a:lnTo>
                    <a:pt x="824" y="310"/>
                  </a:lnTo>
                  <a:lnTo>
                    <a:pt x="856" y="286"/>
                  </a:lnTo>
                  <a:lnTo>
                    <a:pt x="856" y="286"/>
                  </a:lnTo>
                  <a:lnTo>
                    <a:pt x="854" y="330"/>
                  </a:lnTo>
                  <a:lnTo>
                    <a:pt x="846" y="370"/>
                  </a:lnTo>
                  <a:lnTo>
                    <a:pt x="836" y="410"/>
                  </a:lnTo>
                  <a:lnTo>
                    <a:pt x="824" y="446"/>
                  </a:lnTo>
                  <a:lnTo>
                    <a:pt x="810" y="480"/>
                  </a:lnTo>
                  <a:lnTo>
                    <a:pt x="794" y="512"/>
                  </a:lnTo>
                  <a:lnTo>
                    <a:pt x="776" y="542"/>
                  </a:lnTo>
                  <a:lnTo>
                    <a:pt x="760" y="568"/>
                  </a:lnTo>
                  <a:lnTo>
                    <a:pt x="742" y="592"/>
                  </a:lnTo>
                  <a:lnTo>
                    <a:pt x="726" y="612"/>
                  </a:lnTo>
                  <a:lnTo>
                    <a:pt x="698" y="644"/>
                  </a:lnTo>
                  <a:lnTo>
                    <a:pt x="678" y="664"/>
                  </a:lnTo>
                  <a:lnTo>
                    <a:pt x="670" y="672"/>
                  </a:lnTo>
                  <a:lnTo>
                    <a:pt x="670" y="672"/>
                  </a:lnTo>
                  <a:lnTo>
                    <a:pt x="708" y="642"/>
                  </a:lnTo>
                  <a:lnTo>
                    <a:pt x="740" y="612"/>
                  </a:lnTo>
                  <a:lnTo>
                    <a:pt x="768" y="580"/>
                  </a:lnTo>
                  <a:lnTo>
                    <a:pt x="794" y="548"/>
                  </a:lnTo>
                  <a:lnTo>
                    <a:pt x="814" y="514"/>
                  </a:lnTo>
                  <a:lnTo>
                    <a:pt x="832" y="482"/>
                  </a:lnTo>
                  <a:lnTo>
                    <a:pt x="848" y="450"/>
                  </a:lnTo>
                  <a:lnTo>
                    <a:pt x="860" y="420"/>
                  </a:lnTo>
                  <a:lnTo>
                    <a:pt x="870" y="390"/>
                  </a:lnTo>
                  <a:lnTo>
                    <a:pt x="878" y="362"/>
                  </a:lnTo>
                  <a:lnTo>
                    <a:pt x="888" y="314"/>
                  </a:lnTo>
                  <a:lnTo>
                    <a:pt x="894" y="278"/>
                  </a:lnTo>
                  <a:lnTo>
                    <a:pt x="894" y="256"/>
                  </a:lnTo>
                  <a:lnTo>
                    <a:pt x="894" y="256"/>
                  </a:lnTo>
                  <a:lnTo>
                    <a:pt x="944" y="214"/>
                  </a:lnTo>
                  <a:lnTo>
                    <a:pt x="988" y="174"/>
                  </a:lnTo>
                  <a:lnTo>
                    <a:pt x="1024" y="136"/>
                  </a:lnTo>
                  <a:lnTo>
                    <a:pt x="1052" y="102"/>
                  </a:lnTo>
                  <a:lnTo>
                    <a:pt x="1074" y="74"/>
                  </a:lnTo>
                  <a:lnTo>
                    <a:pt x="1090" y="50"/>
                  </a:lnTo>
                  <a:lnTo>
                    <a:pt x="1108" y="24"/>
                  </a:lnTo>
                  <a:lnTo>
                    <a:pt x="1108" y="24"/>
                  </a:lnTo>
                  <a:lnTo>
                    <a:pt x="1090" y="0"/>
                  </a:lnTo>
                  <a:lnTo>
                    <a:pt x="1090" y="0"/>
                  </a:lnTo>
                  <a:close/>
                </a:path>
              </a:pathLst>
            </a:custGeom>
            <a:solidFill>
              <a:schemeClr val="bg1"/>
            </a:solidFill>
            <a:ln w="9525">
              <a:noFill/>
              <a:round/>
            </a:ln>
          </p:spPr>
          <p:txBody>
            <a:bodyPr vert="horz" wrap="square" lIns="91440" tIns="45720" rIns="91440" bIns="45720" numCol="1" anchor="t" anchorCtr="0" compatLnSpc="1"/>
            <a:lstStyle/>
            <a:p>
              <a:endParaRPr lang="zh-CN" altLang="en-US" baseline="-25000">
                <a:solidFill>
                  <a:schemeClr val="tx1">
                    <a:lumMod val="85000"/>
                    <a:lumOff val="15000"/>
                  </a:schemeClr>
                </a:solidFill>
              </a:endParaRPr>
            </a:p>
          </p:txBody>
        </p:sp>
        <p:sp>
          <p:nvSpPr>
            <p:cNvPr id="15" name="Freeform 9"/>
            <p:cNvSpPr/>
            <p:nvPr/>
          </p:nvSpPr>
          <p:spPr bwMode="auto">
            <a:xfrm>
              <a:off x="-5102225" y="2416175"/>
              <a:ext cx="2003425" cy="1800225"/>
            </a:xfrm>
            <a:custGeom>
              <a:avLst/>
              <a:gdLst>
                <a:gd name="T0" fmla="*/ 648 w 1262"/>
                <a:gd name="T1" fmla="*/ 904 h 1134"/>
                <a:gd name="T2" fmla="*/ 722 w 1262"/>
                <a:gd name="T3" fmla="*/ 906 h 1134"/>
                <a:gd name="T4" fmla="*/ 792 w 1262"/>
                <a:gd name="T5" fmla="*/ 914 h 1134"/>
                <a:gd name="T6" fmla="*/ 916 w 1262"/>
                <a:gd name="T7" fmla="*/ 938 h 1134"/>
                <a:gd name="T8" fmla="*/ 1020 w 1262"/>
                <a:gd name="T9" fmla="*/ 976 h 1134"/>
                <a:gd name="T10" fmla="*/ 1108 w 1262"/>
                <a:gd name="T11" fmla="*/ 1018 h 1134"/>
                <a:gd name="T12" fmla="*/ 1174 w 1262"/>
                <a:gd name="T13" fmla="*/ 1062 h 1134"/>
                <a:gd name="T14" fmla="*/ 1224 w 1262"/>
                <a:gd name="T15" fmla="*/ 1098 h 1134"/>
                <a:gd name="T16" fmla="*/ 1262 w 1262"/>
                <a:gd name="T17" fmla="*/ 1134 h 1134"/>
                <a:gd name="T18" fmla="*/ 1262 w 1262"/>
                <a:gd name="T19" fmla="*/ 1114 h 1134"/>
                <a:gd name="T20" fmla="*/ 1256 w 1262"/>
                <a:gd name="T21" fmla="*/ 1016 h 1134"/>
                <a:gd name="T22" fmla="*/ 1242 w 1262"/>
                <a:gd name="T23" fmla="*/ 916 h 1134"/>
                <a:gd name="T24" fmla="*/ 1218 w 1262"/>
                <a:gd name="T25" fmla="*/ 796 h 1134"/>
                <a:gd name="T26" fmla="*/ 1178 w 1262"/>
                <a:gd name="T27" fmla="*/ 662 h 1134"/>
                <a:gd name="T28" fmla="*/ 1120 w 1262"/>
                <a:gd name="T29" fmla="*/ 522 h 1134"/>
                <a:gd name="T30" fmla="*/ 1082 w 1262"/>
                <a:gd name="T31" fmla="*/ 450 h 1134"/>
                <a:gd name="T32" fmla="*/ 1040 w 1262"/>
                <a:gd name="T33" fmla="*/ 382 h 1134"/>
                <a:gd name="T34" fmla="*/ 990 w 1262"/>
                <a:gd name="T35" fmla="*/ 312 h 1134"/>
                <a:gd name="T36" fmla="*/ 960 w 1262"/>
                <a:gd name="T37" fmla="*/ 278 h 1134"/>
                <a:gd name="T38" fmla="*/ 900 w 1262"/>
                <a:gd name="T39" fmla="*/ 214 h 1134"/>
                <a:gd name="T40" fmla="*/ 836 w 1262"/>
                <a:gd name="T41" fmla="*/ 158 h 1134"/>
                <a:gd name="T42" fmla="*/ 772 w 1262"/>
                <a:gd name="T43" fmla="*/ 110 h 1134"/>
                <a:gd name="T44" fmla="*/ 706 w 1262"/>
                <a:gd name="T45" fmla="*/ 72 h 1134"/>
                <a:gd name="T46" fmla="*/ 638 w 1262"/>
                <a:gd name="T47" fmla="*/ 42 h 1134"/>
                <a:gd name="T48" fmla="*/ 572 w 1262"/>
                <a:gd name="T49" fmla="*/ 20 h 1134"/>
                <a:gd name="T50" fmla="*/ 506 w 1262"/>
                <a:gd name="T51" fmla="*/ 6 h 1134"/>
                <a:gd name="T52" fmla="*/ 440 w 1262"/>
                <a:gd name="T53" fmla="*/ 0 h 1134"/>
                <a:gd name="T54" fmla="*/ 376 w 1262"/>
                <a:gd name="T55" fmla="*/ 2 h 1134"/>
                <a:gd name="T56" fmla="*/ 316 w 1262"/>
                <a:gd name="T57" fmla="*/ 12 h 1134"/>
                <a:gd name="T58" fmla="*/ 258 w 1262"/>
                <a:gd name="T59" fmla="*/ 30 h 1134"/>
                <a:gd name="T60" fmla="*/ 204 w 1262"/>
                <a:gd name="T61" fmla="*/ 58 h 1134"/>
                <a:gd name="T62" fmla="*/ 154 w 1262"/>
                <a:gd name="T63" fmla="*/ 92 h 1134"/>
                <a:gd name="T64" fmla="*/ 108 w 1262"/>
                <a:gd name="T65" fmla="*/ 134 h 1134"/>
                <a:gd name="T66" fmla="*/ 70 w 1262"/>
                <a:gd name="T67" fmla="*/ 184 h 1134"/>
                <a:gd name="T68" fmla="*/ 52 w 1262"/>
                <a:gd name="T69" fmla="*/ 212 h 1134"/>
                <a:gd name="T70" fmla="*/ 26 w 1262"/>
                <a:gd name="T71" fmla="*/ 266 h 1134"/>
                <a:gd name="T72" fmla="*/ 8 w 1262"/>
                <a:gd name="T73" fmla="*/ 322 h 1134"/>
                <a:gd name="T74" fmla="*/ 0 w 1262"/>
                <a:gd name="T75" fmla="*/ 380 h 1134"/>
                <a:gd name="T76" fmla="*/ 0 w 1262"/>
                <a:gd name="T77" fmla="*/ 438 h 1134"/>
                <a:gd name="T78" fmla="*/ 8 w 1262"/>
                <a:gd name="T79" fmla="*/ 498 h 1134"/>
                <a:gd name="T80" fmla="*/ 26 w 1262"/>
                <a:gd name="T81" fmla="*/ 554 h 1134"/>
                <a:gd name="T82" fmla="*/ 52 w 1262"/>
                <a:gd name="T83" fmla="*/ 610 h 1134"/>
                <a:gd name="T84" fmla="*/ 86 w 1262"/>
                <a:gd name="T85" fmla="*/ 664 h 1134"/>
                <a:gd name="T86" fmla="*/ 128 w 1262"/>
                <a:gd name="T87" fmla="*/ 714 h 1134"/>
                <a:gd name="T88" fmla="*/ 178 w 1262"/>
                <a:gd name="T89" fmla="*/ 760 h 1134"/>
                <a:gd name="T90" fmla="*/ 238 w 1262"/>
                <a:gd name="T91" fmla="*/ 800 h 1134"/>
                <a:gd name="T92" fmla="*/ 304 w 1262"/>
                <a:gd name="T93" fmla="*/ 836 h 1134"/>
                <a:gd name="T94" fmla="*/ 378 w 1262"/>
                <a:gd name="T95" fmla="*/ 864 h 1134"/>
                <a:gd name="T96" fmla="*/ 460 w 1262"/>
                <a:gd name="T97" fmla="*/ 886 h 1134"/>
                <a:gd name="T98" fmla="*/ 550 w 1262"/>
                <a:gd name="T99" fmla="*/ 900 h 1134"/>
                <a:gd name="T100" fmla="*/ 648 w 1262"/>
                <a:gd name="T101" fmla="*/ 904 h 1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262" h="1134">
                  <a:moveTo>
                    <a:pt x="648" y="904"/>
                  </a:moveTo>
                  <a:lnTo>
                    <a:pt x="648" y="904"/>
                  </a:lnTo>
                  <a:lnTo>
                    <a:pt x="686" y="904"/>
                  </a:lnTo>
                  <a:lnTo>
                    <a:pt x="722" y="906"/>
                  </a:lnTo>
                  <a:lnTo>
                    <a:pt x="758" y="908"/>
                  </a:lnTo>
                  <a:lnTo>
                    <a:pt x="792" y="914"/>
                  </a:lnTo>
                  <a:lnTo>
                    <a:pt x="856" y="924"/>
                  </a:lnTo>
                  <a:lnTo>
                    <a:pt x="916" y="938"/>
                  </a:lnTo>
                  <a:lnTo>
                    <a:pt x="970" y="956"/>
                  </a:lnTo>
                  <a:lnTo>
                    <a:pt x="1020" y="976"/>
                  </a:lnTo>
                  <a:lnTo>
                    <a:pt x="1066" y="996"/>
                  </a:lnTo>
                  <a:lnTo>
                    <a:pt x="1108" y="1018"/>
                  </a:lnTo>
                  <a:lnTo>
                    <a:pt x="1144" y="1040"/>
                  </a:lnTo>
                  <a:lnTo>
                    <a:pt x="1174" y="1062"/>
                  </a:lnTo>
                  <a:lnTo>
                    <a:pt x="1202" y="1080"/>
                  </a:lnTo>
                  <a:lnTo>
                    <a:pt x="1224" y="1098"/>
                  </a:lnTo>
                  <a:lnTo>
                    <a:pt x="1252" y="1124"/>
                  </a:lnTo>
                  <a:lnTo>
                    <a:pt x="1262" y="1134"/>
                  </a:lnTo>
                  <a:lnTo>
                    <a:pt x="1262" y="1134"/>
                  </a:lnTo>
                  <a:lnTo>
                    <a:pt x="1262" y="1114"/>
                  </a:lnTo>
                  <a:lnTo>
                    <a:pt x="1260" y="1056"/>
                  </a:lnTo>
                  <a:lnTo>
                    <a:pt x="1256" y="1016"/>
                  </a:lnTo>
                  <a:lnTo>
                    <a:pt x="1250" y="970"/>
                  </a:lnTo>
                  <a:lnTo>
                    <a:pt x="1242" y="916"/>
                  </a:lnTo>
                  <a:lnTo>
                    <a:pt x="1232" y="858"/>
                  </a:lnTo>
                  <a:lnTo>
                    <a:pt x="1218" y="796"/>
                  </a:lnTo>
                  <a:lnTo>
                    <a:pt x="1200" y="730"/>
                  </a:lnTo>
                  <a:lnTo>
                    <a:pt x="1178" y="662"/>
                  </a:lnTo>
                  <a:lnTo>
                    <a:pt x="1152" y="592"/>
                  </a:lnTo>
                  <a:lnTo>
                    <a:pt x="1120" y="522"/>
                  </a:lnTo>
                  <a:lnTo>
                    <a:pt x="1102" y="486"/>
                  </a:lnTo>
                  <a:lnTo>
                    <a:pt x="1082" y="450"/>
                  </a:lnTo>
                  <a:lnTo>
                    <a:pt x="1062" y="416"/>
                  </a:lnTo>
                  <a:lnTo>
                    <a:pt x="1040" y="382"/>
                  </a:lnTo>
                  <a:lnTo>
                    <a:pt x="1016" y="346"/>
                  </a:lnTo>
                  <a:lnTo>
                    <a:pt x="990" y="312"/>
                  </a:lnTo>
                  <a:lnTo>
                    <a:pt x="990" y="312"/>
                  </a:lnTo>
                  <a:lnTo>
                    <a:pt x="960" y="278"/>
                  </a:lnTo>
                  <a:lnTo>
                    <a:pt x="930" y="244"/>
                  </a:lnTo>
                  <a:lnTo>
                    <a:pt x="900" y="214"/>
                  </a:lnTo>
                  <a:lnTo>
                    <a:pt x="868" y="184"/>
                  </a:lnTo>
                  <a:lnTo>
                    <a:pt x="836" y="158"/>
                  </a:lnTo>
                  <a:lnTo>
                    <a:pt x="804" y="134"/>
                  </a:lnTo>
                  <a:lnTo>
                    <a:pt x="772" y="110"/>
                  </a:lnTo>
                  <a:lnTo>
                    <a:pt x="738" y="90"/>
                  </a:lnTo>
                  <a:lnTo>
                    <a:pt x="706" y="72"/>
                  </a:lnTo>
                  <a:lnTo>
                    <a:pt x="672" y="56"/>
                  </a:lnTo>
                  <a:lnTo>
                    <a:pt x="638" y="42"/>
                  </a:lnTo>
                  <a:lnTo>
                    <a:pt x="606" y="30"/>
                  </a:lnTo>
                  <a:lnTo>
                    <a:pt x="572" y="20"/>
                  </a:lnTo>
                  <a:lnTo>
                    <a:pt x="538" y="12"/>
                  </a:lnTo>
                  <a:lnTo>
                    <a:pt x="506" y="6"/>
                  </a:lnTo>
                  <a:lnTo>
                    <a:pt x="472" y="2"/>
                  </a:lnTo>
                  <a:lnTo>
                    <a:pt x="440" y="0"/>
                  </a:lnTo>
                  <a:lnTo>
                    <a:pt x="408" y="0"/>
                  </a:lnTo>
                  <a:lnTo>
                    <a:pt x="376" y="2"/>
                  </a:lnTo>
                  <a:lnTo>
                    <a:pt x="346" y="6"/>
                  </a:lnTo>
                  <a:lnTo>
                    <a:pt x="316" y="12"/>
                  </a:lnTo>
                  <a:lnTo>
                    <a:pt x="286" y="20"/>
                  </a:lnTo>
                  <a:lnTo>
                    <a:pt x="258" y="30"/>
                  </a:lnTo>
                  <a:lnTo>
                    <a:pt x="230" y="44"/>
                  </a:lnTo>
                  <a:lnTo>
                    <a:pt x="204" y="58"/>
                  </a:lnTo>
                  <a:lnTo>
                    <a:pt x="178" y="74"/>
                  </a:lnTo>
                  <a:lnTo>
                    <a:pt x="154" y="92"/>
                  </a:lnTo>
                  <a:lnTo>
                    <a:pt x="130" y="112"/>
                  </a:lnTo>
                  <a:lnTo>
                    <a:pt x="108" y="134"/>
                  </a:lnTo>
                  <a:lnTo>
                    <a:pt x="88" y="158"/>
                  </a:lnTo>
                  <a:lnTo>
                    <a:pt x="70" y="184"/>
                  </a:lnTo>
                  <a:lnTo>
                    <a:pt x="52" y="212"/>
                  </a:lnTo>
                  <a:lnTo>
                    <a:pt x="52" y="212"/>
                  </a:lnTo>
                  <a:lnTo>
                    <a:pt x="38" y="238"/>
                  </a:lnTo>
                  <a:lnTo>
                    <a:pt x="26" y="266"/>
                  </a:lnTo>
                  <a:lnTo>
                    <a:pt x="16" y="294"/>
                  </a:lnTo>
                  <a:lnTo>
                    <a:pt x="8" y="322"/>
                  </a:lnTo>
                  <a:lnTo>
                    <a:pt x="4" y="352"/>
                  </a:lnTo>
                  <a:lnTo>
                    <a:pt x="0" y="380"/>
                  </a:lnTo>
                  <a:lnTo>
                    <a:pt x="0" y="410"/>
                  </a:lnTo>
                  <a:lnTo>
                    <a:pt x="0" y="438"/>
                  </a:lnTo>
                  <a:lnTo>
                    <a:pt x="4" y="468"/>
                  </a:lnTo>
                  <a:lnTo>
                    <a:pt x="8" y="498"/>
                  </a:lnTo>
                  <a:lnTo>
                    <a:pt x="16" y="526"/>
                  </a:lnTo>
                  <a:lnTo>
                    <a:pt x="26" y="554"/>
                  </a:lnTo>
                  <a:lnTo>
                    <a:pt x="38" y="584"/>
                  </a:lnTo>
                  <a:lnTo>
                    <a:pt x="52" y="610"/>
                  </a:lnTo>
                  <a:lnTo>
                    <a:pt x="68" y="638"/>
                  </a:lnTo>
                  <a:lnTo>
                    <a:pt x="86" y="664"/>
                  </a:lnTo>
                  <a:lnTo>
                    <a:pt x="106" y="690"/>
                  </a:lnTo>
                  <a:lnTo>
                    <a:pt x="128" y="714"/>
                  </a:lnTo>
                  <a:lnTo>
                    <a:pt x="152" y="738"/>
                  </a:lnTo>
                  <a:lnTo>
                    <a:pt x="178" y="760"/>
                  </a:lnTo>
                  <a:lnTo>
                    <a:pt x="206" y="782"/>
                  </a:lnTo>
                  <a:lnTo>
                    <a:pt x="238" y="800"/>
                  </a:lnTo>
                  <a:lnTo>
                    <a:pt x="270" y="820"/>
                  </a:lnTo>
                  <a:lnTo>
                    <a:pt x="304" y="836"/>
                  </a:lnTo>
                  <a:lnTo>
                    <a:pt x="340" y="852"/>
                  </a:lnTo>
                  <a:lnTo>
                    <a:pt x="378" y="864"/>
                  </a:lnTo>
                  <a:lnTo>
                    <a:pt x="418" y="876"/>
                  </a:lnTo>
                  <a:lnTo>
                    <a:pt x="460" y="886"/>
                  </a:lnTo>
                  <a:lnTo>
                    <a:pt x="504" y="894"/>
                  </a:lnTo>
                  <a:lnTo>
                    <a:pt x="550" y="900"/>
                  </a:lnTo>
                  <a:lnTo>
                    <a:pt x="598" y="902"/>
                  </a:lnTo>
                  <a:lnTo>
                    <a:pt x="648" y="904"/>
                  </a:lnTo>
                  <a:lnTo>
                    <a:pt x="648" y="904"/>
                  </a:lnTo>
                  <a:close/>
                </a:path>
              </a:pathLst>
            </a:custGeom>
            <a:solidFill>
              <a:srgbClr val="FF0000"/>
            </a:solidFill>
            <a:ln w="9525">
              <a:noFill/>
              <a:round/>
            </a:ln>
          </p:spPr>
          <p:txBody>
            <a:bodyPr vert="horz" wrap="square" lIns="91440" tIns="45720" rIns="91440" bIns="45720" numCol="1" anchor="t" anchorCtr="0" compatLnSpc="1"/>
            <a:lstStyle/>
            <a:p>
              <a:endParaRPr lang="zh-CN" altLang="en-US" baseline="-25000">
                <a:solidFill>
                  <a:schemeClr val="tx1">
                    <a:lumMod val="85000"/>
                    <a:lumOff val="15000"/>
                  </a:schemeClr>
                </a:solidFill>
              </a:endParaRPr>
            </a:p>
          </p:txBody>
        </p:sp>
        <p:sp>
          <p:nvSpPr>
            <p:cNvPr id="16" name="Freeform 10"/>
            <p:cNvSpPr/>
            <p:nvPr/>
          </p:nvSpPr>
          <p:spPr bwMode="auto">
            <a:xfrm>
              <a:off x="-5060950" y="2790825"/>
              <a:ext cx="1739900" cy="1035050"/>
            </a:xfrm>
            <a:custGeom>
              <a:avLst/>
              <a:gdLst>
                <a:gd name="T0" fmla="*/ 0 w 1096"/>
                <a:gd name="T1" fmla="*/ 26 h 652"/>
                <a:gd name="T2" fmla="*/ 68 w 1096"/>
                <a:gd name="T3" fmla="*/ 34 h 652"/>
                <a:gd name="T4" fmla="*/ 134 w 1096"/>
                <a:gd name="T5" fmla="*/ 46 h 652"/>
                <a:gd name="T6" fmla="*/ 264 w 1096"/>
                <a:gd name="T7" fmla="*/ 84 h 652"/>
                <a:gd name="T8" fmla="*/ 392 w 1096"/>
                <a:gd name="T9" fmla="*/ 136 h 652"/>
                <a:gd name="T10" fmla="*/ 514 w 1096"/>
                <a:gd name="T11" fmla="*/ 198 h 652"/>
                <a:gd name="T12" fmla="*/ 520 w 1096"/>
                <a:gd name="T13" fmla="*/ 218 h 652"/>
                <a:gd name="T14" fmla="*/ 548 w 1096"/>
                <a:gd name="T15" fmla="*/ 300 h 652"/>
                <a:gd name="T16" fmla="*/ 574 w 1096"/>
                <a:gd name="T17" fmla="*/ 354 h 652"/>
                <a:gd name="T18" fmla="*/ 612 w 1096"/>
                <a:gd name="T19" fmla="*/ 410 h 652"/>
                <a:gd name="T20" fmla="*/ 662 w 1096"/>
                <a:gd name="T21" fmla="*/ 470 h 652"/>
                <a:gd name="T22" fmla="*/ 726 w 1096"/>
                <a:gd name="T23" fmla="*/ 524 h 652"/>
                <a:gd name="T24" fmla="*/ 804 w 1096"/>
                <a:gd name="T25" fmla="*/ 572 h 652"/>
                <a:gd name="T26" fmla="*/ 796 w 1096"/>
                <a:gd name="T27" fmla="*/ 566 h 652"/>
                <a:gd name="T28" fmla="*/ 738 w 1096"/>
                <a:gd name="T29" fmla="*/ 522 h 652"/>
                <a:gd name="T30" fmla="*/ 698 w 1096"/>
                <a:gd name="T31" fmla="*/ 484 h 652"/>
                <a:gd name="T32" fmla="*/ 656 w 1096"/>
                <a:gd name="T33" fmla="*/ 434 h 652"/>
                <a:gd name="T34" fmla="*/ 616 w 1096"/>
                <a:gd name="T35" fmla="*/ 374 h 652"/>
                <a:gd name="T36" fmla="*/ 582 w 1096"/>
                <a:gd name="T37" fmla="*/ 304 h 652"/>
                <a:gd name="T38" fmla="*/ 558 w 1096"/>
                <a:gd name="T39" fmla="*/ 222 h 652"/>
                <a:gd name="T40" fmla="*/ 614 w 1096"/>
                <a:gd name="T41" fmla="*/ 258 h 652"/>
                <a:gd name="T42" fmla="*/ 722 w 1096"/>
                <a:gd name="T43" fmla="*/ 330 h 652"/>
                <a:gd name="T44" fmla="*/ 820 w 1096"/>
                <a:gd name="T45" fmla="*/ 404 h 652"/>
                <a:gd name="T46" fmla="*/ 942 w 1096"/>
                <a:gd name="T47" fmla="*/ 506 h 652"/>
                <a:gd name="T48" fmla="*/ 1056 w 1096"/>
                <a:gd name="T49" fmla="*/ 612 h 652"/>
                <a:gd name="T50" fmla="*/ 1096 w 1096"/>
                <a:gd name="T51" fmla="*/ 652 h 652"/>
                <a:gd name="T52" fmla="*/ 994 w 1096"/>
                <a:gd name="T53" fmla="*/ 540 h 652"/>
                <a:gd name="T54" fmla="*/ 894 w 1096"/>
                <a:gd name="T55" fmla="*/ 440 h 652"/>
                <a:gd name="T56" fmla="*/ 796 w 1096"/>
                <a:gd name="T57" fmla="*/ 354 h 652"/>
                <a:gd name="T58" fmla="*/ 702 w 1096"/>
                <a:gd name="T59" fmla="*/ 280 h 652"/>
                <a:gd name="T60" fmla="*/ 610 w 1096"/>
                <a:gd name="T61" fmla="*/ 218 h 652"/>
                <a:gd name="T62" fmla="*/ 524 w 1096"/>
                <a:gd name="T63" fmla="*/ 164 h 652"/>
                <a:gd name="T64" fmla="*/ 442 w 1096"/>
                <a:gd name="T65" fmla="*/ 122 h 652"/>
                <a:gd name="T66" fmla="*/ 366 w 1096"/>
                <a:gd name="T67" fmla="*/ 86 h 652"/>
                <a:gd name="T68" fmla="*/ 404 w 1096"/>
                <a:gd name="T69" fmla="*/ 68 h 652"/>
                <a:gd name="T70" fmla="*/ 482 w 1096"/>
                <a:gd name="T71" fmla="*/ 42 h 652"/>
                <a:gd name="T72" fmla="*/ 558 w 1096"/>
                <a:gd name="T73" fmla="*/ 30 h 652"/>
                <a:gd name="T74" fmla="*/ 626 w 1096"/>
                <a:gd name="T75" fmla="*/ 28 h 652"/>
                <a:gd name="T76" fmla="*/ 686 w 1096"/>
                <a:gd name="T77" fmla="*/ 32 h 652"/>
                <a:gd name="T78" fmla="*/ 756 w 1096"/>
                <a:gd name="T79" fmla="*/ 44 h 652"/>
                <a:gd name="T80" fmla="*/ 794 w 1096"/>
                <a:gd name="T81" fmla="*/ 54 h 652"/>
                <a:gd name="T82" fmla="*/ 750 w 1096"/>
                <a:gd name="T83" fmla="*/ 38 h 652"/>
                <a:gd name="T84" fmla="*/ 664 w 1096"/>
                <a:gd name="T85" fmla="*/ 16 h 652"/>
                <a:gd name="T86" fmla="*/ 584 w 1096"/>
                <a:gd name="T87" fmla="*/ 8 h 652"/>
                <a:gd name="T88" fmla="*/ 512 w 1096"/>
                <a:gd name="T89" fmla="*/ 12 h 652"/>
                <a:gd name="T90" fmla="*/ 448 w 1096"/>
                <a:gd name="T91" fmla="*/ 22 h 652"/>
                <a:gd name="T92" fmla="*/ 374 w 1096"/>
                <a:gd name="T93" fmla="*/ 44 h 652"/>
                <a:gd name="T94" fmla="*/ 322 w 1096"/>
                <a:gd name="T95" fmla="*/ 68 h 652"/>
                <a:gd name="T96" fmla="*/ 258 w 1096"/>
                <a:gd name="T97" fmla="*/ 46 h 652"/>
                <a:gd name="T98" fmla="*/ 152 w 1096"/>
                <a:gd name="T99" fmla="*/ 16 h 652"/>
                <a:gd name="T100" fmla="*/ 74 w 1096"/>
                <a:gd name="T101" fmla="*/ 4 h 652"/>
                <a:gd name="T102" fmla="*/ 14 w 1096"/>
                <a:gd name="T103" fmla="*/ 0 h 652"/>
                <a:gd name="T104" fmla="*/ 0 w 1096"/>
                <a:gd name="T105" fmla="*/ 26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96" h="652">
                  <a:moveTo>
                    <a:pt x="0" y="26"/>
                  </a:moveTo>
                  <a:lnTo>
                    <a:pt x="0" y="26"/>
                  </a:lnTo>
                  <a:lnTo>
                    <a:pt x="34" y="30"/>
                  </a:lnTo>
                  <a:lnTo>
                    <a:pt x="68" y="34"/>
                  </a:lnTo>
                  <a:lnTo>
                    <a:pt x="100" y="40"/>
                  </a:lnTo>
                  <a:lnTo>
                    <a:pt x="134" y="46"/>
                  </a:lnTo>
                  <a:lnTo>
                    <a:pt x="200" y="62"/>
                  </a:lnTo>
                  <a:lnTo>
                    <a:pt x="264" y="84"/>
                  </a:lnTo>
                  <a:lnTo>
                    <a:pt x="328" y="108"/>
                  </a:lnTo>
                  <a:lnTo>
                    <a:pt x="392" y="136"/>
                  </a:lnTo>
                  <a:lnTo>
                    <a:pt x="454" y="166"/>
                  </a:lnTo>
                  <a:lnTo>
                    <a:pt x="514" y="198"/>
                  </a:lnTo>
                  <a:lnTo>
                    <a:pt x="514" y="198"/>
                  </a:lnTo>
                  <a:lnTo>
                    <a:pt x="520" y="218"/>
                  </a:lnTo>
                  <a:lnTo>
                    <a:pt x="530" y="254"/>
                  </a:lnTo>
                  <a:lnTo>
                    <a:pt x="548" y="300"/>
                  </a:lnTo>
                  <a:lnTo>
                    <a:pt x="560" y="326"/>
                  </a:lnTo>
                  <a:lnTo>
                    <a:pt x="574" y="354"/>
                  </a:lnTo>
                  <a:lnTo>
                    <a:pt x="592" y="382"/>
                  </a:lnTo>
                  <a:lnTo>
                    <a:pt x="612" y="410"/>
                  </a:lnTo>
                  <a:lnTo>
                    <a:pt x="636" y="440"/>
                  </a:lnTo>
                  <a:lnTo>
                    <a:pt x="662" y="470"/>
                  </a:lnTo>
                  <a:lnTo>
                    <a:pt x="692" y="498"/>
                  </a:lnTo>
                  <a:lnTo>
                    <a:pt x="726" y="524"/>
                  </a:lnTo>
                  <a:lnTo>
                    <a:pt x="762" y="548"/>
                  </a:lnTo>
                  <a:lnTo>
                    <a:pt x="804" y="572"/>
                  </a:lnTo>
                  <a:lnTo>
                    <a:pt x="804" y="572"/>
                  </a:lnTo>
                  <a:lnTo>
                    <a:pt x="796" y="566"/>
                  </a:lnTo>
                  <a:lnTo>
                    <a:pt x="772" y="550"/>
                  </a:lnTo>
                  <a:lnTo>
                    <a:pt x="738" y="522"/>
                  </a:lnTo>
                  <a:lnTo>
                    <a:pt x="720" y="504"/>
                  </a:lnTo>
                  <a:lnTo>
                    <a:pt x="698" y="484"/>
                  </a:lnTo>
                  <a:lnTo>
                    <a:pt x="678" y="460"/>
                  </a:lnTo>
                  <a:lnTo>
                    <a:pt x="656" y="434"/>
                  </a:lnTo>
                  <a:lnTo>
                    <a:pt x="636" y="406"/>
                  </a:lnTo>
                  <a:lnTo>
                    <a:pt x="616" y="374"/>
                  </a:lnTo>
                  <a:lnTo>
                    <a:pt x="598" y="340"/>
                  </a:lnTo>
                  <a:lnTo>
                    <a:pt x="582" y="304"/>
                  </a:lnTo>
                  <a:lnTo>
                    <a:pt x="568" y="264"/>
                  </a:lnTo>
                  <a:lnTo>
                    <a:pt x="558" y="222"/>
                  </a:lnTo>
                  <a:lnTo>
                    <a:pt x="558" y="222"/>
                  </a:lnTo>
                  <a:lnTo>
                    <a:pt x="614" y="258"/>
                  </a:lnTo>
                  <a:lnTo>
                    <a:pt x="670" y="294"/>
                  </a:lnTo>
                  <a:lnTo>
                    <a:pt x="722" y="330"/>
                  </a:lnTo>
                  <a:lnTo>
                    <a:pt x="772" y="368"/>
                  </a:lnTo>
                  <a:lnTo>
                    <a:pt x="820" y="404"/>
                  </a:lnTo>
                  <a:lnTo>
                    <a:pt x="864" y="440"/>
                  </a:lnTo>
                  <a:lnTo>
                    <a:pt x="942" y="506"/>
                  </a:lnTo>
                  <a:lnTo>
                    <a:pt x="1008" y="566"/>
                  </a:lnTo>
                  <a:lnTo>
                    <a:pt x="1056" y="612"/>
                  </a:lnTo>
                  <a:lnTo>
                    <a:pt x="1096" y="652"/>
                  </a:lnTo>
                  <a:lnTo>
                    <a:pt x="1096" y="652"/>
                  </a:lnTo>
                  <a:lnTo>
                    <a:pt x="1046" y="594"/>
                  </a:lnTo>
                  <a:lnTo>
                    <a:pt x="994" y="540"/>
                  </a:lnTo>
                  <a:lnTo>
                    <a:pt x="944" y="488"/>
                  </a:lnTo>
                  <a:lnTo>
                    <a:pt x="894" y="440"/>
                  </a:lnTo>
                  <a:lnTo>
                    <a:pt x="844" y="396"/>
                  </a:lnTo>
                  <a:lnTo>
                    <a:pt x="796" y="354"/>
                  </a:lnTo>
                  <a:lnTo>
                    <a:pt x="748" y="316"/>
                  </a:lnTo>
                  <a:lnTo>
                    <a:pt x="702" y="280"/>
                  </a:lnTo>
                  <a:lnTo>
                    <a:pt x="656" y="248"/>
                  </a:lnTo>
                  <a:lnTo>
                    <a:pt x="610" y="218"/>
                  </a:lnTo>
                  <a:lnTo>
                    <a:pt x="566" y="190"/>
                  </a:lnTo>
                  <a:lnTo>
                    <a:pt x="524" y="164"/>
                  </a:lnTo>
                  <a:lnTo>
                    <a:pt x="482" y="142"/>
                  </a:lnTo>
                  <a:lnTo>
                    <a:pt x="442" y="122"/>
                  </a:lnTo>
                  <a:lnTo>
                    <a:pt x="402" y="102"/>
                  </a:lnTo>
                  <a:lnTo>
                    <a:pt x="366" y="86"/>
                  </a:lnTo>
                  <a:lnTo>
                    <a:pt x="366" y="86"/>
                  </a:lnTo>
                  <a:lnTo>
                    <a:pt x="404" y="68"/>
                  </a:lnTo>
                  <a:lnTo>
                    <a:pt x="444" y="54"/>
                  </a:lnTo>
                  <a:lnTo>
                    <a:pt x="482" y="42"/>
                  </a:lnTo>
                  <a:lnTo>
                    <a:pt x="520" y="34"/>
                  </a:lnTo>
                  <a:lnTo>
                    <a:pt x="558" y="30"/>
                  </a:lnTo>
                  <a:lnTo>
                    <a:pt x="592" y="28"/>
                  </a:lnTo>
                  <a:lnTo>
                    <a:pt x="626" y="28"/>
                  </a:lnTo>
                  <a:lnTo>
                    <a:pt x="658" y="30"/>
                  </a:lnTo>
                  <a:lnTo>
                    <a:pt x="686" y="32"/>
                  </a:lnTo>
                  <a:lnTo>
                    <a:pt x="714" y="36"/>
                  </a:lnTo>
                  <a:lnTo>
                    <a:pt x="756" y="44"/>
                  </a:lnTo>
                  <a:lnTo>
                    <a:pt x="784" y="52"/>
                  </a:lnTo>
                  <a:lnTo>
                    <a:pt x="794" y="54"/>
                  </a:lnTo>
                  <a:lnTo>
                    <a:pt x="794" y="54"/>
                  </a:lnTo>
                  <a:lnTo>
                    <a:pt x="750" y="38"/>
                  </a:lnTo>
                  <a:lnTo>
                    <a:pt x="706" y="24"/>
                  </a:lnTo>
                  <a:lnTo>
                    <a:pt x="664" y="16"/>
                  </a:lnTo>
                  <a:lnTo>
                    <a:pt x="624" y="10"/>
                  </a:lnTo>
                  <a:lnTo>
                    <a:pt x="584" y="8"/>
                  </a:lnTo>
                  <a:lnTo>
                    <a:pt x="548" y="8"/>
                  </a:lnTo>
                  <a:lnTo>
                    <a:pt x="512" y="12"/>
                  </a:lnTo>
                  <a:lnTo>
                    <a:pt x="478" y="16"/>
                  </a:lnTo>
                  <a:lnTo>
                    <a:pt x="448" y="22"/>
                  </a:lnTo>
                  <a:lnTo>
                    <a:pt x="420" y="30"/>
                  </a:lnTo>
                  <a:lnTo>
                    <a:pt x="374" y="44"/>
                  </a:lnTo>
                  <a:lnTo>
                    <a:pt x="340" y="58"/>
                  </a:lnTo>
                  <a:lnTo>
                    <a:pt x="322" y="68"/>
                  </a:lnTo>
                  <a:lnTo>
                    <a:pt x="322" y="68"/>
                  </a:lnTo>
                  <a:lnTo>
                    <a:pt x="258" y="46"/>
                  </a:lnTo>
                  <a:lnTo>
                    <a:pt x="202" y="30"/>
                  </a:lnTo>
                  <a:lnTo>
                    <a:pt x="152" y="16"/>
                  </a:lnTo>
                  <a:lnTo>
                    <a:pt x="110" y="8"/>
                  </a:lnTo>
                  <a:lnTo>
                    <a:pt x="74" y="4"/>
                  </a:lnTo>
                  <a:lnTo>
                    <a:pt x="44" y="0"/>
                  </a:lnTo>
                  <a:lnTo>
                    <a:pt x="14" y="0"/>
                  </a:lnTo>
                  <a:lnTo>
                    <a:pt x="14" y="0"/>
                  </a:lnTo>
                  <a:lnTo>
                    <a:pt x="0" y="26"/>
                  </a:lnTo>
                  <a:lnTo>
                    <a:pt x="0" y="26"/>
                  </a:lnTo>
                  <a:close/>
                </a:path>
              </a:pathLst>
            </a:custGeom>
            <a:solidFill>
              <a:schemeClr val="bg1"/>
            </a:solidFill>
            <a:ln w="9525">
              <a:noFill/>
              <a:round/>
            </a:ln>
          </p:spPr>
          <p:txBody>
            <a:bodyPr vert="horz" wrap="square" lIns="91440" tIns="45720" rIns="91440" bIns="45720" numCol="1" anchor="t" anchorCtr="0" compatLnSpc="1"/>
            <a:lstStyle/>
            <a:p>
              <a:endParaRPr lang="zh-CN" altLang="en-US" baseline="-25000">
                <a:solidFill>
                  <a:schemeClr val="tx1">
                    <a:lumMod val="85000"/>
                    <a:lumOff val="15000"/>
                  </a:schemeClr>
                </a:solidFill>
              </a:endParaRPr>
            </a:p>
          </p:txBody>
        </p:sp>
      </p:grpSp>
      <p:sp>
        <p:nvSpPr>
          <p:cNvPr id="17" name="Freeform 11"/>
          <p:cNvSpPr/>
          <p:nvPr/>
        </p:nvSpPr>
        <p:spPr bwMode="auto">
          <a:xfrm>
            <a:off x="3336323" y="1500458"/>
            <a:ext cx="1053962" cy="1698973"/>
          </a:xfrm>
          <a:custGeom>
            <a:avLst/>
            <a:gdLst>
              <a:gd name="T0" fmla="*/ 906 w 1268"/>
              <a:gd name="T1" fmla="*/ 2 h 2044"/>
              <a:gd name="T2" fmla="*/ 858 w 1268"/>
              <a:gd name="T3" fmla="*/ 6 h 2044"/>
              <a:gd name="T4" fmla="*/ 820 w 1268"/>
              <a:gd name="T5" fmla="*/ 34 h 2044"/>
              <a:gd name="T6" fmla="*/ 808 w 1268"/>
              <a:gd name="T7" fmla="*/ 64 h 2044"/>
              <a:gd name="T8" fmla="*/ 810 w 1268"/>
              <a:gd name="T9" fmla="*/ 112 h 2044"/>
              <a:gd name="T10" fmla="*/ 838 w 1268"/>
              <a:gd name="T11" fmla="*/ 150 h 2044"/>
              <a:gd name="T12" fmla="*/ 952 w 1268"/>
              <a:gd name="T13" fmla="*/ 202 h 2044"/>
              <a:gd name="T14" fmla="*/ 800 w 1268"/>
              <a:gd name="T15" fmla="*/ 272 h 2044"/>
              <a:gd name="T16" fmla="*/ 656 w 1268"/>
              <a:gd name="T17" fmla="*/ 358 h 2044"/>
              <a:gd name="T18" fmla="*/ 526 w 1268"/>
              <a:gd name="T19" fmla="*/ 460 h 2044"/>
              <a:gd name="T20" fmla="*/ 406 w 1268"/>
              <a:gd name="T21" fmla="*/ 574 h 2044"/>
              <a:gd name="T22" fmla="*/ 300 w 1268"/>
              <a:gd name="T23" fmla="*/ 700 h 2044"/>
              <a:gd name="T24" fmla="*/ 208 w 1268"/>
              <a:gd name="T25" fmla="*/ 838 h 2044"/>
              <a:gd name="T26" fmla="*/ 130 w 1268"/>
              <a:gd name="T27" fmla="*/ 986 h 2044"/>
              <a:gd name="T28" fmla="*/ 70 w 1268"/>
              <a:gd name="T29" fmla="*/ 1144 h 2044"/>
              <a:gd name="T30" fmla="*/ 28 w 1268"/>
              <a:gd name="T31" fmla="*/ 1308 h 2044"/>
              <a:gd name="T32" fmla="*/ 4 w 1268"/>
              <a:gd name="T33" fmla="*/ 1480 h 2044"/>
              <a:gd name="T34" fmla="*/ 0 w 1268"/>
              <a:gd name="T35" fmla="*/ 1598 h 2044"/>
              <a:gd name="T36" fmla="*/ 10 w 1268"/>
              <a:gd name="T37" fmla="*/ 1770 h 2044"/>
              <a:gd name="T38" fmla="*/ 38 w 1268"/>
              <a:gd name="T39" fmla="*/ 1936 h 2044"/>
              <a:gd name="T40" fmla="*/ 68 w 1268"/>
              <a:gd name="T41" fmla="*/ 2044 h 2044"/>
              <a:gd name="T42" fmla="*/ 166 w 1268"/>
              <a:gd name="T43" fmla="*/ 1984 h 2044"/>
              <a:gd name="T44" fmla="*/ 192 w 1268"/>
              <a:gd name="T45" fmla="*/ 1912 h 2044"/>
              <a:gd name="T46" fmla="*/ 166 w 1268"/>
              <a:gd name="T47" fmla="*/ 1780 h 2044"/>
              <a:gd name="T48" fmla="*/ 156 w 1268"/>
              <a:gd name="T49" fmla="*/ 1644 h 2044"/>
              <a:gd name="T50" fmla="*/ 156 w 1268"/>
              <a:gd name="T51" fmla="*/ 1544 h 2044"/>
              <a:gd name="T52" fmla="*/ 170 w 1268"/>
              <a:gd name="T53" fmla="*/ 1390 h 2044"/>
              <a:gd name="T54" fmla="*/ 202 w 1268"/>
              <a:gd name="T55" fmla="*/ 1240 h 2044"/>
              <a:gd name="T56" fmla="*/ 252 w 1268"/>
              <a:gd name="T57" fmla="*/ 1098 h 2044"/>
              <a:gd name="T58" fmla="*/ 314 w 1268"/>
              <a:gd name="T59" fmla="*/ 962 h 2044"/>
              <a:gd name="T60" fmla="*/ 392 w 1268"/>
              <a:gd name="T61" fmla="*/ 836 h 2044"/>
              <a:gd name="T62" fmla="*/ 482 w 1268"/>
              <a:gd name="T63" fmla="*/ 718 h 2044"/>
              <a:gd name="T64" fmla="*/ 586 w 1268"/>
              <a:gd name="T65" fmla="*/ 612 h 2044"/>
              <a:gd name="T66" fmla="*/ 700 w 1268"/>
              <a:gd name="T67" fmla="*/ 518 h 2044"/>
              <a:gd name="T68" fmla="*/ 824 w 1268"/>
              <a:gd name="T69" fmla="*/ 436 h 2044"/>
              <a:gd name="T70" fmla="*/ 956 w 1268"/>
              <a:gd name="T71" fmla="*/ 368 h 2044"/>
              <a:gd name="T72" fmla="*/ 960 w 1268"/>
              <a:gd name="T73" fmla="*/ 442 h 2044"/>
              <a:gd name="T74" fmla="*/ 954 w 1268"/>
              <a:gd name="T75" fmla="*/ 490 h 2044"/>
              <a:gd name="T76" fmla="*/ 974 w 1268"/>
              <a:gd name="T77" fmla="*/ 532 h 2044"/>
              <a:gd name="T78" fmla="*/ 1000 w 1268"/>
              <a:gd name="T79" fmla="*/ 552 h 2044"/>
              <a:gd name="T80" fmla="*/ 1034 w 1268"/>
              <a:gd name="T81" fmla="*/ 560 h 2044"/>
              <a:gd name="T82" fmla="*/ 1068 w 1268"/>
              <a:gd name="T83" fmla="*/ 552 h 2044"/>
              <a:gd name="T84" fmla="*/ 1096 w 1268"/>
              <a:gd name="T85" fmla="*/ 532 h 2044"/>
              <a:gd name="T86" fmla="*/ 1268 w 1268"/>
              <a:gd name="T87" fmla="*/ 166 h 20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68" h="2044">
                <a:moveTo>
                  <a:pt x="922" y="8"/>
                </a:moveTo>
                <a:lnTo>
                  <a:pt x="922" y="8"/>
                </a:lnTo>
                <a:lnTo>
                  <a:pt x="906" y="2"/>
                </a:lnTo>
                <a:lnTo>
                  <a:pt x="890" y="0"/>
                </a:lnTo>
                <a:lnTo>
                  <a:pt x="874" y="2"/>
                </a:lnTo>
                <a:lnTo>
                  <a:pt x="858" y="6"/>
                </a:lnTo>
                <a:lnTo>
                  <a:pt x="844" y="12"/>
                </a:lnTo>
                <a:lnTo>
                  <a:pt x="832" y="22"/>
                </a:lnTo>
                <a:lnTo>
                  <a:pt x="820" y="34"/>
                </a:lnTo>
                <a:lnTo>
                  <a:pt x="812" y="48"/>
                </a:lnTo>
                <a:lnTo>
                  <a:pt x="812" y="48"/>
                </a:lnTo>
                <a:lnTo>
                  <a:pt x="808" y="64"/>
                </a:lnTo>
                <a:lnTo>
                  <a:pt x="806" y="80"/>
                </a:lnTo>
                <a:lnTo>
                  <a:pt x="806" y="96"/>
                </a:lnTo>
                <a:lnTo>
                  <a:pt x="810" y="112"/>
                </a:lnTo>
                <a:lnTo>
                  <a:pt x="818" y="126"/>
                </a:lnTo>
                <a:lnTo>
                  <a:pt x="826" y="138"/>
                </a:lnTo>
                <a:lnTo>
                  <a:pt x="838" y="150"/>
                </a:lnTo>
                <a:lnTo>
                  <a:pt x="854" y="158"/>
                </a:lnTo>
                <a:lnTo>
                  <a:pt x="952" y="202"/>
                </a:lnTo>
                <a:lnTo>
                  <a:pt x="952" y="202"/>
                </a:lnTo>
                <a:lnTo>
                  <a:pt x="900" y="224"/>
                </a:lnTo>
                <a:lnTo>
                  <a:pt x="850" y="248"/>
                </a:lnTo>
                <a:lnTo>
                  <a:pt x="800" y="272"/>
                </a:lnTo>
                <a:lnTo>
                  <a:pt x="750" y="300"/>
                </a:lnTo>
                <a:lnTo>
                  <a:pt x="704" y="328"/>
                </a:lnTo>
                <a:lnTo>
                  <a:pt x="656" y="358"/>
                </a:lnTo>
                <a:lnTo>
                  <a:pt x="612" y="390"/>
                </a:lnTo>
                <a:lnTo>
                  <a:pt x="568" y="424"/>
                </a:lnTo>
                <a:lnTo>
                  <a:pt x="526" y="460"/>
                </a:lnTo>
                <a:lnTo>
                  <a:pt x="484" y="496"/>
                </a:lnTo>
                <a:lnTo>
                  <a:pt x="444" y="534"/>
                </a:lnTo>
                <a:lnTo>
                  <a:pt x="406" y="574"/>
                </a:lnTo>
                <a:lnTo>
                  <a:pt x="368" y="614"/>
                </a:lnTo>
                <a:lnTo>
                  <a:pt x="334" y="656"/>
                </a:lnTo>
                <a:lnTo>
                  <a:pt x="300" y="700"/>
                </a:lnTo>
                <a:lnTo>
                  <a:pt x="266" y="744"/>
                </a:lnTo>
                <a:lnTo>
                  <a:pt x="236" y="790"/>
                </a:lnTo>
                <a:lnTo>
                  <a:pt x="208" y="838"/>
                </a:lnTo>
                <a:lnTo>
                  <a:pt x="180" y="886"/>
                </a:lnTo>
                <a:lnTo>
                  <a:pt x="154" y="936"/>
                </a:lnTo>
                <a:lnTo>
                  <a:pt x="130" y="986"/>
                </a:lnTo>
                <a:lnTo>
                  <a:pt x="108" y="1038"/>
                </a:lnTo>
                <a:lnTo>
                  <a:pt x="88" y="1090"/>
                </a:lnTo>
                <a:lnTo>
                  <a:pt x="70" y="1144"/>
                </a:lnTo>
                <a:lnTo>
                  <a:pt x="54" y="1198"/>
                </a:lnTo>
                <a:lnTo>
                  <a:pt x="40" y="1252"/>
                </a:lnTo>
                <a:lnTo>
                  <a:pt x="28" y="1308"/>
                </a:lnTo>
                <a:lnTo>
                  <a:pt x="18" y="1364"/>
                </a:lnTo>
                <a:lnTo>
                  <a:pt x="10" y="1422"/>
                </a:lnTo>
                <a:lnTo>
                  <a:pt x="4" y="1480"/>
                </a:lnTo>
                <a:lnTo>
                  <a:pt x="0" y="1538"/>
                </a:lnTo>
                <a:lnTo>
                  <a:pt x="0" y="1598"/>
                </a:lnTo>
                <a:lnTo>
                  <a:pt x="0" y="1598"/>
                </a:lnTo>
                <a:lnTo>
                  <a:pt x="0" y="1656"/>
                </a:lnTo>
                <a:lnTo>
                  <a:pt x="4" y="1714"/>
                </a:lnTo>
                <a:lnTo>
                  <a:pt x="10" y="1770"/>
                </a:lnTo>
                <a:lnTo>
                  <a:pt x="18" y="1826"/>
                </a:lnTo>
                <a:lnTo>
                  <a:pt x="26" y="1882"/>
                </a:lnTo>
                <a:lnTo>
                  <a:pt x="38" y="1936"/>
                </a:lnTo>
                <a:lnTo>
                  <a:pt x="52" y="1990"/>
                </a:lnTo>
                <a:lnTo>
                  <a:pt x="68" y="2044"/>
                </a:lnTo>
                <a:lnTo>
                  <a:pt x="68" y="2044"/>
                </a:lnTo>
                <a:lnTo>
                  <a:pt x="98" y="2028"/>
                </a:lnTo>
                <a:lnTo>
                  <a:pt x="130" y="2008"/>
                </a:lnTo>
                <a:lnTo>
                  <a:pt x="166" y="1984"/>
                </a:lnTo>
                <a:lnTo>
                  <a:pt x="202" y="1954"/>
                </a:lnTo>
                <a:lnTo>
                  <a:pt x="202" y="1954"/>
                </a:lnTo>
                <a:lnTo>
                  <a:pt x="192" y="1912"/>
                </a:lnTo>
                <a:lnTo>
                  <a:pt x="182" y="1868"/>
                </a:lnTo>
                <a:lnTo>
                  <a:pt x="174" y="1824"/>
                </a:lnTo>
                <a:lnTo>
                  <a:pt x="166" y="1780"/>
                </a:lnTo>
                <a:lnTo>
                  <a:pt x="162" y="1736"/>
                </a:lnTo>
                <a:lnTo>
                  <a:pt x="158" y="1690"/>
                </a:lnTo>
                <a:lnTo>
                  <a:pt x="156" y="1644"/>
                </a:lnTo>
                <a:lnTo>
                  <a:pt x="154" y="1598"/>
                </a:lnTo>
                <a:lnTo>
                  <a:pt x="154" y="1598"/>
                </a:lnTo>
                <a:lnTo>
                  <a:pt x="156" y="1544"/>
                </a:lnTo>
                <a:lnTo>
                  <a:pt x="158" y="1492"/>
                </a:lnTo>
                <a:lnTo>
                  <a:pt x="164" y="1440"/>
                </a:lnTo>
                <a:lnTo>
                  <a:pt x="170" y="1390"/>
                </a:lnTo>
                <a:lnTo>
                  <a:pt x="180" y="1340"/>
                </a:lnTo>
                <a:lnTo>
                  <a:pt x="190" y="1290"/>
                </a:lnTo>
                <a:lnTo>
                  <a:pt x="202" y="1240"/>
                </a:lnTo>
                <a:lnTo>
                  <a:pt x="218" y="1192"/>
                </a:lnTo>
                <a:lnTo>
                  <a:pt x="234" y="1144"/>
                </a:lnTo>
                <a:lnTo>
                  <a:pt x="252" y="1098"/>
                </a:lnTo>
                <a:lnTo>
                  <a:pt x="270" y="1052"/>
                </a:lnTo>
                <a:lnTo>
                  <a:pt x="292" y="1006"/>
                </a:lnTo>
                <a:lnTo>
                  <a:pt x="314" y="962"/>
                </a:lnTo>
                <a:lnTo>
                  <a:pt x="338" y="918"/>
                </a:lnTo>
                <a:lnTo>
                  <a:pt x="364" y="876"/>
                </a:lnTo>
                <a:lnTo>
                  <a:pt x="392" y="836"/>
                </a:lnTo>
                <a:lnTo>
                  <a:pt x="422" y="796"/>
                </a:lnTo>
                <a:lnTo>
                  <a:pt x="452" y="756"/>
                </a:lnTo>
                <a:lnTo>
                  <a:pt x="482" y="718"/>
                </a:lnTo>
                <a:lnTo>
                  <a:pt x="516" y="682"/>
                </a:lnTo>
                <a:lnTo>
                  <a:pt x="550" y="646"/>
                </a:lnTo>
                <a:lnTo>
                  <a:pt x="586" y="612"/>
                </a:lnTo>
                <a:lnTo>
                  <a:pt x="622" y="580"/>
                </a:lnTo>
                <a:lnTo>
                  <a:pt x="660" y="548"/>
                </a:lnTo>
                <a:lnTo>
                  <a:pt x="700" y="518"/>
                </a:lnTo>
                <a:lnTo>
                  <a:pt x="740" y="488"/>
                </a:lnTo>
                <a:lnTo>
                  <a:pt x="782" y="462"/>
                </a:lnTo>
                <a:lnTo>
                  <a:pt x="824" y="436"/>
                </a:lnTo>
                <a:lnTo>
                  <a:pt x="866" y="412"/>
                </a:lnTo>
                <a:lnTo>
                  <a:pt x="912" y="390"/>
                </a:lnTo>
                <a:lnTo>
                  <a:pt x="956" y="368"/>
                </a:lnTo>
                <a:lnTo>
                  <a:pt x="1002" y="348"/>
                </a:lnTo>
                <a:lnTo>
                  <a:pt x="960" y="442"/>
                </a:lnTo>
                <a:lnTo>
                  <a:pt x="960" y="442"/>
                </a:lnTo>
                <a:lnTo>
                  <a:pt x="954" y="458"/>
                </a:lnTo>
                <a:lnTo>
                  <a:pt x="952" y="474"/>
                </a:lnTo>
                <a:lnTo>
                  <a:pt x="954" y="490"/>
                </a:lnTo>
                <a:lnTo>
                  <a:pt x="958" y="506"/>
                </a:lnTo>
                <a:lnTo>
                  <a:pt x="964" y="520"/>
                </a:lnTo>
                <a:lnTo>
                  <a:pt x="974" y="532"/>
                </a:lnTo>
                <a:lnTo>
                  <a:pt x="986" y="544"/>
                </a:lnTo>
                <a:lnTo>
                  <a:pt x="1000" y="552"/>
                </a:lnTo>
                <a:lnTo>
                  <a:pt x="1000" y="552"/>
                </a:lnTo>
                <a:lnTo>
                  <a:pt x="1018" y="558"/>
                </a:lnTo>
                <a:lnTo>
                  <a:pt x="1034" y="560"/>
                </a:lnTo>
                <a:lnTo>
                  <a:pt x="1034" y="560"/>
                </a:lnTo>
                <a:lnTo>
                  <a:pt x="1046" y="558"/>
                </a:lnTo>
                <a:lnTo>
                  <a:pt x="1058" y="556"/>
                </a:lnTo>
                <a:lnTo>
                  <a:pt x="1068" y="552"/>
                </a:lnTo>
                <a:lnTo>
                  <a:pt x="1078" y="546"/>
                </a:lnTo>
                <a:lnTo>
                  <a:pt x="1088" y="540"/>
                </a:lnTo>
                <a:lnTo>
                  <a:pt x="1096" y="532"/>
                </a:lnTo>
                <a:lnTo>
                  <a:pt x="1104" y="522"/>
                </a:lnTo>
                <a:lnTo>
                  <a:pt x="1110" y="512"/>
                </a:lnTo>
                <a:lnTo>
                  <a:pt x="1268" y="166"/>
                </a:lnTo>
                <a:lnTo>
                  <a:pt x="922" y="8"/>
                </a:lnTo>
                <a:close/>
              </a:path>
            </a:pathLst>
          </a:custGeom>
          <a:solidFill>
            <a:srgbClr val="D68F1B"/>
          </a:solidFill>
          <a:ln>
            <a:noFill/>
          </a:ln>
        </p:spPr>
        <p:txBody>
          <a:bodyPr vert="horz" wrap="square" lIns="91440" tIns="45720" rIns="91440" bIns="45720" numCol="1" anchor="t" anchorCtr="0" compatLnSpc="1"/>
          <a:lstStyle/>
          <a:p>
            <a:endParaRPr lang="zh-CN" altLang="en-US" baseline="-25000">
              <a:solidFill>
                <a:schemeClr val="tx1">
                  <a:lumMod val="85000"/>
                  <a:lumOff val="15000"/>
                </a:schemeClr>
              </a:solidFill>
            </a:endParaRPr>
          </a:p>
        </p:txBody>
      </p:sp>
      <p:sp>
        <p:nvSpPr>
          <p:cNvPr id="18" name="Freeform 12"/>
          <p:cNvSpPr/>
          <p:nvPr/>
        </p:nvSpPr>
        <p:spPr bwMode="auto">
          <a:xfrm>
            <a:off x="3643867" y="3560172"/>
            <a:ext cx="1850251" cy="513682"/>
          </a:xfrm>
          <a:custGeom>
            <a:avLst/>
            <a:gdLst>
              <a:gd name="T0" fmla="*/ 38 w 2226"/>
              <a:gd name="T1" fmla="*/ 430 h 618"/>
              <a:gd name="T2" fmla="*/ 66 w 2226"/>
              <a:gd name="T3" fmla="*/ 470 h 618"/>
              <a:gd name="T4" fmla="*/ 108 w 2226"/>
              <a:gd name="T5" fmla="*/ 488 h 618"/>
              <a:gd name="T6" fmla="*/ 142 w 2226"/>
              <a:gd name="T7" fmla="*/ 486 h 618"/>
              <a:gd name="T8" fmla="*/ 182 w 2226"/>
              <a:gd name="T9" fmla="*/ 458 h 618"/>
              <a:gd name="T10" fmla="*/ 200 w 2226"/>
              <a:gd name="T11" fmla="*/ 416 h 618"/>
              <a:gd name="T12" fmla="*/ 190 w 2226"/>
              <a:gd name="T13" fmla="*/ 292 h 618"/>
              <a:gd name="T14" fmla="*/ 326 w 2226"/>
              <a:gd name="T15" fmla="*/ 388 h 618"/>
              <a:gd name="T16" fmla="*/ 472 w 2226"/>
              <a:gd name="T17" fmla="*/ 468 h 618"/>
              <a:gd name="T18" fmla="*/ 624 w 2226"/>
              <a:gd name="T19" fmla="*/ 532 h 618"/>
              <a:gd name="T20" fmla="*/ 782 w 2226"/>
              <a:gd name="T21" fmla="*/ 578 h 618"/>
              <a:gd name="T22" fmla="*/ 946 w 2226"/>
              <a:gd name="T23" fmla="*/ 608 h 618"/>
              <a:gd name="T24" fmla="*/ 1112 w 2226"/>
              <a:gd name="T25" fmla="*/ 618 h 618"/>
              <a:gd name="T26" fmla="*/ 1278 w 2226"/>
              <a:gd name="T27" fmla="*/ 610 h 618"/>
              <a:gd name="T28" fmla="*/ 1444 w 2226"/>
              <a:gd name="T29" fmla="*/ 584 h 618"/>
              <a:gd name="T30" fmla="*/ 1608 w 2226"/>
              <a:gd name="T31" fmla="*/ 538 h 618"/>
              <a:gd name="T32" fmla="*/ 1768 w 2226"/>
              <a:gd name="T33" fmla="*/ 472 h 618"/>
              <a:gd name="T34" fmla="*/ 1874 w 2226"/>
              <a:gd name="T35" fmla="*/ 418 h 618"/>
              <a:gd name="T36" fmla="*/ 2018 w 2226"/>
              <a:gd name="T37" fmla="*/ 324 h 618"/>
              <a:gd name="T38" fmla="*/ 2146 w 2226"/>
              <a:gd name="T39" fmla="*/ 216 h 618"/>
              <a:gd name="T40" fmla="*/ 2226 w 2226"/>
              <a:gd name="T41" fmla="*/ 136 h 618"/>
              <a:gd name="T42" fmla="*/ 2124 w 2226"/>
              <a:gd name="T43" fmla="*/ 82 h 618"/>
              <a:gd name="T44" fmla="*/ 2050 w 2226"/>
              <a:gd name="T45" fmla="*/ 94 h 618"/>
              <a:gd name="T46" fmla="*/ 1948 w 2226"/>
              <a:gd name="T47" fmla="*/ 182 h 618"/>
              <a:gd name="T48" fmla="*/ 1836 w 2226"/>
              <a:gd name="T49" fmla="*/ 260 h 618"/>
              <a:gd name="T50" fmla="*/ 1750 w 2226"/>
              <a:gd name="T51" fmla="*/ 310 h 618"/>
              <a:gd name="T52" fmla="*/ 1608 w 2226"/>
              <a:gd name="T53" fmla="*/ 374 h 618"/>
              <a:gd name="T54" fmla="*/ 1462 w 2226"/>
              <a:gd name="T55" fmla="*/ 420 h 618"/>
              <a:gd name="T56" fmla="*/ 1314 w 2226"/>
              <a:gd name="T57" fmla="*/ 450 h 618"/>
              <a:gd name="T58" fmla="*/ 1164 w 2226"/>
              <a:gd name="T59" fmla="*/ 464 h 618"/>
              <a:gd name="T60" fmla="*/ 1016 w 2226"/>
              <a:gd name="T61" fmla="*/ 460 h 618"/>
              <a:gd name="T62" fmla="*/ 870 w 2226"/>
              <a:gd name="T63" fmla="*/ 440 h 618"/>
              <a:gd name="T64" fmla="*/ 726 w 2226"/>
              <a:gd name="T65" fmla="*/ 404 h 618"/>
              <a:gd name="T66" fmla="*/ 588 w 2226"/>
              <a:gd name="T67" fmla="*/ 352 h 618"/>
              <a:gd name="T68" fmla="*/ 454 w 2226"/>
              <a:gd name="T69" fmla="*/ 286 h 618"/>
              <a:gd name="T70" fmla="*/ 330 w 2226"/>
              <a:gd name="T71" fmla="*/ 204 h 618"/>
              <a:gd name="T72" fmla="*/ 392 w 2226"/>
              <a:gd name="T73" fmla="*/ 164 h 618"/>
              <a:gd name="T74" fmla="*/ 438 w 2226"/>
              <a:gd name="T75" fmla="*/ 146 h 618"/>
              <a:gd name="T76" fmla="*/ 464 w 2226"/>
              <a:gd name="T77" fmla="*/ 106 h 618"/>
              <a:gd name="T78" fmla="*/ 468 w 2226"/>
              <a:gd name="T79" fmla="*/ 74 h 618"/>
              <a:gd name="T80" fmla="*/ 456 w 2226"/>
              <a:gd name="T81" fmla="*/ 40 h 618"/>
              <a:gd name="T82" fmla="*/ 434 w 2226"/>
              <a:gd name="T83" fmla="*/ 16 h 618"/>
              <a:gd name="T84" fmla="*/ 402 w 2226"/>
              <a:gd name="T85" fmla="*/ 2 h 618"/>
              <a:gd name="T86" fmla="*/ 0 w 2226"/>
              <a:gd name="T87" fmla="*/ 36 h 6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226" h="618">
                <a:moveTo>
                  <a:pt x="36" y="414"/>
                </a:moveTo>
                <a:lnTo>
                  <a:pt x="36" y="414"/>
                </a:lnTo>
                <a:lnTo>
                  <a:pt x="38" y="430"/>
                </a:lnTo>
                <a:lnTo>
                  <a:pt x="44" y="446"/>
                </a:lnTo>
                <a:lnTo>
                  <a:pt x="54" y="458"/>
                </a:lnTo>
                <a:lnTo>
                  <a:pt x="66" y="470"/>
                </a:lnTo>
                <a:lnTo>
                  <a:pt x="78" y="478"/>
                </a:lnTo>
                <a:lnTo>
                  <a:pt x="92" y="486"/>
                </a:lnTo>
                <a:lnTo>
                  <a:pt x="108" y="488"/>
                </a:lnTo>
                <a:lnTo>
                  <a:pt x="126" y="488"/>
                </a:lnTo>
                <a:lnTo>
                  <a:pt x="126" y="488"/>
                </a:lnTo>
                <a:lnTo>
                  <a:pt x="142" y="486"/>
                </a:lnTo>
                <a:lnTo>
                  <a:pt x="156" y="478"/>
                </a:lnTo>
                <a:lnTo>
                  <a:pt x="170" y="470"/>
                </a:lnTo>
                <a:lnTo>
                  <a:pt x="182" y="458"/>
                </a:lnTo>
                <a:lnTo>
                  <a:pt x="190" y="446"/>
                </a:lnTo>
                <a:lnTo>
                  <a:pt x="196" y="432"/>
                </a:lnTo>
                <a:lnTo>
                  <a:pt x="200" y="416"/>
                </a:lnTo>
                <a:lnTo>
                  <a:pt x="200" y="398"/>
                </a:lnTo>
                <a:lnTo>
                  <a:pt x="190" y="292"/>
                </a:lnTo>
                <a:lnTo>
                  <a:pt x="190" y="292"/>
                </a:lnTo>
                <a:lnTo>
                  <a:pt x="234" y="326"/>
                </a:lnTo>
                <a:lnTo>
                  <a:pt x="280" y="358"/>
                </a:lnTo>
                <a:lnTo>
                  <a:pt x="326" y="388"/>
                </a:lnTo>
                <a:lnTo>
                  <a:pt x="374" y="416"/>
                </a:lnTo>
                <a:lnTo>
                  <a:pt x="422" y="444"/>
                </a:lnTo>
                <a:lnTo>
                  <a:pt x="472" y="468"/>
                </a:lnTo>
                <a:lnTo>
                  <a:pt x="522" y="492"/>
                </a:lnTo>
                <a:lnTo>
                  <a:pt x="572" y="512"/>
                </a:lnTo>
                <a:lnTo>
                  <a:pt x="624" y="532"/>
                </a:lnTo>
                <a:lnTo>
                  <a:pt x="676" y="550"/>
                </a:lnTo>
                <a:lnTo>
                  <a:pt x="730" y="564"/>
                </a:lnTo>
                <a:lnTo>
                  <a:pt x="782" y="578"/>
                </a:lnTo>
                <a:lnTo>
                  <a:pt x="836" y="590"/>
                </a:lnTo>
                <a:lnTo>
                  <a:pt x="892" y="600"/>
                </a:lnTo>
                <a:lnTo>
                  <a:pt x="946" y="608"/>
                </a:lnTo>
                <a:lnTo>
                  <a:pt x="1000" y="612"/>
                </a:lnTo>
                <a:lnTo>
                  <a:pt x="1056" y="616"/>
                </a:lnTo>
                <a:lnTo>
                  <a:pt x="1112" y="618"/>
                </a:lnTo>
                <a:lnTo>
                  <a:pt x="1166" y="618"/>
                </a:lnTo>
                <a:lnTo>
                  <a:pt x="1222" y="616"/>
                </a:lnTo>
                <a:lnTo>
                  <a:pt x="1278" y="610"/>
                </a:lnTo>
                <a:lnTo>
                  <a:pt x="1334" y="604"/>
                </a:lnTo>
                <a:lnTo>
                  <a:pt x="1390" y="594"/>
                </a:lnTo>
                <a:lnTo>
                  <a:pt x="1444" y="584"/>
                </a:lnTo>
                <a:lnTo>
                  <a:pt x="1500" y="570"/>
                </a:lnTo>
                <a:lnTo>
                  <a:pt x="1554" y="556"/>
                </a:lnTo>
                <a:lnTo>
                  <a:pt x="1608" y="538"/>
                </a:lnTo>
                <a:lnTo>
                  <a:pt x="1662" y="518"/>
                </a:lnTo>
                <a:lnTo>
                  <a:pt x="1716" y="496"/>
                </a:lnTo>
                <a:lnTo>
                  <a:pt x="1768" y="472"/>
                </a:lnTo>
                <a:lnTo>
                  <a:pt x="1822" y="446"/>
                </a:lnTo>
                <a:lnTo>
                  <a:pt x="1874" y="418"/>
                </a:lnTo>
                <a:lnTo>
                  <a:pt x="1874" y="418"/>
                </a:lnTo>
                <a:lnTo>
                  <a:pt x="1922" y="388"/>
                </a:lnTo>
                <a:lnTo>
                  <a:pt x="1970" y="356"/>
                </a:lnTo>
                <a:lnTo>
                  <a:pt x="2018" y="324"/>
                </a:lnTo>
                <a:lnTo>
                  <a:pt x="2062" y="288"/>
                </a:lnTo>
                <a:lnTo>
                  <a:pt x="2106" y="252"/>
                </a:lnTo>
                <a:lnTo>
                  <a:pt x="2146" y="216"/>
                </a:lnTo>
                <a:lnTo>
                  <a:pt x="2186" y="176"/>
                </a:lnTo>
                <a:lnTo>
                  <a:pt x="2226" y="136"/>
                </a:lnTo>
                <a:lnTo>
                  <a:pt x="2226" y="136"/>
                </a:lnTo>
                <a:lnTo>
                  <a:pt x="2196" y="118"/>
                </a:lnTo>
                <a:lnTo>
                  <a:pt x="2162" y="100"/>
                </a:lnTo>
                <a:lnTo>
                  <a:pt x="2124" y="82"/>
                </a:lnTo>
                <a:lnTo>
                  <a:pt x="2080" y="64"/>
                </a:lnTo>
                <a:lnTo>
                  <a:pt x="2080" y="64"/>
                </a:lnTo>
                <a:lnTo>
                  <a:pt x="2050" y="94"/>
                </a:lnTo>
                <a:lnTo>
                  <a:pt x="2016" y="124"/>
                </a:lnTo>
                <a:lnTo>
                  <a:pt x="1982" y="154"/>
                </a:lnTo>
                <a:lnTo>
                  <a:pt x="1948" y="182"/>
                </a:lnTo>
                <a:lnTo>
                  <a:pt x="1912" y="210"/>
                </a:lnTo>
                <a:lnTo>
                  <a:pt x="1874" y="236"/>
                </a:lnTo>
                <a:lnTo>
                  <a:pt x="1836" y="260"/>
                </a:lnTo>
                <a:lnTo>
                  <a:pt x="1796" y="284"/>
                </a:lnTo>
                <a:lnTo>
                  <a:pt x="1796" y="284"/>
                </a:lnTo>
                <a:lnTo>
                  <a:pt x="1750" y="310"/>
                </a:lnTo>
                <a:lnTo>
                  <a:pt x="1702" y="332"/>
                </a:lnTo>
                <a:lnTo>
                  <a:pt x="1656" y="354"/>
                </a:lnTo>
                <a:lnTo>
                  <a:pt x="1608" y="374"/>
                </a:lnTo>
                <a:lnTo>
                  <a:pt x="1560" y="392"/>
                </a:lnTo>
                <a:lnTo>
                  <a:pt x="1510" y="408"/>
                </a:lnTo>
                <a:lnTo>
                  <a:pt x="1462" y="420"/>
                </a:lnTo>
                <a:lnTo>
                  <a:pt x="1412" y="432"/>
                </a:lnTo>
                <a:lnTo>
                  <a:pt x="1364" y="442"/>
                </a:lnTo>
                <a:lnTo>
                  <a:pt x="1314" y="450"/>
                </a:lnTo>
                <a:lnTo>
                  <a:pt x="1264" y="456"/>
                </a:lnTo>
                <a:lnTo>
                  <a:pt x="1214" y="460"/>
                </a:lnTo>
                <a:lnTo>
                  <a:pt x="1164" y="464"/>
                </a:lnTo>
                <a:lnTo>
                  <a:pt x="1116" y="464"/>
                </a:lnTo>
                <a:lnTo>
                  <a:pt x="1066" y="462"/>
                </a:lnTo>
                <a:lnTo>
                  <a:pt x="1016" y="460"/>
                </a:lnTo>
                <a:lnTo>
                  <a:pt x="968" y="454"/>
                </a:lnTo>
                <a:lnTo>
                  <a:pt x="918" y="448"/>
                </a:lnTo>
                <a:lnTo>
                  <a:pt x="870" y="440"/>
                </a:lnTo>
                <a:lnTo>
                  <a:pt x="822" y="428"/>
                </a:lnTo>
                <a:lnTo>
                  <a:pt x="774" y="416"/>
                </a:lnTo>
                <a:lnTo>
                  <a:pt x="726" y="404"/>
                </a:lnTo>
                <a:lnTo>
                  <a:pt x="680" y="388"/>
                </a:lnTo>
                <a:lnTo>
                  <a:pt x="634" y="370"/>
                </a:lnTo>
                <a:lnTo>
                  <a:pt x="588" y="352"/>
                </a:lnTo>
                <a:lnTo>
                  <a:pt x="542" y="332"/>
                </a:lnTo>
                <a:lnTo>
                  <a:pt x="498" y="310"/>
                </a:lnTo>
                <a:lnTo>
                  <a:pt x="454" y="286"/>
                </a:lnTo>
                <a:lnTo>
                  <a:pt x="412" y="260"/>
                </a:lnTo>
                <a:lnTo>
                  <a:pt x="370" y="232"/>
                </a:lnTo>
                <a:lnTo>
                  <a:pt x="330" y="204"/>
                </a:lnTo>
                <a:lnTo>
                  <a:pt x="290" y="174"/>
                </a:lnTo>
                <a:lnTo>
                  <a:pt x="392" y="164"/>
                </a:lnTo>
                <a:lnTo>
                  <a:pt x="392" y="164"/>
                </a:lnTo>
                <a:lnTo>
                  <a:pt x="410" y="160"/>
                </a:lnTo>
                <a:lnTo>
                  <a:pt x="424" y="154"/>
                </a:lnTo>
                <a:lnTo>
                  <a:pt x="438" y="146"/>
                </a:lnTo>
                <a:lnTo>
                  <a:pt x="448" y="134"/>
                </a:lnTo>
                <a:lnTo>
                  <a:pt x="458" y="122"/>
                </a:lnTo>
                <a:lnTo>
                  <a:pt x="464" y="106"/>
                </a:lnTo>
                <a:lnTo>
                  <a:pt x="468" y="90"/>
                </a:lnTo>
                <a:lnTo>
                  <a:pt x="468" y="74"/>
                </a:lnTo>
                <a:lnTo>
                  <a:pt x="468" y="74"/>
                </a:lnTo>
                <a:lnTo>
                  <a:pt x="464" y="56"/>
                </a:lnTo>
                <a:lnTo>
                  <a:pt x="456" y="40"/>
                </a:lnTo>
                <a:lnTo>
                  <a:pt x="456" y="40"/>
                </a:lnTo>
                <a:lnTo>
                  <a:pt x="450" y="32"/>
                </a:lnTo>
                <a:lnTo>
                  <a:pt x="442" y="22"/>
                </a:lnTo>
                <a:lnTo>
                  <a:pt x="434" y="16"/>
                </a:lnTo>
                <a:lnTo>
                  <a:pt x="424" y="10"/>
                </a:lnTo>
                <a:lnTo>
                  <a:pt x="412" y="4"/>
                </a:lnTo>
                <a:lnTo>
                  <a:pt x="402" y="2"/>
                </a:lnTo>
                <a:lnTo>
                  <a:pt x="390" y="0"/>
                </a:lnTo>
                <a:lnTo>
                  <a:pt x="378" y="0"/>
                </a:lnTo>
                <a:lnTo>
                  <a:pt x="0" y="36"/>
                </a:lnTo>
                <a:lnTo>
                  <a:pt x="36" y="414"/>
                </a:lnTo>
                <a:close/>
              </a:path>
            </a:pathLst>
          </a:custGeom>
          <a:solidFill>
            <a:srgbClr val="D68F1B"/>
          </a:solidFill>
          <a:ln>
            <a:noFill/>
          </a:ln>
        </p:spPr>
        <p:txBody>
          <a:bodyPr vert="horz" wrap="square" lIns="91440" tIns="45720" rIns="91440" bIns="45720" numCol="1" anchor="t" anchorCtr="0" compatLnSpc="1"/>
          <a:lstStyle/>
          <a:p>
            <a:endParaRPr lang="zh-CN" altLang="en-US" baseline="-25000">
              <a:solidFill>
                <a:schemeClr val="tx1">
                  <a:lumMod val="85000"/>
                  <a:lumOff val="15000"/>
                </a:schemeClr>
              </a:solidFill>
            </a:endParaRPr>
          </a:p>
        </p:txBody>
      </p:sp>
      <p:sp>
        <p:nvSpPr>
          <p:cNvPr id="19" name="Freeform 13"/>
          <p:cNvSpPr/>
          <p:nvPr/>
        </p:nvSpPr>
        <p:spPr bwMode="auto">
          <a:xfrm>
            <a:off x="4862406" y="1615164"/>
            <a:ext cx="1140407" cy="1644114"/>
          </a:xfrm>
          <a:custGeom>
            <a:avLst/>
            <a:gdLst>
              <a:gd name="T0" fmla="*/ 1350 w 1372"/>
              <a:gd name="T1" fmla="*/ 1746 h 1978"/>
              <a:gd name="T2" fmla="*/ 1370 w 1372"/>
              <a:gd name="T3" fmla="*/ 1704 h 1978"/>
              <a:gd name="T4" fmla="*/ 1364 w 1372"/>
              <a:gd name="T5" fmla="*/ 1656 h 1978"/>
              <a:gd name="T6" fmla="*/ 1344 w 1372"/>
              <a:gd name="T7" fmla="*/ 1630 h 1978"/>
              <a:gd name="T8" fmla="*/ 1302 w 1372"/>
              <a:gd name="T9" fmla="*/ 1610 h 1978"/>
              <a:gd name="T10" fmla="*/ 1256 w 1372"/>
              <a:gd name="T11" fmla="*/ 1614 h 1978"/>
              <a:gd name="T12" fmla="*/ 1154 w 1372"/>
              <a:gd name="T13" fmla="*/ 1686 h 1978"/>
              <a:gd name="T14" fmla="*/ 1168 w 1372"/>
              <a:gd name="T15" fmla="*/ 1520 h 1978"/>
              <a:gd name="T16" fmla="*/ 1166 w 1372"/>
              <a:gd name="T17" fmla="*/ 1352 h 1978"/>
              <a:gd name="T18" fmla="*/ 1144 w 1372"/>
              <a:gd name="T19" fmla="*/ 1188 h 1978"/>
              <a:gd name="T20" fmla="*/ 1106 w 1372"/>
              <a:gd name="T21" fmla="*/ 1028 h 1978"/>
              <a:gd name="T22" fmla="*/ 1048 w 1372"/>
              <a:gd name="T23" fmla="*/ 872 h 1978"/>
              <a:gd name="T24" fmla="*/ 976 w 1372"/>
              <a:gd name="T25" fmla="*/ 724 h 1978"/>
              <a:gd name="T26" fmla="*/ 886 w 1372"/>
              <a:gd name="T27" fmla="*/ 584 h 1978"/>
              <a:gd name="T28" fmla="*/ 780 w 1372"/>
              <a:gd name="T29" fmla="*/ 452 h 1978"/>
              <a:gd name="T30" fmla="*/ 658 w 1372"/>
              <a:gd name="T31" fmla="*/ 334 h 1978"/>
              <a:gd name="T32" fmla="*/ 520 w 1372"/>
              <a:gd name="T33" fmla="*/ 228 h 1978"/>
              <a:gd name="T34" fmla="*/ 420 w 1372"/>
              <a:gd name="T35" fmla="*/ 164 h 1978"/>
              <a:gd name="T36" fmla="*/ 266 w 1372"/>
              <a:gd name="T37" fmla="*/ 86 h 1978"/>
              <a:gd name="T38" fmla="*/ 108 w 1372"/>
              <a:gd name="T39" fmla="*/ 28 h 1978"/>
              <a:gd name="T40" fmla="*/ 2 w 1372"/>
              <a:gd name="T41" fmla="*/ 0 h 1978"/>
              <a:gd name="T42" fmla="*/ 4 w 1372"/>
              <a:gd name="T43" fmla="*/ 116 h 1978"/>
              <a:gd name="T44" fmla="*/ 54 w 1372"/>
              <a:gd name="T45" fmla="*/ 174 h 1978"/>
              <a:gd name="T46" fmla="*/ 180 w 1372"/>
              <a:gd name="T47" fmla="*/ 218 h 1978"/>
              <a:gd name="T48" fmla="*/ 304 w 1372"/>
              <a:gd name="T49" fmla="*/ 276 h 1978"/>
              <a:gd name="T50" fmla="*/ 388 w 1372"/>
              <a:gd name="T51" fmla="*/ 326 h 1978"/>
              <a:gd name="T52" fmla="*/ 516 w 1372"/>
              <a:gd name="T53" fmla="*/ 416 h 1978"/>
              <a:gd name="T54" fmla="*/ 630 w 1372"/>
              <a:gd name="T55" fmla="*/ 518 h 1978"/>
              <a:gd name="T56" fmla="*/ 728 w 1372"/>
              <a:gd name="T57" fmla="*/ 632 h 1978"/>
              <a:gd name="T58" fmla="*/ 814 w 1372"/>
              <a:gd name="T59" fmla="*/ 754 h 1978"/>
              <a:gd name="T60" fmla="*/ 886 w 1372"/>
              <a:gd name="T61" fmla="*/ 886 h 1978"/>
              <a:gd name="T62" fmla="*/ 942 w 1372"/>
              <a:gd name="T63" fmla="*/ 1022 h 1978"/>
              <a:gd name="T64" fmla="*/ 982 w 1372"/>
              <a:gd name="T65" fmla="*/ 1164 h 1978"/>
              <a:gd name="T66" fmla="*/ 1006 w 1372"/>
              <a:gd name="T67" fmla="*/ 1310 h 1978"/>
              <a:gd name="T68" fmla="*/ 1016 w 1372"/>
              <a:gd name="T69" fmla="*/ 1458 h 1978"/>
              <a:gd name="T70" fmla="*/ 1008 w 1372"/>
              <a:gd name="T71" fmla="*/ 1608 h 1978"/>
              <a:gd name="T72" fmla="*/ 942 w 1372"/>
              <a:gd name="T73" fmla="*/ 1572 h 1978"/>
              <a:gd name="T74" fmla="*/ 902 w 1372"/>
              <a:gd name="T75" fmla="*/ 1544 h 1978"/>
              <a:gd name="T76" fmla="*/ 856 w 1372"/>
              <a:gd name="T77" fmla="*/ 1540 h 1978"/>
              <a:gd name="T78" fmla="*/ 826 w 1372"/>
              <a:gd name="T79" fmla="*/ 1554 h 1978"/>
              <a:gd name="T80" fmla="*/ 802 w 1372"/>
              <a:gd name="T81" fmla="*/ 1580 h 1978"/>
              <a:gd name="T82" fmla="*/ 792 w 1372"/>
              <a:gd name="T83" fmla="*/ 1612 h 1978"/>
              <a:gd name="T84" fmla="*/ 796 w 1372"/>
              <a:gd name="T85" fmla="*/ 1646 h 1978"/>
              <a:gd name="T86" fmla="*/ 1028 w 1372"/>
              <a:gd name="T87" fmla="*/ 1978 h 19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72" h="1978">
                <a:moveTo>
                  <a:pt x="1336" y="1758"/>
                </a:moveTo>
                <a:lnTo>
                  <a:pt x="1336" y="1758"/>
                </a:lnTo>
                <a:lnTo>
                  <a:pt x="1350" y="1746"/>
                </a:lnTo>
                <a:lnTo>
                  <a:pt x="1360" y="1734"/>
                </a:lnTo>
                <a:lnTo>
                  <a:pt x="1366" y="1720"/>
                </a:lnTo>
                <a:lnTo>
                  <a:pt x="1370" y="1704"/>
                </a:lnTo>
                <a:lnTo>
                  <a:pt x="1372" y="1688"/>
                </a:lnTo>
                <a:lnTo>
                  <a:pt x="1370" y="1672"/>
                </a:lnTo>
                <a:lnTo>
                  <a:pt x="1364" y="1656"/>
                </a:lnTo>
                <a:lnTo>
                  <a:pt x="1356" y="1642"/>
                </a:lnTo>
                <a:lnTo>
                  <a:pt x="1356" y="1642"/>
                </a:lnTo>
                <a:lnTo>
                  <a:pt x="1344" y="1630"/>
                </a:lnTo>
                <a:lnTo>
                  <a:pt x="1332" y="1620"/>
                </a:lnTo>
                <a:lnTo>
                  <a:pt x="1318" y="1614"/>
                </a:lnTo>
                <a:lnTo>
                  <a:pt x="1302" y="1610"/>
                </a:lnTo>
                <a:lnTo>
                  <a:pt x="1286" y="1608"/>
                </a:lnTo>
                <a:lnTo>
                  <a:pt x="1270" y="1610"/>
                </a:lnTo>
                <a:lnTo>
                  <a:pt x="1256" y="1614"/>
                </a:lnTo>
                <a:lnTo>
                  <a:pt x="1242" y="1624"/>
                </a:lnTo>
                <a:lnTo>
                  <a:pt x="1154" y="1686"/>
                </a:lnTo>
                <a:lnTo>
                  <a:pt x="1154" y="1686"/>
                </a:lnTo>
                <a:lnTo>
                  <a:pt x="1160" y="1630"/>
                </a:lnTo>
                <a:lnTo>
                  <a:pt x="1166" y="1574"/>
                </a:lnTo>
                <a:lnTo>
                  <a:pt x="1168" y="1520"/>
                </a:lnTo>
                <a:lnTo>
                  <a:pt x="1170" y="1464"/>
                </a:lnTo>
                <a:lnTo>
                  <a:pt x="1168" y="1408"/>
                </a:lnTo>
                <a:lnTo>
                  <a:pt x="1166" y="1352"/>
                </a:lnTo>
                <a:lnTo>
                  <a:pt x="1160" y="1298"/>
                </a:lnTo>
                <a:lnTo>
                  <a:pt x="1154" y="1244"/>
                </a:lnTo>
                <a:lnTo>
                  <a:pt x="1144" y="1188"/>
                </a:lnTo>
                <a:lnTo>
                  <a:pt x="1134" y="1134"/>
                </a:lnTo>
                <a:lnTo>
                  <a:pt x="1120" y="1082"/>
                </a:lnTo>
                <a:lnTo>
                  <a:pt x="1106" y="1028"/>
                </a:lnTo>
                <a:lnTo>
                  <a:pt x="1088" y="976"/>
                </a:lnTo>
                <a:lnTo>
                  <a:pt x="1070" y="924"/>
                </a:lnTo>
                <a:lnTo>
                  <a:pt x="1048" y="872"/>
                </a:lnTo>
                <a:lnTo>
                  <a:pt x="1026" y="822"/>
                </a:lnTo>
                <a:lnTo>
                  <a:pt x="1002" y="772"/>
                </a:lnTo>
                <a:lnTo>
                  <a:pt x="976" y="724"/>
                </a:lnTo>
                <a:lnTo>
                  <a:pt x="948" y="676"/>
                </a:lnTo>
                <a:lnTo>
                  <a:pt x="918" y="628"/>
                </a:lnTo>
                <a:lnTo>
                  <a:pt x="886" y="584"/>
                </a:lnTo>
                <a:lnTo>
                  <a:pt x="852" y="538"/>
                </a:lnTo>
                <a:lnTo>
                  <a:pt x="816" y="494"/>
                </a:lnTo>
                <a:lnTo>
                  <a:pt x="780" y="452"/>
                </a:lnTo>
                <a:lnTo>
                  <a:pt x="740" y="412"/>
                </a:lnTo>
                <a:lnTo>
                  <a:pt x="700" y="372"/>
                </a:lnTo>
                <a:lnTo>
                  <a:pt x="658" y="334"/>
                </a:lnTo>
                <a:lnTo>
                  <a:pt x="614" y="296"/>
                </a:lnTo>
                <a:lnTo>
                  <a:pt x="568" y="260"/>
                </a:lnTo>
                <a:lnTo>
                  <a:pt x="520" y="228"/>
                </a:lnTo>
                <a:lnTo>
                  <a:pt x="472" y="194"/>
                </a:lnTo>
                <a:lnTo>
                  <a:pt x="420" y="164"/>
                </a:lnTo>
                <a:lnTo>
                  <a:pt x="420" y="164"/>
                </a:lnTo>
                <a:lnTo>
                  <a:pt x="370" y="136"/>
                </a:lnTo>
                <a:lnTo>
                  <a:pt x="318" y="110"/>
                </a:lnTo>
                <a:lnTo>
                  <a:pt x="266" y="86"/>
                </a:lnTo>
                <a:lnTo>
                  <a:pt x="214" y="66"/>
                </a:lnTo>
                <a:lnTo>
                  <a:pt x="162" y="46"/>
                </a:lnTo>
                <a:lnTo>
                  <a:pt x="108" y="28"/>
                </a:lnTo>
                <a:lnTo>
                  <a:pt x="54" y="14"/>
                </a:lnTo>
                <a:lnTo>
                  <a:pt x="2" y="0"/>
                </a:lnTo>
                <a:lnTo>
                  <a:pt x="2" y="0"/>
                </a:lnTo>
                <a:lnTo>
                  <a:pt x="0" y="34"/>
                </a:lnTo>
                <a:lnTo>
                  <a:pt x="0" y="72"/>
                </a:lnTo>
                <a:lnTo>
                  <a:pt x="4" y="116"/>
                </a:lnTo>
                <a:lnTo>
                  <a:pt x="10" y="162"/>
                </a:lnTo>
                <a:lnTo>
                  <a:pt x="10" y="162"/>
                </a:lnTo>
                <a:lnTo>
                  <a:pt x="54" y="174"/>
                </a:lnTo>
                <a:lnTo>
                  <a:pt x="96" y="186"/>
                </a:lnTo>
                <a:lnTo>
                  <a:pt x="138" y="202"/>
                </a:lnTo>
                <a:lnTo>
                  <a:pt x="180" y="218"/>
                </a:lnTo>
                <a:lnTo>
                  <a:pt x="222" y="236"/>
                </a:lnTo>
                <a:lnTo>
                  <a:pt x="262" y="254"/>
                </a:lnTo>
                <a:lnTo>
                  <a:pt x="304" y="276"/>
                </a:lnTo>
                <a:lnTo>
                  <a:pt x="344" y="298"/>
                </a:lnTo>
                <a:lnTo>
                  <a:pt x="344" y="298"/>
                </a:lnTo>
                <a:lnTo>
                  <a:pt x="388" y="326"/>
                </a:lnTo>
                <a:lnTo>
                  <a:pt x="432" y="354"/>
                </a:lnTo>
                <a:lnTo>
                  <a:pt x="476" y="384"/>
                </a:lnTo>
                <a:lnTo>
                  <a:pt x="516" y="416"/>
                </a:lnTo>
                <a:lnTo>
                  <a:pt x="556" y="448"/>
                </a:lnTo>
                <a:lnTo>
                  <a:pt x="592" y="484"/>
                </a:lnTo>
                <a:lnTo>
                  <a:pt x="630" y="518"/>
                </a:lnTo>
                <a:lnTo>
                  <a:pt x="664" y="556"/>
                </a:lnTo>
                <a:lnTo>
                  <a:pt x="698" y="594"/>
                </a:lnTo>
                <a:lnTo>
                  <a:pt x="728" y="632"/>
                </a:lnTo>
                <a:lnTo>
                  <a:pt x="758" y="672"/>
                </a:lnTo>
                <a:lnTo>
                  <a:pt x="788" y="714"/>
                </a:lnTo>
                <a:lnTo>
                  <a:pt x="814" y="754"/>
                </a:lnTo>
                <a:lnTo>
                  <a:pt x="840" y="798"/>
                </a:lnTo>
                <a:lnTo>
                  <a:pt x="864" y="842"/>
                </a:lnTo>
                <a:lnTo>
                  <a:pt x="886" y="886"/>
                </a:lnTo>
                <a:lnTo>
                  <a:pt x="906" y="930"/>
                </a:lnTo>
                <a:lnTo>
                  <a:pt x="924" y="976"/>
                </a:lnTo>
                <a:lnTo>
                  <a:pt x="942" y="1022"/>
                </a:lnTo>
                <a:lnTo>
                  <a:pt x="956" y="1070"/>
                </a:lnTo>
                <a:lnTo>
                  <a:pt x="970" y="1116"/>
                </a:lnTo>
                <a:lnTo>
                  <a:pt x="982" y="1164"/>
                </a:lnTo>
                <a:lnTo>
                  <a:pt x="992" y="1212"/>
                </a:lnTo>
                <a:lnTo>
                  <a:pt x="1000" y="1262"/>
                </a:lnTo>
                <a:lnTo>
                  <a:pt x="1006" y="1310"/>
                </a:lnTo>
                <a:lnTo>
                  <a:pt x="1012" y="1360"/>
                </a:lnTo>
                <a:lnTo>
                  <a:pt x="1014" y="1410"/>
                </a:lnTo>
                <a:lnTo>
                  <a:pt x="1016" y="1458"/>
                </a:lnTo>
                <a:lnTo>
                  <a:pt x="1014" y="1508"/>
                </a:lnTo>
                <a:lnTo>
                  <a:pt x="1012" y="1558"/>
                </a:lnTo>
                <a:lnTo>
                  <a:pt x="1008" y="1608"/>
                </a:lnTo>
                <a:lnTo>
                  <a:pt x="1002" y="1658"/>
                </a:lnTo>
                <a:lnTo>
                  <a:pt x="942" y="1572"/>
                </a:lnTo>
                <a:lnTo>
                  <a:pt x="942" y="1572"/>
                </a:lnTo>
                <a:lnTo>
                  <a:pt x="930" y="1560"/>
                </a:lnTo>
                <a:lnTo>
                  <a:pt x="918" y="1550"/>
                </a:lnTo>
                <a:lnTo>
                  <a:pt x="902" y="1544"/>
                </a:lnTo>
                <a:lnTo>
                  <a:pt x="888" y="1540"/>
                </a:lnTo>
                <a:lnTo>
                  <a:pt x="872" y="1538"/>
                </a:lnTo>
                <a:lnTo>
                  <a:pt x="856" y="1540"/>
                </a:lnTo>
                <a:lnTo>
                  <a:pt x="840" y="1546"/>
                </a:lnTo>
                <a:lnTo>
                  <a:pt x="826" y="1554"/>
                </a:lnTo>
                <a:lnTo>
                  <a:pt x="826" y="1554"/>
                </a:lnTo>
                <a:lnTo>
                  <a:pt x="812" y="1566"/>
                </a:lnTo>
                <a:lnTo>
                  <a:pt x="802" y="1580"/>
                </a:lnTo>
                <a:lnTo>
                  <a:pt x="802" y="1580"/>
                </a:lnTo>
                <a:lnTo>
                  <a:pt x="798" y="1590"/>
                </a:lnTo>
                <a:lnTo>
                  <a:pt x="794" y="1600"/>
                </a:lnTo>
                <a:lnTo>
                  <a:pt x="792" y="1612"/>
                </a:lnTo>
                <a:lnTo>
                  <a:pt x="792" y="1624"/>
                </a:lnTo>
                <a:lnTo>
                  <a:pt x="794" y="1636"/>
                </a:lnTo>
                <a:lnTo>
                  <a:pt x="796" y="1646"/>
                </a:lnTo>
                <a:lnTo>
                  <a:pt x="800" y="1658"/>
                </a:lnTo>
                <a:lnTo>
                  <a:pt x="808" y="1668"/>
                </a:lnTo>
                <a:lnTo>
                  <a:pt x="1028" y="1978"/>
                </a:lnTo>
                <a:lnTo>
                  <a:pt x="1336" y="1758"/>
                </a:lnTo>
                <a:close/>
              </a:path>
            </a:pathLst>
          </a:custGeom>
          <a:solidFill>
            <a:srgbClr val="D68F1B"/>
          </a:solidFill>
          <a:ln>
            <a:noFill/>
          </a:ln>
        </p:spPr>
        <p:txBody>
          <a:bodyPr vert="horz" wrap="square" lIns="91440" tIns="45720" rIns="91440" bIns="45720" numCol="1" anchor="t" anchorCtr="0" compatLnSpc="1"/>
          <a:lstStyle/>
          <a:p>
            <a:endParaRPr lang="zh-CN" altLang="en-US" baseline="-25000">
              <a:solidFill>
                <a:schemeClr val="tx1">
                  <a:lumMod val="85000"/>
                  <a:lumOff val="15000"/>
                </a:schemeClr>
              </a:solidFill>
            </a:endParaRPr>
          </a:p>
        </p:txBody>
      </p:sp>
      <p:sp>
        <p:nvSpPr>
          <p:cNvPr id="20" name="矩形 19"/>
          <p:cNvSpPr/>
          <p:nvPr/>
        </p:nvSpPr>
        <p:spPr>
          <a:xfrm>
            <a:off x="6601275" y="1610578"/>
            <a:ext cx="2211403" cy="849463"/>
          </a:xfrm>
          <a:prstGeom prst="rect">
            <a:avLst/>
          </a:prstGeom>
        </p:spPr>
        <p:txBody>
          <a:bodyPr wrap="square">
            <a:spAutoFit/>
          </a:bodyPr>
          <a:lstStyle/>
          <a:p>
            <a:pPr algn="just">
              <a:lnSpc>
                <a:spcPct val="130000"/>
              </a:lnSpc>
              <a:spcAft>
                <a:spcPts val="600"/>
              </a:spcAft>
            </a:pPr>
            <a:r>
              <a:rPr lang="zh-CN" altLang="en-US" sz="1000" dirty="0">
                <a:solidFill>
                  <a:srgbClr val="7C3C25"/>
                </a:solidFill>
                <a:latin typeface="微软雅黑" panose="020B0503020204020204" pitchFamily="34" charset="-122"/>
                <a:ea typeface="微软雅黑" panose="020B0503020204020204" pitchFamily="34" charset="-122"/>
              </a:rPr>
              <a:t>请在此处输入您的标题</a:t>
            </a:r>
            <a:endParaRPr lang="en-US" altLang="zh-CN" sz="1000" dirty="0">
              <a:solidFill>
                <a:srgbClr val="7C3C25"/>
              </a:solidFill>
              <a:latin typeface="微软雅黑" panose="020B0503020204020204" pitchFamily="34" charset="-122"/>
              <a:ea typeface="微软雅黑" panose="020B0503020204020204" pitchFamily="34" charset="-122"/>
            </a:endParaRPr>
          </a:p>
          <a:p>
            <a:pPr algn="just">
              <a:lnSpc>
                <a:spcPct val="130000"/>
              </a:lnSpc>
              <a:spcAft>
                <a:spcPts val="600"/>
              </a:spcAft>
            </a:pPr>
            <a:r>
              <a:rPr lang="zh-CN" altLang="en-US" sz="800" dirty="0">
                <a:solidFill>
                  <a:schemeClr val="tx1">
                    <a:lumMod val="85000"/>
                    <a:lumOff val="15000"/>
                  </a:schemeClr>
                </a:solidFill>
                <a:latin typeface="微软雅黑" panose="020B0503020204020204" pitchFamily="34" charset="-122"/>
                <a:ea typeface="微软雅黑" panose="020B0503020204020204" pitchFamily="34" charset="-122"/>
              </a:rPr>
              <a:t>请在此处输入您的文字，请在此处输入您的文字，请在此处输入您的文字，请在此处输入您的文字，请在此处输入您的文字</a:t>
            </a:r>
          </a:p>
        </p:txBody>
      </p:sp>
      <p:sp>
        <p:nvSpPr>
          <p:cNvPr id="21" name="矩形 20"/>
          <p:cNvSpPr/>
          <p:nvPr/>
        </p:nvSpPr>
        <p:spPr>
          <a:xfrm>
            <a:off x="6601275" y="3119094"/>
            <a:ext cx="2211403" cy="849463"/>
          </a:xfrm>
          <a:prstGeom prst="rect">
            <a:avLst/>
          </a:prstGeom>
        </p:spPr>
        <p:txBody>
          <a:bodyPr wrap="square">
            <a:spAutoFit/>
          </a:bodyPr>
          <a:lstStyle/>
          <a:p>
            <a:pPr algn="just">
              <a:lnSpc>
                <a:spcPct val="130000"/>
              </a:lnSpc>
              <a:spcAft>
                <a:spcPts val="600"/>
              </a:spcAft>
            </a:pPr>
            <a:r>
              <a:rPr lang="zh-CN" altLang="en-US" sz="1000" dirty="0">
                <a:solidFill>
                  <a:srgbClr val="7C3C25"/>
                </a:solidFill>
                <a:latin typeface="微软雅黑" panose="020B0503020204020204" pitchFamily="34" charset="-122"/>
                <a:ea typeface="微软雅黑" panose="020B0503020204020204" pitchFamily="34" charset="-122"/>
              </a:rPr>
              <a:t>请在此处输入您的标题</a:t>
            </a:r>
            <a:endParaRPr lang="en-US" altLang="zh-CN" sz="1000" dirty="0">
              <a:solidFill>
                <a:srgbClr val="7C3C25"/>
              </a:solidFill>
              <a:latin typeface="微软雅黑" panose="020B0503020204020204" pitchFamily="34" charset="-122"/>
              <a:ea typeface="微软雅黑" panose="020B0503020204020204" pitchFamily="34" charset="-122"/>
            </a:endParaRPr>
          </a:p>
          <a:p>
            <a:pPr algn="just">
              <a:lnSpc>
                <a:spcPct val="130000"/>
              </a:lnSpc>
              <a:spcAft>
                <a:spcPts val="600"/>
              </a:spcAft>
            </a:pPr>
            <a:r>
              <a:rPr lang="zh-CN" altLang="en-US" sz="800" dirty="0">
                <a:solidFill>
                  <a:schemeClr val="tx1">
                    <a:lumMod val="85000"/>
                    <a:lumOff val="15000"/>
                  </a:schemeClr>
                </a:solidFill>
                <a:latin typeface="微软雅黑" panose="020B0503020204020204" pitchFamily="34" charset="-122"/>
                <a:ea typeface="微软雅黑" panose="020B0503020204020204" pitchFamily="34" charset="-122"/>
              </a:rPr>
              <a:t>请在此处输入您的文字，请在此处输入您的文字，请在此处输入您的文字，请在此处输入您的文字，请在此处输入您的文字</a:t>
            </a:r>
          </a:p>
        </p:txBody>
      </p:sp>
      <p:sp>
        <p:nvSpPr>
          <p:cNvPr id="22" name="矩形 21"/>
          <p:cNvSpPr/>
          <p:nvPr/>
        </p:nvSpPr>
        <p:spPr>
          <a:xfrm>
            <a:off x="406425" y="1610578"/>
            <a:ext cx="2153662" cy="849463"/>
          </a:xfrm>
          <a:prstGeom prst="rect">
            <a:avLst/>
          </a:prstGeom>
        </p:spPr>
        <p:txBody>
          <a:bodyPr wrap="square">
            <a:spAutoFit/>
          </a:bodyPr>
          <a:lstStyle/>
          <a:p>
            <a:pPr algn="r">
              <a:lnSpc>
                <a:spcPct val="130000"/>
              </a:lnSpc>
              <a:spcAft>
                <a:spcPts val="600"/>
              </a:spcAft>
            </a:pPr>
            <a:r>
              <a:rPr lang="zh-CN" altLang="en-US" sz="1000" dirty="0">
                <a:solidFill>
                  <a:srgbClr val="7C3C25"/>
                </a:solidFill>
                <a:latin typeface="微软雅黑" panose="020B0503020204020204" pitchFamily="34" charset="-122"/>
                <a:ea typeface="微软雅黑" panose="020B0503020204020204" pitchFamily="34" charset="-122"/>
              </a:rPr>
              <a:t>请在此处输入您的标题</a:t>
            </a:r>
            <a:endParaRPr lang="en-US" altLang="zh-CN" sz="1000" dirty="0">
              <a:solidFill>
                <a:srgbClr val="7C3C25"/>
              </a:solidFill>
              <a:latin typeface="微软雅黑" panose="020B0503020204020204" pitchFamily="34" charset="-122"/>
              <a:ea typeface="微软雅黑" panose="020B0503020204020204" pitchFamily="34" charset="-122"/>
            </a:endParaRPr>
          </a:p>
          <a:p>
            <a:pPr algn="r">
              <a:lnSpc>
                <a:spcPct val="130000"/>
              </a:lnSpc>
              <a:spcAft>
                <a:spcPts val="600"/>
              </a:spcAft>
            </a:pPr>
            <a:r>
              <a:rPr lang="zh-CN" altLang="en-US" sz="800" dirty="0">
                <a:solidFill>
                  <a:schemeClr val="tx1">
                    <a:lumMod val="85000"/>
                    <a:lumOff val="15000"/>
                  </a:schemeClr>
                </a:solidFill>
                <a:latin typeface="微软雅黑" panose="020B0503020204020204" pitchFamily="34" charset="-122"/>
                <a:ea typeface="微软雅黑" panose="020B0503020204020204" pitchFamily="34" charset="-122"/>
              </a:rPr>
              <a:t>请在此处输入您的文字，请在此处输入您的文字，请在此处输入您的文字，请在此处输入您的文字，请在此处输入您的文字</a:t>
            </a:r>
          </a:p>
        </p:txBody>
      </p:sp>
      <p:sp>
        <p:nvSpPr>
          <p:cNvPr id="23" name="矩形 22"/>
          <p:cNvSpPr/>
          <p:nvPr/>
        </p:nvSpPr>
        <p:spPr>
          <a:xfrm>
            <a:off x="406425" y="3119094"/>
            <a:ext cx="2153662" cy="849463"/>
          </a:xfrm>
          <a:prstGeom prst="rect">
            <a:avLst/>
          </a:prstGeom>
        </p:spPr>
        <p:txBody>
          <a:bodyPr wrap="square">
            <a:spAutoFit/>
          </a:bodyPr>
          <a:lstStyle/>
          <a:p>
            <a:pPr algn="r">
              <a:lnSpc>
                <a:spcPct val="130000"/>
              </a:lnSpc>
              <a:spcAft>
                <a:spcPts val="600"/>
              </a:spcAft>
            </a:pPr>
            <a:r>
              <a:rPr lang="zh-CN" altLang="en-US" sz="1000" dirty="0">
                <a:solidFill>
                  <a:srgbClr val="7C3C25"/>
                </a:solidFill>
                <a:latin typeface="微软雅黑" panose="020B0503020204020204" pitchFamily="34" charset="-122"/>
                <a:ea typeface="微软雅黑" panose="020B0503020204020204" pitchFamily="34" charset="-122"/>
              </a:rPr>
              <a:t>请在此处输入您的标题</a:t>
            </a:r>
            <a:endParaRPr lang="en-US" altLang="zh-CN" sz="1000" dirty="0">
              <a:solidFill>
                <a:srgbClr val="7C3C25"/>
              </a:solidFill>
              <a:latin typeface="微软雅黑" panose="020B0503020204020204" pitchFamily="34" charset="-122"/>
              <a:ea typeface="微软雅黑" panose="020B0503020204020204" pitchFamily="34" charset="-122"/>
            </a:endParaRPr>
          </a:p>
          <a:p>
            <a:pPr algn="r">
              <a:lnSpc>
                <a:spcPct val="130000"/>
              </a:lnSpc>
              <a:spcAft>
                <a:spcPts val="600"/>
              </a:spcAft>
            </a:pPr>
            <a:r>
              <a:rPr lang="zh-CN" altLang="en-US" sz="800" dirty="0">
                <a:solidFill>
                  <a:schemeClr val="tx1">
                    <a:lumMod val="85000"/>
                    <a:lumOff val="15000"/>
                  </a:schemeClr>
                </a:solidFill>
                <a:latin typeface="微软雅黑" panose="020B0503020204020204" pitchFamily="34" charset="-122"/>
                <a:ea typeface="微软雅黑" panose="020B0503020204020204" pitchFamily="34" charset="-122"/>
              </a:rPr>
              <a:t>请在此处输入您的文字，请在此处输入您的文字，请在此处输入您的文字，请在此处输入您的文字，请在此处输入您的文字</a:t>
            </a:r>
          </a:p>
        </p:txBody>
      </p:sp>
      <p:cxnSp>
        <p:nvCxnSpPr>
          <p:cNvPr id="24" name="直接连接符 23"/>
          <p:cNvCxnSpPr/>
          <p:nvPr/>
        </p:nvCxnSpPr>
        <p:spPr>
          <a:xfrm flipH="1">
            <a:off x="2560087" y="3385620"/>
            <a:ext cx="674346" cy="0"/>
          </a:xfrm>
          <a:prstGeom prst="line">
            <a:avLst/>
          </a:prstGeom>
          <a:ln w="12700">
            <a:solidFill>
              <a:srgbClr val="262626"/>
            </a:solidFill>
            <a:prstDash val="sysDot"/>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flipH="1">
            <a:off x="2560087" y="2175945"/>
            <a:ext cx="831263" cy="0"/>
          </a:xfrm>
          <a:prstGeom prst="line">
            <a:avLst/>
          </a:prstGeom>
          <a:ln w="12700">
            <a:solidFill>
              <a:srgbClr val="262626"/>
            </a:solidFill>
            <a:prstDash val="sysDot"/>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flipH="1">
            <a:off x="5770012" y="2175945"/>
            <a:ext cx="831263" cy="0"/>
          </a:xfrm>
          <a:prstGeom prst="line">
            <a:avLst/>
          </a:prstGeom>
          <a:ln w="12700">
            <a:solidFill>
              <a:srgbClr val="262626"/>
            </a:solidFill>
            <a:prstDash val="sysDot"/>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flipH="1">
            <a:off x="5494118" y="3838058"/>
            <a:ext cx="1107158" cy="0"/>
          </a:xfrm>
          <a:prstGeom prst="line">
            <a:avLst/>
          </a:prstGeom>
          <a:ln w="12700">
            <a:solidFill>
              <a:srgbClr val="262626"/>
            </a:solidFill>
            <a:prstDash val="sysDot"/>
            <a:headEnd type="oval" w="sm" len="sm"/>
            <a:tailEnd type="oval" w="sm" len="sm"/>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4000" advTm="3000">
        <p14:vortex dir="r"/>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800" fill="hold"/>
                                        <p:tgtEl>
                                          <p:spTgt spid="4"/>
                                        </p:tgtEl>
                                        <p:attrNameLst>
                                          <p:attrName>ppt_x</p:attrName>
                                        </p:attrNameLst>
                                      </p:cBhvr>
                                      <p:tavLst>
                                        <p:tav tm="0">
                                          <p:val>
                                            <p:strVal val="0-#ppt_w/2"/>
                                          </p:val>
                                        </p:tav>
                                        <p:tav tm="100000">
                                          <p:val>
                                            <p:strVal val="#ppt_x"/>
                                          </p:val>
                                        </p:tav>
                                      </p:tavLst>
                                    </p:anim>
                                    <p:anim calcmode="lin" valueType="num">
                                      <p:cBhvr additive="base">
                                        <p:cTn id="8" dur="8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iterate type="lt">
                                    <p:tmPct val="30000"/>
                                  </p:iterate>
                                  <p:childTnLst>
                                    <p:set>
                                      <p:cBhvr>
                                        <p:cTn id="11" dur="1" fill="hold">
                                          <p:stCondLst>
                                            <p:cond delay="0"/>
                                          </p:stCondLst>
                                        </p:cTn>
                                        <p:tgtEl>
                                          <p:spTgt spid="9"/>
                                        </p:tgtEl>
                                        <p:attrNameLst>
                                          <p:attrName>style.visibility</p:attrName>
                                        </p:attrNameLst>
                                      </p:cBhvr>
                                      <p:to>
                                        <p:strVal val="visible"/>
                                      </p:to>
                                    </p:set>
                                    <p:animEffect transition="in" filter="wipe(left)">
                                      <p:cBhvr>
                                        <p:cTn id="12" dur="200"/>
                                        <p:tgtEl>
                                          <p:spTgt spid="9"/>
                                        </p:tgtEl>
                                      </p:cBhvr>
                                    </p:animEffect>
                                  </p:childTnLst>
                                </p:cTn>
                              </p:par>
                              <p:par>
                                <p:cTn id="13" presetID="36" presetClass="emph" presetSubtype="0" fill="hold" grpId="1" nodeType="withEffect">
                                  <p:stCondLst>
                                    <p:cond delay="0"/>
                                  </p:stCondLst>
                                  <p:iterate type="lt">
                                    <p:tmPct val="30000"/>
                                  </p:iterate>
                                  <p:childTnLst>
                                    <p:animScale>
                                      <p:cBhvr>
                                        <p:cTn id="14" dur="50" autoRev="1" fill="hold">
                                          <p:stCondLst>
                                            <p:cond delay="0"/>
                                          </p:stCondLst>
                                        </p:cTn>
                                        <p:tgtEl>
                                          <p:spTgt spid="9"/>
                                        </p:tgtEl>
                                      </p:cBhvr>
                                      <p:to x="80000" y="100000"/>
                                    </p:animScale>
                                    <p:anim by="(#ppt_w*0.10)" calcmode="lin" valueType="num">
                                      <p:cBhvr>
                                        <p:cTn id="15" dur="50" autoRev="1" fill="hold">
                                          <p:stCondLst>
                                            <p:cond delay="0"/>
                                          </p:stCondLst>
                                        </p:cTn>
                                        <p:tgtEl>
                                          <p:spTgt spid="9"/>
                                        </p:tgtEl>
                                        <p:attrNameLst>
                                          <p:attrName>ppt_x</p:attrName>
                                        </p:attrNameLst>
                                      </p:cBhvr>
                                    </p:anim>
                                    <p:anim by="(-#ppt_w*0.10)" calcmode="lin" valueType="num">
                                      <p:cBhvr>
                                        <p:cTn id="16" dur="50" autoRev="1" fill="hold">
                                          <p:stCondLst>
                                            <p:cond delay="0"/>
                                          </p:stCondLst>
                                        </p:cTn>
                                        <p:tgtEl>
                                          <p:spTgt spid="9"/>
                                        </p:tgtEl>
                                        <p:attrNameLst>
                                          <p:attrName>ppt_y</p:attrName>
                                        </p:attrNameLst>
                                      </p:cBhvr>
                                    </p:anim>
                                    <p:animRot by="-480000">
                                      <p:cBhvr>
                                        <p:cTn id="17" dur="50" autoRev="1" fill="hold">
                                          <p:stCondLst>
                                            <p:cond delay="0"/>
                                          </p:stCondLst>
                                        </p:cTn>
                                        <p:tgtEl>
                                          <p:spTgt spid="9"/>
                                        </p:tgtEl>
                                        <p:attrNameLst>
                                          <p:attrName>r</p:attrName>
                                        </p:attrNameLst>
                                      </p:cBhvr>
                                    </p:animRo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300" fill="hold"/>
                                        <p:tgtEl>
                                          <p:spTgt spid="10"/>
                                        </p:tgtEl>
                                        <p:attrNameLst>
                                          <p:attrName>ppt_w</p:attrName>
                                        </p:attrNameLst>
                                      </p:cBhvr>
                                      <p:tavLst>
                                        <p:tav tm="0">
                                          <p:val>
                                            <p:fltVal val="0"/>
                                          </p:val>
                                        </p:tav>
                                        <p:tav tm="100000">
                                          <p:val>
                                            <p:strVal val="#ppt_w"/>
                                          </p:val>
                                        </p:tav>
                                      </p:tavLst>
                                    </p:anim>
                                    <p:anim calcmode="lin" valueType="num">
                                      <p:cBhvr>
                                        <p:cTn id="23" dur="300" fill="hold"/>
                                        <p:tgtEl>
                                          <p:spTgt spid="10"/>
                                        </p:tgtEl>
                                        <p:attrNameLst>
                                          <p:attrName>ppt_h</p:attrName>
                                        </p:attrNameLst>
                                      </p:cBhvr>
                                      <p:tavLst>
                                        <p:tav tm="0">
                                          <p:val>
                                            <p:fltVal val="0"/>
                                          </p:val>
                                        </p:tav>
                                        <p:tav tm="100000">
                                          <p:val>
                                            <p:strVal val="#ppt_h"/>
                                          </p:val>
                                        </p:tav>
                                      </p:tavLst>
                                    </p:anim>
                                    <p:animEffect transition="in" filter="fade">
                                      <p:cBhvr>
                                        <p:cTn id="24" dur="300"/>
                                        <p:tgtEl>
                                          <p:spTgt spid="10"/>
                                        </p:tgtEl>
                                      </p:cBhvr>
                                    </p:animEffect>
                                  </p:childTnLst>
                                </p:cTn>
                              </p:par>
                            </p:childTnLst>
                          </p:cTn>
                        </p:par>
                        <p:par>
                          <p:cTn id="25" fill="hold">
                            <p:stCondLst>
                              <p:cond delay="500"/>
                            </p:stCondLst>
                            <p:childTnLst>
                              <p:par>
                                <p:cTn id="26" presetID="22" presetClass="entr" presetSubtype="1" fill="hold" grpId="0" nodeType="after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wipe(up)">
                                      <p:cBhvr>
                                        <p:cTn id="28" dur="300"/>
                                        <p:tgtEl>
                                          <p:spTgt spid="19"/>
                                        </p:tgtEl>
                                      </p:cBhvr>
                                    </p:animEffect>
                                  </p:childTnLst>
                                </p:cTn>
                              </p:par>
                            </p:childTnLst>
                          </p:cTn>
                        </p:par>
                        <p:par>
                          <p:cTn id="29" fill="hold">
                            <p:stCondLst>
                              <p:cond delay="1000"/>
                            </p:stCondLst>
                            <p:childTnLst>
                              <p:par>
                                <p:cTn id="30" presetID="22" presetClass="entr" presetSubtype="2"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right)">
                                      <p:cBhvr>
                                        <p:cTn id="32" dur="300"/>
                                        <p:tgtEl>
                                          <p:spTgt spid="18"/>
                                        </p:tgtEl>
                                      </p:cBhvr>
                                    </p:animEffect>
                                  </p:childTnLst>
                                </p:cTn>
                              </p:par>
                            </p:childTnLst>
                          </p:cTn>
                        </p:par>
                        <p:par>
                          <p:cTn id="33" fill="hold">
                            <p:stCondLst>
                              <p:cond delay="1500"/>
                            </p:stCondLst>
                            <p:childTnLst>
                              <p:par>
                                <p:cTn id="34" presetID="22" presetClass="entr" presetSubtype="4"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wipe(down)">
                                      <p:cBhvr>
                                        <p:cTn id="36" dur="300"/>
                                        <p:tgtEl>
                                          <p:spTgt spid="17"/>
                                        </p:tgtEl>
                                      </p:cBhvr>
                                    </p:animEffect>
                                  </p:childTnLst>
                                </p:cTn>
                              </p:par>
                            </p:childTnLst>
                          </p:cTn>
                        </p:par>
                        <p:par>
                          <p:cTn id="37" fill="hold">
                            <p:stCondLst>
                              <p:cond delay="2000"/>
                            </p:stCondLst>
                            <p:childTnLst>
                              <p:par>
                                <p:cTn id="38" presetID="22" presetClass="entr" presetSubtype="2" fill="hold" nodeType="afterEffect">
                                  <p:stCondLst>
                                    <p:cond delay="0"/>
                                  </p:stCondLst>
                                  <p:childTnLst>
                                    <p:set>
                                      <p:cBhvr>
                                        <p:cTn id="39" dur="1" fill="hold">
                                          <p:stCondLst>
                                            <p:cond delay="0"/>
                                          </p:stCondLst>
                                        </p:cTn>
                                        <p:tgtEl>
                                          <p:spTgt spid="25"/>
                                        </p:tgtEl>
                                        <p:attrNameLst>
                                          <p:attrName>style.visibility</p:attrName>
                                        </p:attrNameLst>
                                      </p:cBhvr>
                                      <p:to>
                                        <p:strVal val="visible"/>
                                      </p:to>
                                    </p:set>
                                    <p:animEffect transition="in" filter="wipe(right)">
                                      <p:cBhvr>
                                        <p:cTn id="40" dur="500"/>
                                        <p:tgtEl>
                                          <p:spTgt spid="25"/>
                                        </p:tgtEl>
                                      </p:cBhvr>
                                    </p:animEffect>
                                  </p:childTnLst>
                                </p:cTn>
                              </p:par>
                              <p:par>
                                <p:cTn id="41" presetID="22" presetClass="entr" presetSubtype="2" fill="hold" nodeType="with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right)">
                                      <p:cBhvr>
                                        <p:cTn id="43" dur="500"/>
                                        <p:tgtEl>
                                          <p:spTgt spid="24"/>
                                        </p:tgtEl>
                                      </p:cBhvr>
                                    </p:animEffect>
                                  </p:childTnLst>
                                </p:cTn>
                              </p:par>
                              <p:par>
                                <p:cTn id="44" presetID="22" presetClass="entr" presetSubtype="8" fill="hold" nodeType="withEffect">
                                  <p:stCondLst>
                                    <p:cond delay="0"/>
                                  </p:stCondLst>
                                  <p:childTnLst>
                                    <p:set>
                                      <p:cBhvr>
                                        <p:cTn id="45" dur="1" fill="hold">
                                          <p:stCondLst>
                                            <p:cond delay="0"/>
                                          </p:stCondLst>
                                        </p:cTn>
                                        <p:tgtEl>
                                          <p:spTgt spid="27"/>
                                        </p:tgtEl>
                                        <p:attrNameLst>
                                          <p:attrName>style.visibility</p:attrName>
                                        </p:attrNameLst>
                                      </p:cBhvr>
                                      <p:to>
                                        <p:strVal val="visible"/>
                                      </p:to>
                                    </p:set>
                                    <p:animEffect transition="in" filter="wipe(left)">
                                      <p:cBhvr>
                                        <p:cTn id="46" dur="500"/>
                                        <p:tgtEl>
                                          <p:spTgt spid="27"/>
                                        </p:tgtEl>
                                      </p:cBhvr>
                                    </p:animEffect>
                                  </p:childTnLst>
                                </p:cTn>
                              </p:par>
                              <p:par>
                                <p:cTn id="47" presetID="22" presetClass="entr" presetSubtype="8" fill="hold" nodeType="with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left)">
                                      <p:cBhvr>
                                        <p:cTn id="49" dur="500"/>
                                        <p:tgtEl>
                                          <p:spTgt spid="26"/>
                                        </p:tgtEl>
                                      </p:cBhvr>
                                    </p:animEffect>
                                  </p:childTnLst>
                                </p:cTn>
                              </p:par>
                            </p:childTnLst>
                          </p:cTn>
                        </p:par>
                        <p:par>
                          <p:cTn id="50" fill="hold">
                            <p:stCondLst>
                              <p:cond delay="2500"/>
                            </p:stCondLst>
                            <p:childTnLst>
                              <p:par>
                                <p:cTn id="51" presetID="10"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500"/>
                                        <p:tgtEl>
                                          <p:spTgt spid="20"/>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21"/>
                                        </p:tgtEl>
                                        <p:attrNameLst>
                                          <p:attrName>style.visibility</p:attrName>
                                        </p:attrNameLst>
                                      </p:cBhvr>
                                      <p:to>
                                        <p:strVal val="visible"/>
                                      </p:to>
                                    </p:set>
                                    <p:animEffect transition="in" filter="fade">
                                      <p:cBhvr>
                                        <p:cTn id="56" dur="500"/>
                                        <p:tgtEl>
                                          <p:spTgt spid="21"/>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500"/>
                                        <p:tgtEl>
                                          <p:spTgt spid="23"/>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fade">
                                      <p:cBhvr>
                                        <p:cTn id="6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P spid="17" grpId="0" animBg="1"/>
      <p:bldP spid="18" grpId="0" animBg="1"/>
      <p:bldP spid="19" grpId="0" animBg="1"/>
      <p:bldP spid="20" grpId="0"/>
      <p:bldP spid="21" grpId="0"/>
      <p:bldP spid="22" grpId="0"/>
      <p:bldP spid="2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p:cNvPicPr>
            <a:picLocks noChangeAspect="1"/>
          </p:cNvPicPr>
          <p:nvPr/>
        </p:nvPicPr>
        <p:blipFill>
          <a:blip r:embed="rId3" cstate="email"/>
          <a:stretch>
            <a:fillRect/>
          </a:stretch>
        </p:blipFill>
        <p:spPr>
          <a:xfrm>
            <a:off x="0" y="0"/>
            <a:ext cx="9144000" cy="5143500"/>
          </a:xfrm>
          <a:prstGeom prst="rect">
            <a:avLst/>
          </a:prstGeom>
        </p:spPr>
      </p:pic>
      <p:grpSp>
        <p:nvGrpSpPr>
          <p:cNvPr id="5" name="组合 4"/>
          <p:cNvGrpSpPr/>
          <p:nvPr/>
        </p:nvGrpSpPr>
        <p:grpSpPr>
          <a:xfrm>
            <a:off x="0" y="1846949"/>
            <a:ext cx="9143498" cy="1814677"/>
            <a:chOff x="170694" y="177982"/>
            <a:chExt cx="3936003" cy="781165"/>
          </a:xfrm>
        </p:grpSpPr>
        <p:sp>
          <p:nvSpPr>
            <p:cNvPr id="6" name="等腰三角形 5"/>
            <p:cNvSpPr/>
            <p:nvPr/>
          </p:nvSpPr>
          <p:spPr>
            <a:xfrm>
              <a:off x="1233863" y="177982"/>
              <a:ext cx="355284" cy="356514"/>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8" rIns="68576" bIns="34288" rtlCol="0" anchor="ctr"/>
            <a:lstStyle/>
            <a:p>
              <a:pPr algn="ctr"/>
              <a:endParaRPr lang="zh-CN" altLang="en-US">
                <a:cs typeface="+mn-ea"/>
                <a:sym typeface="+mn-lt"/>
              </a:endParaRPr>
            </a:p>
          </p:txBody>
        </p:sp>
        <p:sp>
          <p:nvSpPr>
            <p:cNvPr id="7" name="等腰三角形 6"/>
            <p:cNvSpPr/>
            <p:nvPr/>
          </p:nvSpPr>
          <p:spPr>
            <a:xfrm flipV="1">
              <a:off x="200258" y="602633"/>
              <a:ext cx="355284" cy="356514"/>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8" rIns="68576" bIns="34288" rtlCol="0" anchor="ctr"/>
            <a:lstStyle/>
            <a:p>
              <a:pPr algn="ctr"/>
              <a:endParaRPr lang="zh-CN" altLang="en-US">
                <a:cs typeface="+mn-ea"/>
                <a:sym typeface="+mn-lt"/>
              </a:endParaRPr>
            </a:p>
          </p:txBody>
        </p:sp>
        <p:sp>
          <p:nvSpPr>
            <p:cNvPr id="8" name="矩形 7"/>
            <p:cNvSpPr/>
            <p:nvPr/>
          </p:nvSpPr>
          <p:spPr>
            <a:xfrm>
              <a:off x="170694" y="261768"/>
              <a:ext cx="3936003" cy="611981"/>
            </a:xfrm>
            <a:prstGeom prst="rect">
              <a:avLst/>
            </a:prstGeom>
            <a:solidFill>
              <a:srgbClr val="D68F1B">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8" rIns="68576" bIns="34288" rtlCol="0" anchor="ctr"/>
            <a:lstStyle/>
            <a:p>
              <a:pPr algn="ctr"/>
              <a:endParaRPr lang="zh-CN" altLang="en-US">
                <a:cs typeface="+mn-ea"/>
                <a:sym typeface="+mn-lt"/>
              </a:endParaRPr>
            </a:p>
          </p:txBody>
        </p:sp>
        <p:sp>
          <p:nvSpPr>
            <p:cNvPr id="9" name="平行四边形 8"/>
            <p:cNvSpPr/>
            <p:nvPr/>
          </p:nvSpPr>
          <p:spPr>
            <a:xfrm>
              <a:off x="376965" y="178257"/>
              <a:ext cx="1036076" cy="779005"/>
            </a:xfrm>
            <a:prstGeom prst="parallelogram">
              <a:avLst>
                <a:gd name="adj" fmla="val 48207"/>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8" rIns="68576" bIns="34288" rtlCol="0" anchor="ctr"/>
            <a:lstStyle/>
            <a:p>
              <a:pPr algn="ctr"/>
              <a:endParaRPr lang="zh-CN" altLang="en-US">
                <a:cs typeface="+mn-ea"/>
                <a:sym typeface="+mn-lt"/>
              </a:endParaRPr>
            </a:p>
          </p:txBody>
        </p:sp>
        <p:sp>
          <p:nvSpPr>
            <p:cNvPr id="10" name="文本框 6"/>
            <p:cNvSpPr txBox="1"/>
            <p:nvPr/>
          </p:nvSpPr>
          <p:spPr>
            <a:xfrm>
              <a:off x="650907" y="284178"/>
              <a:ext cx="569115" cy="559763"/>
            </a:xfrm>
            <a:prstGeom prst="rect">
              <a:avLst/>
            </a:prstGeom>
            <a:noFill/>
          </p:spPr>
          <p:txBody>
            <a:bodyPr wrap="square" lIns="68576" tIns="34288" rIns="68576" bIns="34288" rtlCol="0">
              <a:spAutoFit/>
            </a:bodyPr>
            <a:lstStyle/>
            <a:p>
              <a:r>
                <a:rPr lang="en-US" altLang="zh-CN" sz="8000" dirty="0">
                  <a:solidFill>
                    <a:schemeClr val="bg1">
                      <a:lumMod val="95000"/>
                    </a:schemeClr>
                  </a:solidFill>
                  <a:latin typeface="Arial" panose="020B0604020202020204" pitchFamily="34" charset="0"/>
                  <a:cs typeface="Arial" panose="020B0604020202020204" pitchFamily="34" charset="0"/>
                  <a:sym typeface="+mn-lt"/>
                </a:rPr>
                <a:t>04</a:t>
              </a:r>
              <a:endParaRPr lang="zh-CN" altLang="en-US" sz="8000" dirty="0">
                <a:solidFill>
                  <a:schemeClr val="bg1">
                    <a:lumMod val="95000"/>
                  </a:schemeClr>
                </a:solidFill>
                <a:latin typeface="Arial" panose="020B0604020202020204" pitchFamily="34" charset="0"/>
                <a:cs typeface="Arial" panose="020B0604020202020204" pitchFamily="34" charset="0"/>
                <a:sym typeface="+mn-lt"/>
              </a:endParaRPr>
            </a:p>
          </p:txBody>
        </p:sp>
      </p:grpSp>
      <p:sp>
        <p:nvSpPr>
          <p:cNvPr id="11" name="TextBox 48"/>
          <p:cNvSpPr txBox="1"/>
          <p:nvPr/>
        </p:nvSpPr>
        <p:spPr>
          <a:xfrm>
            <a:off x="2977814" y="2241868"/>
            <a:ext cx="5050131" cy="623246"/>
          </a:xfrm>
          <a:prstGeom prst="rect">
            <a:avLst/>
          </a:prstGeom>
          <a:noFill/>
        </p:spPr>
        <p:txBody>
          <a:bodyPr wrap="square" lIns="68580" tIns="34289" rIns="68580" bIns="34289" rtlCol="0">
            <a:spAutoFit/>
          </a:bodyPr>
          <a:lstStyle/>
          <a:p>
            <a:r>
              <a:rPr lang="zh-CN" altLang="en-US" sz="3600" dirty="0">
                <a:solidFill>
                  <a:schemeClr val="bg1"/>
                </a:solidFill>
                <a:latin typeface="微软雅黑" panose="020B0503020204020204" pitchFamily="34" charset="-122"/>
                <a:ea typeface="微软雅黑" panose="020B0503020204020204" pitchFamily="34" charset="-122"/>
                <a:cs typeface="+mn-ea"/>
                <a:sym typeface="+mn-lt"/>
              </a:rPr>
              <a:t>点击添加您的标题</a:t>
            </a:r>
            <a:endParaRPr lang="en-GB" altLang="zh-CN" sz="3600" dirty="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12" name="TextBox 49"/>
          <p:cNvSpPr txBox="1"/>
          <p:nvPr/>
        </p:nvSpPr>
        <p:spPr>
          <a:xfrm>
            <a:off x="2977814" y="2893242"/>
            <a:ext cx="3075539" cy="315469"/>
          </a:xfrm>
          <a:prstGeom prst="rect">
            <a:avLst/>
          </a:prstGeom>
          <a:noFill/>
        </p:spPr>
        <p:txBody>
          <a:bodyPr wrap="square" lIns="68580" tIns="34289" rIns="68580" bIns="34289" rtlCol="0">
            <a:spAutoFit/>
          </a:bodyPr>
          <a:lstStyle/>
          <a:p>
            <a:pPr eaLnBrk="0" hangingPunct="0"/>
            <a:r>
              <a:rPr lang="zh-CN" altLang="en-US" sz="1600" dirty="0">
                <a:solidFill>
                  <a:schemeClr val="bg1"/>
                </a:solidFill>
                <a:latin typeface="微软雅黑" panose="020B0503020204020204" pitchFamily="34" charset="-122"/>
                <a:ea typeface="微软雅黑" panose="020B0503020204020204" pitchFamily="34" charset="-122"/>
                <a:cs typeface="+mn-ea"/>
                <a:sym typeface="+mn-lt"/>
              </a:rPr>
              <a:t>点击此处添加副标题文本内容</a:t>
            </a:r>
          </a:p>
        </p:txBody>
      </p:sp>
    </p:spTree>
  </p:cSld>
  <p:clrMapOvr>
    <a:masterClrMapping/>
  </p:clrMapOvr>
  <mc:AlternateContent xmlns:mc="http://schemas.openxmlformats.org/markup-compatibility/2006" xmlns:p14="http://schemas.microsoft.com/office/powerpoint/2010/main">
    <mc:Choice Requires="p14">
      <p:transition spd="slow" p14:dur="4000" advTm="3000">
        <p14:vortex dir="r"/>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800" fill="hold"/>
                                        <p:tgtEl>
                                          <p:spTgt spid="5"/>
                                        </p:tgtEl>
                                        <p:attrNameLst>
                                          <p:attrName>ppt_x</p:attrName>
                                        </p:attrNameLst>
                                      </p:cBhvr>
                                      <p:tavLst>
                                        <p:tav tm="0">
                                          <p:val>
                                            <p:strVal val="0-#ppt_w/2"/>
                                          </p:val>
                                        </p:tav>
                                        <p:tav tm="100000">
                                          <p:val>
                                            <p:strVal val="#ppt_x"/>
                                          </p:val>
                                        </p:tav>
                                      </p:tavLst>
                                    </p:anim>
                                    <p:anim calcmode="lin" valueType="num">
                                      <p:cBhvr additive="base">
                                        <p:cTn id="8" dur="8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iterate type="lt">
                                    <p:tmPct val="30000"/>
                                  </p:iterate>
                                  <p:childTnLst>
                                    <p:set>
                                      <p:cBhvr>
                                        <p:cTn id="11" dur="1" fill="hold">
                                          <p:stCondLst>
                                            <p:cond delay="0"/>
                                          </p:stCondLst>
                                        </p:cTn>
                                        <p:tgtEl>
                                          <p:spTgt spid="11"/>
                                        </p:tgtEl>
                                        <p:attrNameLst>
                                          <p:attrName>style.visibility</p:attrName>
                                        </p:attrNameLst>
                                      </p:cBhvr>
                                      <p:to>
                                        <p:strVal val="visible"/>
                                      </p:to>
                                    </p:set>
                                    <p:animEffect transition="in" filter="wipe(left)">
                                      <p:cBhvr>
                                        <p:cTn id="12" dur="200"/>
                                        <p:tgtEl>
                                          <p:spTgt spid="11"/>
                                        </p:tgtEl>
                                      </p:cBhvr>
                                    </p:animEffect>
                                  </p:childTnLst>
                                </p:cTn>
                              </p:par>
                              <p:par>
                                <p:cTn id="13" presetID="36" presetClass="emph" presetSubtype="0" fill="hold" grpId="1" nodeType="withEffect">
                                  <p:stCondLst>
                                    <p:cond delay="0"/>
                                  </p:stCondLst>
                                  <p:iterate type="lt">
                                    <p:tmPct val="30000"/>
                                  </p:iterate>
                                  <p:childTnLst>
                                    <p:animScale>
                                      <p:cBhvr>
                                        <p:cTn id="14" dur="50" autoRev="1" fill="hold">
                                          <p:stCondLst>
                                            <p:cond delay="0"/>
                                          </p:stCondLst>
                                        </p:cTn>
                                        <p:tgtEl>
                                          <p:spTgt spid="11"/>
                                        </p:tgtEl>
                                      </p:cBhvr>
                                      <p:to x="80000" y="100000"/>
                                    </p:animScale>
                                    <p:anim by="(#ppt_w*0.10)" calcmode="lin" valueType="num">
                                      <p:cBhvr>
                                        <p:cTn id="15" dur="50" autoRev="1" fill="hold">
                                          <p:stCondLst>
                                            <p:cond delay="0"/>
                                          </p:stCondLst>
                                        </p:cTn>
                                        <p:tgtEl>
                                          <p:spTgt spid="11"/>
                                        </p:tgtEl>
                                        <p:attrNameLst>
                                          <p:attrName>ppt_x</p:attrName>
                                        </p:attrNameLst>
                                      </p:cBhvr>
                                    </p:anim>
                                    <p:anim by="(-#ppt_w*0.10)" calcmode="lin" valueType="num">
                                      <p:cBhvr>
                                        <p:cTn id="16" dur="50" autoRev="1" fill="hold">
                                          <p:stCondLst>
                                            <p:cond delay="0"/>
                                          </p:stCondLst>
                                        </p:cTn>
                                        <p:tgtEl>
                                          <p:spTgt spid="11"/>
                                        </p:tgtEl>
                                        <p:attrNameLst>
                                          <p:attrName>ppt_y</p:attrName>
                                        </p:attrNameLst>
                                      </p:cBhvr>
                                    </p:anim>
                                    <p:animRot by="-480000">
                                      <p:cBhvr>
                                        <p:cTn id="17" dur="50" autoRev="1" fill="hold">
                                          <p:stCondLst>
                                            <p:cond delay="0"/>
                                          </p:stCondLst>
                                        </p:cTn>
                                        <p:tgtEl>
                                          <p:spTgt spid="11"/>
                                        </p:tgtEl>
                                        <p:attrNameLst>
                                          <p:attrName>r</p:attrName>
                                        </p:attrNameLst>
                                      </p:cBhvr>
                                    </p:animRot>
                                  </p:childTnLst>
                                </p:cTn>
                              </p:par>
                            </p:childTnLst>
                          </p:cTn>
                        </p:par>
                        <p:par>
                          <p:cTn id="18" fill="hold">
                            <p:stCondLst>
                              <p:cond delay="1420"/>
                            </p:stCondLst>
                            <p:childTnLst>
                              <p:par>
                                <p:cTn id="19" presetID="22" presetClass="entr" presetSubtype="8" fill="hold" grpId="0" nodeType="afterEffect">
                                  <p:stCondLst>
                                    <p:cond delay="0"/>
                                  </p:stCondLst>
                                  <p:iterate type="lt">
                                    <p:tmPct val="30000"/>
                                  </p:iterate>
                                  <p:childTnLst>
                                    <p:set>
                                      <p:cBhvr>
                                        <p:cTn id="20" dur="1" fill="hold">
                                          <p:stCondLst>
                                            <p:cond delay="0"/>
                                          </p:stCondLst>
                                        </p:cTn>
                                        <p:tgtEl>
                                          <p:spTgt spid="12"/>
                                        </p:tgtEl>
                                        <p:attrNameLst>
                                          <p:attrName>style.visibility</p:attrName>
                                        </p:attrNameLst>
                                      </p:cBhvr>
                                      <p:to>
                                        <p:strVal val="visible"/>
                                      </p:to>
                                    </p:set>
                                    <p:animEffect transition="in" filter="wipe(left)">
                                      <p:cBhvr>
                                        <p:cTn id="21" dur="200"/>
                                        <p:tgtEl>
                                          <p:spTgt spid="12"/>
                                        </p:tgtEl>
                                      </p:cBhvr>
                                    </p:animEffect>
                                  </p:childTnLst>
                                </p:cTn>
                              </p:par>
                              <p:par>
                                <p:cTn id="22" presetID="36" presetClass="emph" presetSubtype="0" fill="hold" grpId="1" nodeType="withEffect">
                                  <p:stCondLst>
                                    <p:cond delay="0"/>
                                  </p:stCondLst>
                                  <p:iterate type="lt">
                                    <p:tmPct val="30000"/>
                                  </p:iterate>
                                  <p:childTnLst>
                                    <p:animScale>
                                      <p:cBhvr>
                                        <p:cTn id="23" dur="50" autoRev="1" fill="hold">
                                          <p:stCondLst>
                                            <p:cond delay="0"/>
                                          </p:stCondLst>
                                        </p:cTn>
                                        <p:tgtEl>
                                          <p:spTgt spid="12"/>
                                        </p:tgtEl>
                                      </p:cBhvr>
                                      <p:to x="80000" y="100000"/>
                                    </p:animScale>
                                    <p:anim by="(#ppt_w*0.10)" calcmode="lin" valueType="num">
                                      <p:cBhvr>
                                        <p:cTn id="24" dur="50" autoRev="1" fill="hold">
                                          <p:stCondLst>
                                            <p:cond delay="0"/>
                                          </p:stCondLst>
                                        </p:cTn>
                                        <p:tgtEl>
                                          <p:spTgt spid="12"/>
                                        </p:tgtEl>
                                        <p:attrNameLst>
                                          <p:attrName>ppt_x</p:attrName>
                                        </p:attrNameLst>
                                      </p:cBhvr>
                                    </p:anim>
                                    <p:anim by="(-#ppt_w*0.10)" calcmode="lin" valueType="num">
                                      <p:cBhvr>
                                        <p:cTn id="25" dur="50" autoRev="1" fill="hold">
                                          <p:stCondLst>
                                            <p:cond delay="0"/>
                                          </p:stCondLst>
                                        </p:cTn>
                                        <p:tgtEl>
                                          <p:spTgt spid="12"/>
                                        </p:tgtEl>
                                        <p:attrNameLst>
                                          <p:attrName>ppt_y</p:attrName>
                                        </p:attrNameLst>
                                      </p:cBhvr>
                                    </p:anim>
                                    <p:animRot by="-480000">
                                      <p:cBhvr>
                                        <p:cTn id="26" dur="50" autoRev="1" fill="hold">
                                          <p:stCondLst>
                                            <p:cond delay="0"/>
                                          </p:stCondLst>
                                        </p:cTn>
                                        <p:tgtEl>
                                          <p:spTgt spid="1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p:bldP spid="12" grpId="0"/>
      <p:bldP spid="12" grpId="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0" y="100456"/>
            <a:ext cx="9144000" cy="394918"/>
            <a:chOff x="170694" y="177982"/>
            <a:chExt cx="3936003" cy="781165"/>
          </a:xfrm>
        </p:grpSpPr>
        <p:sp>
          <p:nvSpPr>
            <p:cNvPr id="5" name="等腰三角形 4"/>
            <p:cNvSpPr/>
            <p:nvPr/>
          </p:nvSpPr>
          <p:spPr>
            <a:xfrm>
              <a:off x="1233863" y="177982"/>
              <a:ext cx="355284" cy="356514"/>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8" rIns="68576" bIns="34288" rtlCol="0" anchor="ctr"/>
            <a:lstStyle/>
            <a:p>
              <a:pPr algn="ctr"/>
              <a:endParaRPr lang="zh-CN" altLang="en-US">
                <a:cs typeface="+mn-ea"/>
                <a:sym typeface="+mn-lt"/>
              </a:endParaRPr>
            </a:p>
          </p:txBody>
        </p:sp>
        <p:sp>
          <p:nvSpPr>
            <p:cNvPr id="6" name="等腰三角形 5"/>
            <p:cNvSpPr/>
            <p:nvPr/>
          </p:nvSpPr>
          <p:spPr>
            <a:xfrm flipV="1">
              <a:off x="200258" y="602633"/>
              <a:ext cx="355284" cy="356514"/>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8" rIns="68576" bIns="34288" rtlCol="0" anchor="ctr"/>
            <a:lstStyle/>
            <a:p>
              <a:pPr algn="ctr"/>
              <a:endParaRPr lang="zh-CN" altLang="en-US">
                <a:cs typeface="+mn-ea"/>
                <a:sym typeface="+mn-lt"/>
              </a:endParaRPr>
            </a:p>
          </p:txBody>
        </p:sp>
        <p:sp>
          <p:nvSpPr>
            <p:cNvPr id="7" name="矩形 6"/>
            <p:cNvSpPr/>
            <p:nvPr/>
          </p:nvSpPr>
          <p:spPr>
            <a:xfrm>
              <a:off x="170694" y="261768"/>
              <a:ext cx="3936003" cy="611981"/>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8" rIns="68576" bIns="34288" rtlCol="0" anchor="ctr"/>
            <a:lstStyle/>
            <a:p>
              <a:pPr algn="ctr"/>
              <a:endParaRPr lang="zh-CN" altLang="en-US">
                <a:cs typeface="+mn-ea"/>
                <a:sym typeface="+mn-lt"/>
              </a:endParaRPr>
            </a:p>
          </p:txBody>
        </p:sp>
        <p:sp>
          <p:nvSpPr>
            <p:cNvPr id="8" name="平行四边形 7"/>
            <p:cNvSpPr/>
            <p:nvPr/>
          </p:nvSpPr>
          <p:spPr>
            <a:xfrm>
              <a:off x="376965" y="178257"/>
              <a:ext cx="1036076" cy="779005"/>
            </a:xfrm>
            <a:prstGeom prst="parallelogram">
              <a:avLst>
                <a:gd name="adj" fmla="val 48207"/>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8" rIns="68576" bIns="34288" rtlCol="0" anchor="ctr"/>
            <a:lstStyle/>
            <a:p>
              <a:pPr algn="ctr"/>
              <a:endParaRPr lang="zh-CN" altLang="en-US">
                <a:cs typeface="+mn-ea"/>
                <a:sym typeface="+mn-lt"/>
              </a:endParaRPr>
            </a:p>
          </p:txBody>
        </p:sp>
      </p:grpSp>
      <p:sp>
        <p:nvSpPr>
          <p:cNvPr id="9" name="TextBox 48"/>
          <p:cNvSpPr txBox="1"/>
          <p:nvPr/>
        </p:nvSpPr>
        <p:spPr>
          <a:xfrm>
            <a:off x="770240" y="117370"/>
            <a:ext cx="1804738" cy="331948"/>
          </a:xfrm>
          <a:prstGeom prst="rect">
            <a:avLst/>
          </a:prstGeom>
          <a:noFill/>
        </p:spPr>
        <p:txBody>
          <a:bodyPr wrap="square" lIns="68580" tIns="34289" rIns="68580" bIns="34289" rtlCol="0">
            <a:spAutoFit/>
          </a:bodyPr>
          <a:lstStyle/>
          <a:p>
            <a:pPr>
              <a:lnSpc>
                <a:spcPct val="150000"/>
              </a:lnSpc>
            </a:pPr>
            <a:r>
              <a:rPr lang="zh-CN" altLang="en-US" sz="1140" dirty="0">
                <a:solidFill>
                  <a:schemeClr val="bg1"/>
                </a:solidFill>
                <a:latin typeface="Arial" panose="020B0604020202020204" pitchFamily="34" charset="0"/>
                <a:ea typeface="微软雅黑" panose="020B0503020204020204" pitchFamily="34" charset="-122"/>
                <a:sym typeface="Arial" panose="020B0604020202020204" pitchFamily="34" charset="0"/>
              </a:rPr>
              <a:t>点击请替换文字内容</a:t>
            </a:r>
          </a:p>
        </p:txBody>
      </p:sp>
      <p:pic>
        <p:nvPicPr>
          <p:cNvPr id="10" name="Picture 2"/>
          <p:cNvPicPr>
            <a:picLocks noChangeAspect="1" noChangeArrowheads="1"/>
          </p:cNvPicPr>
          <p:nvPr/>
        </p:nvPicPr>
        <p:blipFill>
          <a:blip r:embed="rId3" cstate="email"/>
          <a:stretch>
            <a:fillRect/>
          </a:stretch>
        </p:blipFill>
        <p:spPr bwMode="auto">
          <a:xfrm>
            <a:off x="1317055" y="1581277"/>
            <a:ext cx="3436549" cy="2214246"/>
          </a:xfrm>
          <a:prstGeom prst="rect">
            <a:avLst/>
          </a:prstGeom>
          <a:noFill/>
          <a:extLst>
            <a:ext uri="{909E8E84-426E-40DD-AFC4-6F175D3DCCD1}">
              <a14:hiddenFill xmlns:a14="http://schemas.microsoft.com/office/drawing/2010/main">
                <a:solidFill>
                  <a:srgbClr val="FFFFFF"/>
                </a:solidFill>
              </a14:hiddenFill>
            </a:ext>
          </a:extLst>
        </p:spPr>
      </p:pic>
      <p:sp>
        <p:nvSpPr>
          <p:cNvPr id="11" name="矩形 10"/>
          <p:cNvSpPr/>
          <p:nvPr/>
        </p:nvSpPr>
        <p:spPr>
          <a:xfrm>
            <a:off x="4744128" y="1581277"/>
            <a:ext cx="2970717" cy="221424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135000" tIns="34290" rIns="135000" bIns="34290" rtlCol="0" anchor="ctr"/>
          <a:lstStyle/>
          <a:p>
            <a:pPr indent="215900"/>
            <a:r>
              <a:rPr lang="zh-CN" altLang="en-US" sz="800" dirty="0">
                <a:solidFill>
                  <a:schemeClr val="bg1"/>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并选择只保留文字。您的内容打在这里，或者通过复制您的文本后，在此框中选择粘贴，并选择只保留文字。</a:t>
            </a:r>
            <a:endParaRPr lang="en-US" altLang="zh-CN" sz="800" dirty="0">
              <a:solidFill>
                <a:schemeClr val="bg1"/>
              </a:solidFill>
              <a:latin typeface="微软雅黑" panose="020B0503020204020204" pitchFamily="34" charset="-122"/>
              <a:ea typeface="微软雅黑" panose="020B0503020204020204" pitchFamily="34" charset="-122"/>
            </a:endParaRPr>
          </a:p>
          <a:p>
            <a:pPr indent="215900"/>
            <a:endParaRPr lang="en-US" altLang="zh-CN" sz="800" dirty="0">
              <a:solidFill>
                <a:schemeClr val="bg1"/>
              </a:solidFill>
              <a:latin typeface="微软雅黑" panose="020B0503020204020204" pitchFamily="34" charset="-122"/>
              <a:ea typeface="微软雅黑" panose="020B0503020204020204" pitchFamily="34" charset="-122"/>
            </a:endParaRPr>
          </a:p>
          <a:p>
            <a:pPr indent="215900"/>
            <a:r>
              <a:rPr lang="zh-CN" altLang="en-US" sz="800" dirty="0">
                <a:solidFill>
                  <a:schemeClr val="bg1"/>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您的内容打在这里，或者通过复制您的文本后，在此框中选择粘贴，并选择只保留文字。您的内容打在这里，或者通过复制您的文本后，在此框中选择粘贴，并选择只保留文字。</a:t>
            </a:r>
            <a:endParaRPr lang="zh-CN" altLang="en-US" sz="800" dirty="0">
              <a:solidFill>
                <a:schemeClr val="bg1"/>
              </a:solidFill>
              <a:latin typeface="AvantGarde Md BT" pitchFamily="34" charset="0"/>
            </a:endParaRPr>
          </a:p>
          <a:p>
            <a:pPr indent="215900"/>
            <a:endParaRPr lang="zh-CN" altLang="en-US" sz="800" dirty="0">
              <a:solidFill>
                <a:schemeClr val="bg1"/>
              </a:solidFill>
              <a:latin typeface="AvantGarde Md BT" pitchFamily="34" charset="0"/>
            </a:endParaRPr>
          </a:p>
        </p:txBody>
      </p:sp>
      <p:sp>
        <p:nvSpPr>
          <p:cNvPr id="12" name="矩形 11"/>
          <p:cNvSpPr/>
          <p:nvPr/>
        </p:nvSpPr>
        <p:spPr>
          <a:xfrm>
            <a:off x="7336754" y="3417481"/>
            <a:ext cx="648156" cy="648072"/>
          </a:xfrm>
          <a:prstGeom prst="rect">
            <a:avLst/>
          </a:prstGeom>
          <a:solidFill>
            <a:srgbClr val="D68F1B"/>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13" name="矩形 12"/>
          <p:cNvSpPr/>
          <p:nvPr/>
        </p:nvSpPr>
        <p:spPr>
          <a:xfrm>
            <a:off x="7120701" y="3741517"/>
            <a:ext cx="432104" cy="432048"/>
          </a:xfrm>
          <a:prstGeom prst="rect">
            <a:avLst/>
          </a:prstGeom>
          <a:solidFill>
            <a:srgbClr val="E3B40B"/>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2100">
              <a:latin typeface="AvantGarde Md BT"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4000" advTm="3000">
        <p14:vortex dir="r"/>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800" fill="hold"/>
                                        <p:tgtEl>
                                          <p:spTgt spid="4"/>
                                        </p:tgtEl>
                                        <p:attrNameLst>
                                          <p:attrName>ppt_x</p:attrName>
                                        </p:attrNameLst>
                                      </p:cBhvr>
                                      <p:tavLst>
                                        <p:tav tm="0">
                                          <p:val>
                                            <p:strVal val="0-#ppt_w/2"/>
                                          </p:val>
                                        </p:tav>
                                        <p:tav tm="100000">
                                          <p:val>
                                            <p:strVal val="#ppt_x"/>
                                          </p:val>
                                        </p:tav>
                                      </p:tavLst>
                                    </p:anim>
                                    <p:anim calcmode="lin" valueType="num">
                                      <p:cBhvr additive="base">
                                        <p:cTn id="8" dur="8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iterate type="lt">
                                    <p:tmPct val="30000"/>
                                  </p:iterate>
                                  <p:childTnLst>
                                    <p:set>
                                      <p:cBhvr>
                                        <p:cTn id="11" dur="1" fill="hold">
                                          <p:stCondLst>
                                            <p:cond delay="0"/>
                                          </p:stCondLst>
                                        </p:cTn>
                                        <p:tgtEl>
                                          <p:spTgt spid="9"/>
                                        </p:tgtEl>
                                        <p:attrNameLst>
                                          <p:attrName>style.visibility</p:attrName>
                                        </p:attrNameLst>
                                      </p:cBhvr>
                                      <p:to>
                                        <p:strVal val="visible"/>
                                      </p:to>
                                    </p:set>
                                    <p:animEffect transition="in" filter="wipe(left)">
                                      <p:cBhvr>
                                        <p:cTn id="12" dur="200"/>
                                        <p:tgtEl>
                                          <p:spTgt spid="9"/>
                                        </p:tgtEl>
                                      </p:cBhvr>
                                    </p:animEffect>
                                  </p:childTnLst>
                                </p:cTn>
                              </p:par>
                              <p:par>
                                <p:cTn id="13" presetID="36" presetClass="emph" presetSubtype="0" fill="hold" grpId="1" nodeType="withEffect">
                                  <p:stCondLst>
                                    <p:cond delay="0"/>
                                  </p:stCondLst>
                                  <p:iterate type="lt">
                                    <p:tmPct val="30000"/>
                                  </p:iterate>
                                  <p:childTnLst>
                                    <p:animScale>
                                      <p:cBhvr>
                                        <p:cTn id="14" dur="50" autoRev="1" fill="hold">
                                          <p:stCondLst>
                                            <p:cond delay="0"/>
                                          </p:stCondLst>
                                        </p:cTn>
                                        <p:tgtEl>
                                          <p:spTgt spid="9"/>
                                        </p:tgtEl>
                                      </p:cBhvr>
                                      <p:to x="80000" y="100000"/>
                                    </p:animScale>
                                    <p:anim by="(#ppt_w*0.10)" calcmode="lin" valueType="num">
                                      <p:cBhvr>
                                        <p:cTn id="15" dur="50" autoRev="1" fill="hold">
                                          <p:stCondLst>
                                            <p:cond delay="0"/>
                                          </p:stCondLst>
                                        </p:cTn>
                                        <p:tgtEl>
                                          <p:spTgt spid="9"/>
                                        </p:tgtEl>
                                        <p:attrNameLst>
                                          <p:attrName>ppt_x</p:attrName>
                                        </p:attrNameLst>
                                      </p:cBhvr>
                                    </p:anim>
                                    <p:anim by="(-#ppt_w*0.10)" calcmode="lin" valueType="num">
                                      <p:cBhvr>
                                        <p:cTn id="16" dur="50" autoRev="1" fill="hold">
                                          <p:stCondLst>
                                            <p:cond delay="0"/>
                                          </p:stCondLst>
                                        </p:cTn>
                                        <p:tgtEl>
                                          <p:spTgt spid="9"/>
                                        </p:tgtEl>
                                        <p:attrNameLst>
                                          <p:attrName>ppt_y</p:attrName>
                                        </p:attrNameLst>
                                      </p:cBhvr>
                                    </p:anim>
                                    <p:animRot by="-480000">
                                      <p:cBhvr>
                                        <p:cTn id="17" dur="50" autoRev="1" fill="hold">
                                          <p:stCondLst>
                                            <p:cond delay="0"/>
                                          </p:stCondLst>
                                        </p:cTn>
                                        <p:tgtEl>
                                          <p:spTgt spid="9"/>
                                        </p:tgtEl>
                                        <p:attrNameLst>
                                          <p:attrName>r</p:attrName>
                                        </p:attrNameLst>
                                      </p:cBhvr>
                                    </p:animRot>
                                  </p:childTnLst>
                                </p:cTn>
                              </p:par>
                            </p:childTnLst>
                          </p:cTn>
                        </p:par>
                        <p:par>
                          <p:cTn id="18" fill="hold">
                            <p:stCondLst>
                              <p:cond delay="1480"/>
                            </p:stCondLst>
                            <p:childTnLst>
                              <p:par>
                                <p:cTn id="19" presetID="2" presetClass="entr" presetSubtype="8" decel="100000"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0-#ppt_w/2"/>
                                          </p:val>
                                        </p:tav>
                                        <p:tav tm="100000">
                                          <p:val>
                                            <p:strVal val="#ppt_x"/>
                                          </p:val>
                                        </p:tav>
                                      </p:tavLst>
                                    </p:anim>
                                    <p:anim calcmode="lin" valueType="num">
                                      <p:cBhvr additive="base">
                                        <p:cTn id="22" dur="500" fill="hold"/>
                                        <p:tgtEl>
                                          <p:spTgt spid="10"/>
                                        </p:tgtEl>
                                        <p:attrNameLst>
                                          <p:attrName>ppt_y</p:attrName>
                                        </p:attrNameLst>
                                      </p:cBhvr>
                                      <p:tavLst>
                                        <p:tav tm="0">
                                          <p:val>
                                            <p:strVal val="#ppt_y"/>
                                          </p:val>
                                        </p:tav>
                                        <p:tav tm="100000">
                                          <p:val>
                                            <p:strVal val="#ppt_y"/>
                                          </p:val>
                                        </p:tav>
                                      </p:tavLst>
                                    </p:anim>
                                  </p:childTnLst>
                                </p:cTn>
                              </p:par>
                            </p:childTnLst>
                          </p:cTn>
                        </p:par>
                        <p:par>
                          <p:cTn id="23" fill="hold">
                            <p:stCondLst>
                              <p:cond delay="1980"/>
                            </p:stCondLst>
                            <p:childTnLst>
                              <p:par>
                                <p:cTn id="24" presetID="23" presetClass="entr" presetSubtype="528"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500" fill="hold"/>
                                        <p:tgtEl>
                                          <p:spTgt spid="11"/>
                                        </p:tgtEl>
                                        <p:attrNameLst>
                                          <p:attrName>ppt_w</p:attrName>
                                        </p:attrNameLst>
                                      </p:cBhvr>
                                      <p:tavLst>
                                        <p:tav tm="0">
                                          <p:val>
                                            <p:fltVal val="0"/>
                                          </p:val>
                                        </p:tav>
                                        <p:tav tm="100000">
                                          <p:val>
                                            <p:strVal val="#ppt_w"/>
                                          </p:val>
                                        </p:tav>
                                      </p:tavLst>
                                    </p:anim>
                                    <p:anim calcmode="lin" valueType="num">
                                      <p:cBhvr>
                                        <p:cTn id="27" dur="500" fill="hold"/>
                                        <p:tgtEl>
                                          <p:spTgt spid="11"/>
                                        </p:tgtEl>
                                        <p:attrNameLst>
                                          <p:attrName>ppt_h</p:attrName>
                                        </p:attrNameLst>
                                      </p:cBhvr>
                                      <p:tavLst>
                                        <p:tav tm="0">
                                          <p:val>
                                            <p:fltVal val="0"/>
                                          </p:val>
                                        </p:tav>
                                        <p:tav tm="100000">
                                          <p:val>
                                            <p:strVal val="#ppt_h"/>
                                          </p:val>
                                        </p:tav>
                                      </p:tavLst>
                                    </p:anim>
                                    <p:anim calcmode="lin" valueType="num">
                                      <p:cBhvr>
                                        <p:cTn id="28" dur="500" fill="hold"/>
                                        <p:tgtEl>
                                          <p:spTgt spid="11"/>
                                        </p:tgtEl>
                                        <p:attrNameLst>
                                          <p:attrName>ppt_x</p:attrName>
                                        </p:attrNameLst>
                                      </p:cBhvr>
                                      <p:tavLst>
                                        <p:tav tm="0">
                                          <p:val>
                                            <p:fltVal val="0.5"/>
                                          </p:val>
                                        </p:tav>
                                        <p:tav tm="100000">
                                          <p:val>
                                            <p:strVal val="#ppt_x"/>
                                          </p:val>
                                        </p:tav>
                                      </p:tavLst>
                                    </p:anim>
                                    <p:anim calcmode="lin" valueType="num">
                                      <p:cBhvr>
                                        <p:cTn id="29" dur="500" fill="hold"/>
                                        <p:tgtEl>
                                          <p:spTgt spid="11"/>
                                        </p:tgtEl>
                                        <p:attrNameLst>
                                          <p:attrName>ppt_y</p:attrName>
                                        </p:attrNameLst>
                                      </p:cBhvr>
                                      <p:tavLst>
                                        <p:tav tm="0">
                                          <p:val>
                                            <p:fltVal val="0.5"/>
                                          </p:val>
                                        </p:tav>
                                        <p:tav tm="100000">
                                          <p:val>
                                            <p:strVal val="#ppt_y"/>
                                          </p:val>
                                        </p:tav>
                                      </p:tavLst>
                                    </p:anim>
                                  </p:childTnLst>
                                </p:cTn>
                              </p:par>
                            </p:childTnLst>
                          </p:cTn>
                        </p:par>
                        <p:par>
                          <p:cTn id="30" fill="hold">
                            <p:stCondLst>
                              <p:cond delay="2480"/>
                            </p:stCondLst>
                            <p:childTnLst>
                              <p:par>
                                <p:cTn id="31" presetID="23" presetClass="entr" presetSubtype="528"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 calcmode="lin" valueType="num">
                                      <p:cBhvr>
                                        <p:cTn id="35" dur="500" fill="hold"/>
                                        <p:tgtEl>
                                          <p:spTgt spid="13"/>
                                        </p:tgtEl>
                                        <p:attrNameLst>
                                          <p:attrName>ppt_x</p:attrName>
                                        </p:attrNameLst>
                                      </p:cBhvr>
                                      <p:tavLst>
                                        <p:tav tm="0">
                                          <p:val>
                                            <p:fltVal val="0.5"/>
                                          </p:val>
                                        </p:tav>
                                        <p:tav tm="100000">
                                          <p:val>
                                            <p:strVal val="#ppt_x"/>
                                          </p:val>
                                        </p:tav>
                                      </p:tavLst>
                                    </p:anim>
                                    <p:anim calcmode="lin" valueType="num">
                                      <p:cBhvr>
                                        <p:cTn id="36" dur="500" fill="hold"/>
                                        <p:tgtEl>
                                          <p:spTgt spid="13"/>
                                        </p:tgtEl>
                                        <p:attrNameLst>
                                          <p:attrName>ppt_y</p:attrName>
                                        </p:attrNameLst>
                                      </p:cBhvr>
                                      <p:tavLst>
                                        <p:tav tm="0">
                                          <p:val>
                                            <p:fltVal val="0.5"/>
                                          </p:val>
                                        </p:tav>
                                        <p:tav tm="100000">
                                          <p:val>
                                            <p:strVal val="#ppt_y"/>
                                          </p:val>
                                        </p:tav>
                                      </p:tavLst>
                                    </p:anim>
                                  </p:childTnLst>
                                </p:cTn>
                              </p:par>
                            </p:childTnLst>
                          </p:cTn>
                        </p:par>
                        <p:par>
                          <p:cTn id="37" fill="hold">
                            <p:stCondLst>
                              <p:cond delay="2980"/>
                            </p:stCondLst>
                            <p:childTnLst>
                              <p:par>
                                <p:cTn id="38" presetID="23" presetClass="entr" presetSubtype="52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p:cTn id="40" dur="500" fill="hold"/>
                                        <p:tgtEl>
                                          <p:spTgt spid="12"/>
                                        </p:tgtEl>
                                        <p:attrNameLst>
                                          <p:attrName>ppt_w</p:attrName>
                                        </p:attrNameLst>
                                      </p:cBhvr>
                                      <p:tavLst>
                                        <p:tav tm="0">
                                          <p:val>
                                            <p:fltVal val="0"/>
                                          </p:val>
                                        </p:tav>
                                        <p:tav tm="100000">
                                          <p:val>
                                            <p:strVal val="#ppt_w"/>
                                          </p:val>
                                        </p:tav>
                                      </p:tavLst>
                                    </p:anim>
                                    <p:anim calcmode="lin" valueType="num">
                                      <p:cBhvr>
                                        <p:cTn id="41" dur="500" fill="hold"/>
                                        <p:tgtEl>
                                          <p:spTgt spid="12"/>
                                        </p:tgtEl>
                                        <p:attrNameLst>
                                          <p:attrName>ppt_h</p:attrName>
                                        </p:attrNameLst>
                                      </p:cBhvr>
                                      <p:tavLst>
                                        <p:tav tm="0">
                                          <p:val>
                                            <p:fltVal val="0"/>
                                          </p:val>
                                        </p:tav>
                                        <p:tav tm="100000">
                                          <p:val>
                                            <p:strVal val="#ppt_h"/>
                                          </p:val>
                                        </p:tav>
                                      </p:tavLst>
                                    </p:anim>
                                    <p:anim calcmode="lin" valueType="num">
                                      <p:cBhvr>
                                        <p:cTn id="42" dur="500" fill="hold"/>
                                        <p:tgtEl>
                                          <p:spTgt spid="12"/>
                                        </p:tgtEl>
                                        <p:attrNameLst>
                                          <p:attrName>ppt_x</p:attrName>
                                        </p:attrNameLst>
                                      </p:cBhvr>
                                      <p:tavLst>
                                        <p:tav tm="0">
                                          <p:val>
                                            <p:fltVal val="0.5"/>
                                          </p:val>
                                        </p:tav>
                                        <p:tav tm="100000">
                                          <p:val>
                                            <p:strVal val="#ppt_x"/>
                                          </p:val>
                                        </p:tav>
                                      </p:tavLst>
                                    </p:anim>
                                    <p:anim calcmode="lin" valueType="num">
                                      <p:cBhvr>
                                        <p:cTn id="43" dur="500" fill="hold"/>
                                        <p:tgtEl>
                                          <p:spTgt spid="1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P spid="11" grpId="0" animBg="1"/>
      <p:bldP spid="12" grpId="0" animBg="1"/>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图片 23"/>
          <p:cNvPicPr>
            <a:picLocks noChangeAspect="1"/>
          </p:cNvPicPr>
          <p:nvPr/>
        </p:nvPicPr>
        <p:blipFill>
          <a:blip r:embed="rId3" cstate="email"/>
          <a:stretch>
            <a:fillRect/>
          </a:stretch>
        </p:blipFill>
        <p:spPr>
          <a:xfrm>
            <a:off x="0" y="0"/>
            <a:ext cx="9144000" cy="3219450"/>
          </a:xfrm>
          <a:prstGeom prst="rect">
            <a:avLst/>
          </a:prstGeom>
        </p:spPr>
      </p:pic>
      <p:sp>
        <p:nvSpPr>
          <p:cNvPr id="5" name="文本框 4"/>
          <p:cNvSpPr txBox="1"/>
          <p:nvPr/>
        </p:nvSpPr>
        <p:spPr>
          <a:xfrm>
            <a:off x="7117312" y="1075954"/>
            <a:ext cx="1107996" cy="646331"/>
          </a:xfrm>
          <a:prstGeom prst="rect">
            <a:avLst/>
          </a:prstGeom>
          <a:noFill/>
        </p:spPr>
        <p:txBody>
          <a:bodyPr wrap="none" rtlCol="0">
            <a:spAutoFit/>
          </a:bodyPr>
          <a:lstStyle/>
          <a:p>
            <a:r>
              <a:rPr lang="zh-CN" altLang="en-US" sz="3600" b="1" dirty="0">
                <a:solidFill>
                  <a:schemeClr val="bg1"/>
                </a:solidFill>
                <a:latin typeface="微软雅黑" panose="020B0503020204020204" pitchFamily="34" charset="-122"/>
                <a:ea typeface="微软雅黑" panose="020B0503020204020204" pitchFamily="34" charset="-122"/>
                <a:cs typeface="+mn-ea"/>
                <a:sym typeface="+mn-lt"/>
              </a:rPr>
              <a:t>目录</a:t>
            </a:r>
          </a:p>
        </p:txBody>
      </p:sp>
      <p:sp>
        <p:nvSpPr>
          <p:cNvPr id="6" name="文本框 5"/>
          <p:cNvSpPr txBox="1"/>
          <p:nvPr/>
        </p:nvSpPr>
        <p:spPr>
          <a:xfrm>
            <a:off x="6913138" y="1624353"/>
            <a:ext cx="1791808" cy="442557"/>
          </a:xfrm>
          <a:prstGeom prst="rect">
            <a:avLst/>
          </a:prstGeom>
          <a:noFill/>
        </p:spPr>
        <p:txBody>
          <a:bodyPr wrap="square" rtlCol="0">
            <a:spAutoFit/>
          </a:bodyPr>
          <a:lstStyle/>
          <a:p>
            <a:r>
              <a:rPr lang="en-US" altLang="zh-CN" sz="2275" dirty="0">
                <a:solidFill>
                  <a:schemeClr val="bg1"/>
                </a:solidFill>
                <a:cs typeface="+mn-ea"/>
                <a:sym typeface="+mn-lt"/>
              </a:rPr>
              <a:t>CONTENTS</a:t>
            </a:r>
          </a:p>
        </p:txBody>
      </p:sp>
      <p:sp>
        <p:nvSpPr>
          <p:cNvPr id="7" name="文本框 6"/>
          <p:cNvSpPr txBox="1"/>
          <p:nvPr/>
        </p:nvSpPr>
        <p:spPr>
          <a:xfrm>
            <a:off x="1118027" y="3142864"/>
            <a:ext cx="1012247" cy="853952"/>
          </a:xfrm>
          <a:prstGeom prst="rect">
            <a:avLst/>
          </a:prstGeom>
          <a:noFill/>
        </p:spPr>
        <p:txBody>
          <a:bodyPr wrap="square" rtlCol="0">
            <a:spAutoFit/>
          </a:bodyPr>
          <a:lstStyle/>
          <a:p>
            <a:pPr algn="ctr"/>
            <a:r>
              <a:rPr lang="en-US" altLang="zh-CN" sz="4950" dirty="0">
                <a:solidFill>
                  <a:srgbClr val="FF0000"/>
                </a:solidFill>
                <a:cs typeface="+mn-ea"/>
                <a:sym typeface="+mn-lt"/>
              </a:rPr>
              <a:t>01</a:t>
            </a:r>
            <a:endParaRPr lang="zh-CN" altLang="en-US" sz="4950" dirty="0">
              <a:solidFill>
                <a:srgbClr val="FF0000"/>
              </a:solidFill>
              <a:cs typeface="+mn-ea"/>
              <a:sym typeface="+mn-lt"/>
            </a:endParaRPr>
          </a:p>
        </p:txBody>
      </p:sp>
      <p:sp>
        <p:nvSpPr>
          <p:cNvPr id="8" name="文本框 7"/>
          <p:cNvSpPr txBox="1"/>
          <p:nvPr/>
        </p:nvSpPr>
        <p:spPr>
          <a:xfrm>
            <a:off x="3115310" y="3142864"/>
            <a:ext cx="1012247" cy="853952"/>
          </a:xfrm>
          <a:prstGeom prst="rect">
            <a:avLst/>
          </a:prstGeom>
          <a:noFill/>
        </p:spPr>
        <p:txBody>
          <a:bodyPr wrap="square" rtlCol="0">
            <a:spAutoFit/>
          </a:bodyPr>
          <a:lstStyle/>
          <a:p>
            <a:pPr algn="ctr"/>
            <a:r>
              <a:rPr lang="en-US" altLang="zh-CN" sz="4950" dirty="0">
                <a:solidFill>
                  <a:srgbClr val="FF0000"/>
                </a:solidFill>
                <a:cs typeface="+mn-ea"/>
                <a:sym typeface="+mn-lt"/>
              </a:rPr>
              <a:t>02</a:t>
            </a:r>
            <a:endParaRPr lang="zh-CN" altLang="en-US" sz="4950" dirty="0">
              <a:solidFill>
                <a:srgbClr val="FF0000"/>
              </a:solidFill>
              <a:cs typeface="+mn-ea"/>
              <a:sym typeface="+mn-lt"/>
            </a:endParaRPr>
          </a:p>
        </p:txBody>
      </p:sp>
      <p:sp>
        <p:nvSpPr>
          <p:cNvPr id="9" name="文本框 8"/>
          <p:cNvSpPr txBox="1"/>
          <p:nvPr/>
        </p:nvSpPr>
        <p:spPr>
          <a:xfrm>
            <a:off x="5112593" y="3142864"/>
            <a:ext cx="1012247" cy="853952"/>
          </a:xfrm>
          <a:prstGeom prst="rect">
            <a:avLst/>
          </a:prstGeom>
          <a:noFill/>
        </p:spPr>
        <p:txBody>
          <a:bodyPr wrap="square" rtlCol="0">
            <a:spAutoFit/>
          </a:bodyPr>
          <a:lstStyle/>
          <a:p>
            <a:pPr algn="ctr"/>
            <a:r>
              <a:rPr lang="en-US" altLang="zh-CN" sz="4950" dirty="0">
                <a:solidFill>
                  <a:srgbClr val="FF0000"/>
                </a:solidFill>
                <a:cs typeface="+mn-ea"/>
                <a:sym typeface="+mn-lt"/>
              </a:rPr>
              <a:t>03</a:t>
            </a:r>
            <a:endParaRPr lang="zh-CN" altLang="en-US" sz="4950" dirty="0">
              <a:solidFill>
                <a:srgbClr val="FF0000"/>
              </a:solidFill>
              <a:cs typeface="+mn-ea"/>
              <a:sym typeface="+mn-lt"/>
            </a:endParaRPr>
          </a:p>
        </p:txBody>
      </p:sp>
      <p:sp>
        <p:nvSpPr>
          <p:cNvPr id="10" name="文本框 9"/>
          <p:cNvSpPr txBox="1"/>
          <p:nvPr/>
        </p:nvSpPr>
        <p:spPr>
          <a:xfrm>
            <a:off x="7109876" y="3142864"/>
            <a:ext cx="1012247" cy="853952"/>
          </a:xfrm>
          <a:prstGeom prst="rect">
            <a:avLst/>
          </a:prstGeom>
          <a:noFill/>
        </p:spPr>
        <p:txBody>
          <a:bodyPr wrap="square" rtlCol="0">
            <a:spAutoFit/>
          </a:bodyPr>
          <a:lstStyle/>
          <a:p>
            <a:pPr algn="ctr"/>
            <a:r>
              <a:rPr lang="en-US" altLang="zh-CN" sz="4950" dirty="0">
                <a:solidFill>
                  <a:srgbClr val="FF0000"/>
                </a:solidFill>
                <a:cs typeface="+mn-ea"/>
                <a:sym typeface="+mn-lt"/>
              </a:rPr>
              <a:t>04</a:t>
            </a:r>
            <a:endParaRPr lang="zh-CN" altLang="en-US" sz="4950" dirty="0">
              <a:solidFill>
                <a:srgbClr val="FF0000"/>
              </a:solidFill>
              <a:cs typeface="+mn-ea"/>
              <a:sym typeface="+mn-lt"/>
            </a:endParaRPr>
          </a:p>
        </p:txBody>
      </p:sp>
      <p:cxnSp>
        <p:nvCxnSpPr>
          <p:cNvPr id="11" name="直接连接符 10"/>
          <p:cNvCxnSpPr/>
          <p:nvPr/>
        </p:nvCxnSpPr>
        <p:spPr>
          <a:xfrm flipH="1">
            <a:off x="2505113" y="3208172"/>
            <a:ext cx="8835" cy="644900"/>
          </a:xfrm>
          <a:prstGeom prst="line">
            <a:avLst/>
          </a:prstGeom>
          <a:ln w="9525">
            <a:solidFill>
              <a:srgbClr val="6E6E6E"/>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flipH="1">
            <a:off x="734352" y="3208172"/>
            <a:ext cx="8835" cy="644900"/>
          </a:xfrm>
          <a:prstGeom prst="line">
            <a:avLst/>
          </a:prstGeom>
          <a:ln w="9525">
            <a:solidFill>
              <a:srgbClr val="6E6E6E"/>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flipH="1">
            <a:off x="4615657" y="3208172"/>
            <a:ext cx="8835" cy="644900"/>
          </a:xfrm>
          <a:prstGeom prst="line">
            <a:avLst/>
          </a:prstGeom>
          <a:ln w="9525">
            <a:solidFill>
              <a:srgbClr val="6E6E6E"/>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flipH="1">
            <a:off x="6726718" y="3208172"/>
            <a:ext cx="8835" cy="644900"/>
          </a:xfrm>
          <a:prstGeom prst="line">
            <a:avLst/>
          </a:prstGeom>
          <a:ln w="9525">
            <a:solidFill>
              <a:srgbClr val="6E6E6E"/>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flipH="1">
            <a:off x="8587946" y="3208172"/>
            <a:ext cx="8835" cy="64490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6" name="矩形 15"/>
          <p:cNvSpPr/>
          <p:nvPr/>
        </p:nvSpPr>
        <p:spPr>
          <a:xfrm>
            <a:off x="853591" y="4099977"/>
            <a:ext cx="1339986" cy="300082"/>
          </a:xfrm>
          <a:prstGeom prst="rect">
            <a:avLst/>
          </a:prstGeom>
        </p:spPr>
        <p:txBody>
          <a:bodyPr wrap="square">
            <a:spAutoFit/>
          </a:bodyPr>
          <a:lstStyle/>
          <a:p>
            <a:pPr algn="ctr"/>
            <a:r>
              <a:rPr lang="zh-CN" altLang="en-US" dirty="0">
                <a:solidFill>
                  <a:srgbClr val="FF0000"/>
                </a:solidFill>
                <a:latin typeface="微软雅黑" panose="020B0503020204020204" pitchFamily="34" charset="-122"/>
                <a:ea typeface="微软雅黑" panose="020B0503020204020204" pitchFamily="34" charset="-122"/>
                <a:cs typeface="+mn-ea"/>
                <a:sym typeface="+mn-lt"/>
              </a:rPr>
              <a:t>相关标题文字</a:t>
            </a:r>
          </a:p>
        </p:txBody>
      </p:sp>
      <p:sp>
        <p:nvSpPr>
          <p:cNvPr id="17" name="文本框 16"/>
          <p:cNvSpPr txBox="1"/>
          <p:nvPr/>
        </p:nvSpPr>
        <p:spPr>
          <a:xfrm>
            <a:off x="608113" y="4400059"/>
            <a:ext cx="1719730" cy="369332"/>
          </a:xfrm>
          <a:prstGeom prst="rect">
            <a:avLst/>
          </a:prstGeom>
          <a:noFill/>
        </p:spPr>
        <p:txBody>
          <a:bodyPr wrap="square" rtlCol="0">
            <a:spAutoFit/>
          </a:bodyPr>
          <a:lstStyle/>
          <a:p>
            <a:pPr algn="ctr">
              <a:lnSpc>
                <a:spcPct val="150000"/>
              </a:lnSpc>
            </a:pPr>
            <a:r>
              <a:rPr lang="zh-CN" altLang="en-US" sz="60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请替换文字内容，点击添加相关标题文字，修改文字内容，也可以直接复制你的内容到此。</a:t>
            </a:r>
          </a:p>
        </p:txBody>
      </p:sp>
      <p:sp>
        <p:nvSpPr>
          <p:cNvPr id="18" name="矩形 17"/>
          <p:cNvSpPr/>
          <p:nvPr/>
        </p:nvSpPr>
        <p:spPr>
          <a:xfrm>
            <a:off x="2935674" y="4099977"/>
            <a:ext cx="1339986" cy="300082"/>
          </a:xfrm>
          <a:prstGeom prst="rect">
            <a:avLst/>
          </a:prstGeom>
        </p:spPr>
        <p:txBody>
          <a:bodyPr wrap="square">
            <a:spAutoFit/>
          </a:bodyPr>
          <a:lstStyle/>
          <a:p>
            <a:pPr algn="ctr"/>
            <a:r>
              <a:rPr lang="zh-CN" altLang="en-US" dirty="0">
                <a:solidFill>
                  <a:srgbClr val="FF0000"/>
                </a:solidFill>
                <a:latin typeface="微软雅黑" panose="020B0503020204020204" pitchFamily="34" charset="-122"/>
                <a:ea typeface="微软雅黑" panose="020B0503020204020204" pitchFamily="34" charset="-122"/>
                <a:cs typeface="+mn-ea"/>
                <a:sym typeface="+mn-lt"/>
              </a:rPr>
              <a:t>相关标题文字</a:t>
            </a:r>
          </a:p>
        </p:txBody>
      </p:sp>
      <p:sp>
        <p:nvSpPr>
          <p:cNvPr id="19" name="文本框 18"/>
          <p:cNvSpPr txBox="1"/>
          <p:nvPr/>
        </p:nvSpPr>
        <p:spPr>
          <a:xfrm>
            <a:off x="2690195" y="4400059"/>
            <a:ext cx="1719730" cy="369332"/>
          </a:xfrm>
          <a:prstGeom prst="rect">
            <a:avLst/>
          </a:prstGeom>
          <a:noFill/>
        </p:spPr>
        <p:txBody>
          <a:bodyPr wrap="square" rtlCol="0">
            <a:spAutoFit/>
          </a:bodyPr>
          <a:lstStyle/>
          <a:p>
            <a:pPr algn="ctr">
              <a:lnSpc>
                <a:spcPct val="150000"/>
              </a:lnSpc>
            </a:pPr>
            <a:r>
              <a:rPr lang="zh-CN" altLang="en-US" sz="60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请替换文字内容，点击添加相关标题文字，修改文字内容，也可以直接复制你的内容到此。</a:t>
            </a:r>
          </a:p>
        </p:txBody>
      </p:sp>
      <p:sp>
        <p:nvSpPr>
          <p:cNvPr id="20" name="矩形 19"/>
          <p:cNvSpPr/>
          <p:nvPr/>
        </p:nvSpPr>
        <p:spPr>
          <a:xfrm>
            <a:off x="4998051" y="4099977"/>
            <a:ext cx="1339986" cy="300082"/>
          </a:xfrm>
          <a:prstGeom prst="rect">
            <a:avLst/>
          </a:prstGeom>
        </p:spPr>
        <p:txBody>
          <a:bodyPr wrap="square">
            <a:spAutoFit/>
          </a:bodyPr>
          <a:lstStyle/>
          <a:p>
            <a:pPr algn="ctr"/>
            <a:r>
              <a:rPr lang="zh-CN" altLang="en-US" dirty="0">
                <a:solidFill>
                  <a:srgbClr val="FF0000"/>
                </a:solidFill>
                <a:latin typeface="微软雅黑" panose="020B0503020204020204" pitchFamily="34" charset="-122"/>
                <a:ea typeface="微软雅黑" panose="020B0503020204020204" pitchFamily="34" charset="-122"/>
                <a:cs typeface="+mn-ea"/>
                <a:sym typeface="+mn-lt"/>
              </a:rPr>
              <a:t>相关标题文字</a:t>
            </a:r>
          </a:p>
        </p:txBody>
      </p:sp>
      <p:sp>
        <p:nvSpPr>
          <p:cNvPr id="21" name="文本框 20"/>
          <p:cNvSpPr txBox="1"/>
          <p:nvPr/>
        </p:nvSpPr>
        <p:spPr>
          <a:xfrm>
            <a:off x="4752573" y="4400059"/>
            <a:ext cx="1719730" cy="369332"/>
          </a:xfrm>
          <a:prstGeom prst="rect">
            <a:avLst/>
          </a:prstGeom>
          <a:noFill/>
        </p:spPr>
        <p:txBody>
          <a:bodyPr wrap="square" rtlCol="0">
            <a:spAutoFit/>
          </a:bodyPr>
          <a:lstStyle/>
          <a:p>
            <a:pPr algn="ctr">
              <a:lnSpc>
                <a:spcPct val="150000"/>
              </a:lnSpc>
            </a:pPr>
            <a:r>
              <a:rPr lang="zh-CN" altLang="en-US" sz="60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请替换文字内容，点击添加相关标题文字，修改文字内容，也可以直接复制你的内容到此。</a:t>
            </a:r>
          </a:p>
        </p:txBody>
      </p:sp>
      <p:sp>
        <p:nvSpPr>
          <p:cNvPr id="22" name="矩形 21"/>
          <p:cNvSpPr/>
          <p:nvPr/>
        </p:nvSpPr>
        <p:spPr>
          <a:xfrm>
            <a:off x="7027588" y="4099977"/>
            <a:ext cx="1339986" cy="300082"/>
          </a:xfrm>
          <a:prstGeom prst="rect">
            <a:avLst/>
          </a:prstGeom>
        </p:spPr>
        <p:txBody>
          <a:bodyPr wrap="square">
            <a:spAutoFit/>
          </a:bodyPr>
          <a:lstStyle/>
          <a:p>
            <a:pPr algn="ctr"/>
            <a:r>
              <a:rPr lang="zh-CN" altLang="en-US" dirty="0">
                <a:solidFill>
                  <a:srgbClr val="FF0000"/>
                </a:solidFill>
                <a:latin typeface="微软雅黑" panose="020B0503020204020204" pitchFamily="34" charset="-122"/>
                <a:ea typeface="微软雅黑" panose="020B0503020204020204" pitchFamily="34" charset="-122"/>
                <a:cs typeface="+mn-ea"/>
                <a:sym typeface="+mn-lt"/>
              </a:rPr>
              <a:t>相关标题文字</a:t>
            </a:r>
          </a:p>
        </p:txBody>
      </p:sp>
      <p:sp>
        <p:nvSpPr>
          <p:cNvPr id="23" name="文本框 22"/>
          <p:cNvSpPr txBox="1"/>
          <p:nvPr/>
        </p:nvSpPr>
        <p:spPr>
          <a:xfrm>
            <a:off x="6782110" y="4400059"/>
            <a:ext cx="1719730" cy="369332"/>
          </a:xfrm>
          <a:prstGeom prst="rect">
            <a:avLst/>
          </a:prstGeom>
          <a:noFill/>
        </p:spPr>
        <p:txBody>
          <a:bodyPr wrap="square" rtlCol="0">
            <a:spAutoFit/>
          </a:bodyPr>
          <a:lstStyle/>
          <a:p>
            <a:pPr algn="ctr">
              <a:lnSpc>
                <a:spcPct val="150000"/>
              </a:lnSpc>
            </a:pPr>
            <a:r>
              <a:rPr lang="zh-CN" altLang="en-US" sz="60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请替换文字内容，点击添加相关标题文字，修改文字内容，也可以直接复制你的内容到此。</a:t>
            </a:r>
          </a:p>
        </p:txBody>
      </p:sp>
    </p:spTree>
  </p:cSld>
  <p:clrMapOvr>
    <a:masterClrMapping/>
  </p:clrMapOvr>
  <mc:AlternateContent xmlns:mc="http://schemas.openxmlformats.org/markup-compatibility/2006" xmlns:p14="http://schemas.microsoft.com/office/powerpoint/2010/main">
    <mc:Choice Requires="p14">
      <p:transition spd="slow" p14:dur="4000" advTm="3000">
        <p14:vortex dir="r"/>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30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childTnLst>
                                </p:cTn>
                              </p:par>
                              <p:par>
                                <p:cTn id="13" presetID="47"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1000"/>
                                        <p:tgtEl>
                                          <p:spTgt spid="12"/>
                                        </p:tgtEl>
                                      </p:cBhvr>
                                    </p:animEffect>
                                    <p:anim calcmode="lin" valueType="num">
                                      <p:cBhvr>
                                        <p:cTn id="16" dur="1000" fill="hold"/>
                                        <p:tgtEl>
                                          <p:spTgt spid="12"/>
                                        </p:tgtEl>
                                        <p:attrNameLst>
                                          <p:attrName>ppt_x</p:attrName>
                                        </p:attrNameLst>
                                      </p:cBhvr>
                                      <p:tavLst>
                                        <p:tav tm="0">
                                          <p:val>
                                            <p:strVal val="#ppt_x"/>
                                          </p:val>
                                        </p:tav>
                                        <p:tav tm="100000">
                                          <p:val>
                                            <p:strVal val="#ppt_x"/>
                                          </p:val>
                                        </p:tav>
                                      </p:tavLst>
                                    </p:anim>
                                    <p:anim calcmode="lin" valueType="num">
                                      <p:cBhvr>
                                        <p:cTn id="17" dur="1000" fill="hold"/>
                                        <p:tgtEl>
                                          <p:spTgt spid="12"/>
                                        </p:tgtEl>
                                        <p:attrNameLst>
                                          <p:attrName>ppt_y</p:attrName>
                                        </p:attrNameLst>
                                      </p:cBhvr>
                                      <p:tavLst>
                                        <p:tav tm="0">
                                          <p:val>
                                            <p:strVal val="#ppt_y-.1"/>
                                          </p:val>
                                        </p:tav>
                                        <p:tav tm="100000">
                                          <p:val>
                                            <p:strVal val="#ppt_y"/>
                                          </p:val>
                                        </p:tav>
                                      </p:tavLst>
                                    </p:anim>
                                  </p:childTnLst>
                                </p:cTn>
                              </p:par>
                              <p:par>
                                <p:cTn id="18" presetID="47" presetClass="entr" presetSubtype="0" fill="hold"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par>
                                <p:cTn id="23" presetID="47" presetClass="entr" presetSubtype="0"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1000"/>
                                        <p:tgtEl>
                                          <p:spTgt spid="13"/>
                                        </p:tgtEl>
                                      </p:cBhvr>
                                    </p:animEffect>
                                    <p:anim calcmode="lin" valueType="num">
                                      <p:cBhvr>
                                        <p:cTn id="26" dur="1000" fill="hold"/>
                                        <p:tgtEl>
                                          <p:spTgt spid="13"/>
                                        </p:tgtEl>
                                        <p:attrNameLst>
                                          <p:attrName>ppt_x</p:attrName>
                                        </p:attrNameLst>
                                      </p:cBhvr>
                                      <p:tavLst>
                                        <p:tav tm="0">
                                          <p:val>
                                            <p:strVal val="#ppt_x"/>
                                          </p:val>
                                        </p:tav>
                                        <p:tav tm="100000">
                                          <p:val>
                                            <p:strVal val="#ppt_x"/>
                                          </p:val>
                                        </p:tav>
                                      </p:tavLst>
                                    </p:anim>
                                    <p:anim calcmode="lin" valueType="num">
                                      <p:cBhvr>
                                        <p:cTn id="27" dur="1000" fill="hold"/>
                                        <p:tgtEl>
                                          <p:spTgt spid="13"/>
                                        </p:tgtEl>
                                        <p:attrNameLst>
                                          <p:attrName>ppt_y</p:attrName>
                                        </p:attrNameLst>
                                      </p:cBhvr>
                                      <p:tavLst>
                                        <p:tav tm="0">
                                          <p:val>
                                            <p:strVal val="#ppt_y-.1"/>
                                          </p:val>
                                        </p:tav>
                                        <p:tav tm="100000">
                                          <p:val>
                                            <p:strVal val="#ppt_y"/>
                                          </p:val>
                                        </p:tav>
                                      </p:tavLst>
                                    </p:anim>
                                  </p:childTnLst>
                                </p:cTn>
                              </p:par>
                              <p:par>
                                <p:cTn id="28" presetID="47" presetClass="entr" presetSubtype="0" fill="hold" nodeType="with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1000"/>
                                        <p:tgtEl>
                                          <p:spTgt spid="14"/>
                                        </p:tgtEl>
                                      </p:cBhvr>
                                    </p:animEffect>
                                    <p:anim calcmode="lin" valueType="num">
                                      <p:cBhvr>
                                        <p:cTn id="31" dur="1000" fill="hold"/>
                                        <p:tgtEl>
                                          <p:spTgt spid="14"/>
                                        </p:tgtEl>
                                        <p:attrNameLst>
                                          <p:attrName>ppt_x</p:attrName>
                                        </p:attrNameLst>
                                      </p:cBhvr>
                                      <p:tavLst>
                                        <p:tav tm="0">
                                          <p:val>
                                            <p:strVal val="#ppt_x"/>
                                          </p:val>
                                        </p:tav>
                                        <p:tav tm="100000">
                                          <p:val>
                                            <p:strVal val="#ppt_x"/>
                                          </p:val>
                                        </p:tav>
                                      </p:tavLst>
                                    </p:anim>
                                    <p:anim calcmode="lin" valueType="num">
                                      <p:cBhvr>
                                        <p:cTn id="32" dur="1000" fill="hold"/>
                                        <p:tgtEl>
                                          <p:spTgt spid="14"/>
                                        </p:tgtEl>
                                        <p:attrNameLst>
                                          <p:attrName>ppt_y</p:attrName>
                                        </p:attrNameLst>
                                      </p:cBhvr>
                                      <p:tavLst>
                                        <p:tav tm="0">
                                          <p:val>
                                            <p:strVal val="#ppt_y-.1"/>
                                          </p:val>
                                        </p:tav>
                                        <p:tav tm="100000">
                                          <p:val>
                                            <p:strVal val="#ppt_y"/>
                                          </p:val>
                                        </p:tav>
                                      </p:tavLst>
                                    </p:anim>
                                  </p:childTnLst>
                                </p:cTn>
                              </p:par>
                              <p:par>
                                <p:cTn id="33" presetID="47" presetClass="entr" presetSubtype="0"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1000"/>
                                        <p:tgtEl>
                                          <p:spTgt spid="15"/>
                                        </p:tgtEl>
                                      </p:cBhvr>
                                    </p:animEffect>
                                    <p:anim calcmode="lin" valueType="num">
                                      <p:cBhvr>
                                        <p:cTn id="36" dur="1000" fill="hold"/>
                                        <p:tgtEl>
                                          <p:spTgt spid="15"/>
                                        </p:tgtEl>
                                        <p:attrNameLst>
                                          <p:attrName>ppt_x</p:attrName>
                                        </p:attrNameLst>
                                      </p:cBhvr>
                                      <p:tavLst>
                                        <p:tav tm="0">
                                          <p:val>
                                            <p:strVal val="#ppt_x"/>
                                          </p:val>
                                        </p:tav>
                                        <p:tav tm="100000">
                                          <p:val>
                                            <p:strVal val="#ppt_x"/>
                                          </p:val>
                                        </p:tav>
                                      </p:tavLst>
                                    </p:anim>
                                    <p:anim calcmode="lin" valueType="num">
                                      <p:cBhvr>
                                        <p:cTn id="37" dur="1000" fill="hold"/>
                                        <p:tgtEl>
                                          <p:spTgt spid="15"/>
                                        </p:tgtEl>
                                        <p:attrNameLst>
                                          <p:attrName>ppt_y</p:attrName>
                                        </p:attrNameLst>
                                      </p:cBhvr>
                                      <p:tavLst>
                                        <p:tav tm="0">
                                          <p:val>
                                            <p:strVal val="#ppt_y-.1"/>
                                          </p:val>
                                        </p:tav>
                                        <p:tav tm="100000">
                                          <p:val>
                                            <p:strVal val="#ppt_y"/>
                                          </p:val>
                                        </p:tav>
                                      </p:tavLst>
                                    </p:anim>
                                  </p:childTnLst>
                                </p:cTn>
                              </p:par>
                            </p:childTnLst>
                          </p:cTn>
                        </p:par>
                        <p:par>
                          <p:cTn id="38" fill="hold">
                            <p:stCondLst>
                              <p:cond delay="500"/>
                            </p:stCondLst>
                            <p:childTnLst>
                              <p:par>
                                <p:cTn id="39" presetID="45" presetClass="entr" presetSubtype="0" fill="hold" grpId="0" nodeType="after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fade">
                                      <p:cBhvr>
                                        <p:cTn id="41" dur="2000"/>
                                        <p:tgtEl>
                                          <p:spTgt spid="7"/>
                                        </p:tgtEl>
                                      </p:cBhvr>
                                    </p:animEffect>
                                    <p:anim calcmode="lin" valueType="num">
                                      <p:cBhvr>
                                        <p:cTn id="42" dur="2000" fill="hold"/>
                                        <p:tgtEl>
                                          <p:spTgt spid="7"/>
                                        </p:tgtEl>
                                        <p:attrNameLst>
                                          <p:attrName>ppt_w</p:attrName>
                                        </p:attrNameLst>
                                      </p:cBhvr>
                                      <p:tavLst>
                                        <p:tav tm="0" fmla="#ppt_w*sin(2.5*pi*$)">
                                          <p:val>
                                            <p:fltVal val="0"/>
                                          </p:val>
                                        </p:tav>
                                        <p:tav tm="100000">
                                          <p:val>
                                            <p:fltVal val="1"/>
                                          </p:val>
                                        </p:tav>
                                      </p:tavLst>
                                    </p:anim>
                                    <p:anim calcmode="lin" valueType="num">
                                      <p:cBhvr>
                                        <p:cTn id="43" dur="2000" fill="hold"/>
                                        <p:tgtEl>
                                          <p:spTgt spid="7"/>
                                        </p:tgtEl>
                                        <p:attrNameLst>
                                          <p:attrName>ppt_h</p:attrName>
                                        </p:attrNameLst>
                                      </p:cBhvr>
                                      <p:tavLst>
                                        <p:tav tm="0">
                                          <p:val>
                                            <p:strVal val="#ppt_h"/>
                                          </p:val>
                                        </p:tav>
                                        <p:tav tm="100000">
                                          <p:val>
                                            <p:strVal val="#ppt_h"/>
                                          </p:val>
                                        </p:tav>
                                      </p:tavLst>
                                    </p:anim>
                                  </p:childTnLst>
                                </p:cTn>
                              </p:par>
                              <p:par>
                                <p:cTn id="44" presetID="45" presetClass="entr" presetSubtype="0" fill="hold" grpId="0" nodeType="withEffect">
                                  <p:stCondLst>
                                    <p:cond delay="0"/>
                                  </p:stCondLst>
                                  <p:childTnLst>
                                    <p:set>
                                      <p:cBhvr>
                                        <p:cTn id="45" dur="1" fill="hold">
                                          <p:stCondLst>
                                            <p:cond delay="0"/>
                                          </p:stCondLst>
                                        </p:cTn>
                                        <p:tgtEl>
                                          <p:spTgt spid="8"/>
                                        </p:tgtEl>
                                        <p:attrNameLst>
                                          <p:attrName>style.visibility</p:attrName>
                                        </p:attrNameLst>
                                      </p:cBhvr>
                                      <p:to>
                                        <p:strVal val="visible"/>
                                      </p:to>
                                    </p:set>
                                    <p:animEffect transition="in" filter="fade">
                                      <p:cBhvr>
                                        <p:cTn id="46" dur="2000"/>
                                        <p:tgtEl>
                                          <p:spTgt spid="8"/>
                                        </p:tgtEl>
                                      </p:cBhvr>
                                    </p:animEffect>
                                    <p:anim calcmode="lin" valueType="num">
                                      <p:cBhvr>
                                        <p:cTn id="47" dur="2000" fill="hold"/>
                                        <p:tgtEl>
                                          <p:spTgt spid="8"/>
                                        </p:tgtEl>
                                        <p:attrNameLst>
                                          <p:attrName>ppt_w</p:attrName>
                                        </p:attrNameLst>
                                      </p:cBhvr>
                                      <p:tavLst>
                                        <p:tav tm="0" fmla="#ppt_w*sin(2.5*pi*$)">
                                          <p:val>
                                            <p:fltVal val="0"/>
                                          </p:val>
                                        </p:tav>
                                        <p:tav tm="100000">
                                          <p:val>
                                            <p:fltVal val="1"/>
                                          </p:val>
                                        </p:tav>
                                      </p:tavLst>
                                    </p:anim>
                                    <p:anim calcmode="lin" valueType="num">
                                      <p:cBhvr>
                                        <p:cTn id="48" dur="2000" fill="hold"/>
                                        <p:tgtEl>
                                          <p:spTgt spid="8"/>
                                        </p:tgtEl>
                                        <p:attrNameLst>
                                          <p:attrName>ppt_h</p:attrName>
                                        </p:attrNameLst>
                                      </p:cBhvr>
                                      <p:tavLst>
                                        <p:tav tm="0">
                                          <p:val>
                                            <p:strVal val="#ppt_h"/>
                                          </p:val>
                                        </p:tav>
                                        <p:tav tm="100000">
                                          <p:val>
                                            <p:strVal val="#ppt_h"/>
                                          </p:val>
                                        </p:tav>
                                      </p:tavLst>
                                    </p:anim>
                                  </p:childTnLst>
                                </p:cTn>
                              </p:par>
                              <p:par>
                                <p:cTn id="49" presetID="45" presetClass="entr" presetSubtype="0" fill="hold" grpId="0" nodeType="withEffect">
                                  <p:stCondLst>
                                    <p:cond delay="0"/>
                                  </p:stCondLst>
                                  <p:childTnLst>
                                    <p:set>
                                      <p:cBhvr>
                                        <p:cTn id="50" dur="1" fill="hold">
                                          <p:stCondLst>
                                            <p:cond delay="0"/>
                                          </p:stCondLst>
                                        </p:cTn>
                                        <p:tgtEl>
                                          <p:spTgt spid="9"/>
                                        </p:tgtEl>
                                        <p:attrNameLst>
                                          <p:attrName>style.visibility</p:attrName>
                                        </p:attrNameLst>
                                      </p:cBhvr>
                                      <p:to>
                                        <p:strVal val="visible"/>
                                      </p:to>
                                    </p:set>
                                    <p:animEffect transition="in" filter="fade">
                                      <p:cBhvr>
                                        <p:cTn id="51" dur="2000"/>
                                        <p:tgtEl>
                                          <p:spTgt spid="9"/>
                                        </p:tgtEl>
                                      </p:cBhvr>
                                    </p:animEffect>
                                    <p:anim calcmode="lin" valueType="num">
                                      <p:cBhvr>
                                        <p:cTn id="52" dur="2000" fill="hold"/>
                                        <p:tgtEl>
                                          <p:spTgt spid="9"/>
                                        </p:tgtEl>
                                        <p:attrNameLst>
                                          <p:attrName>ppt_w</p:attrName>
                                        </p:attrNameLst>
                                      </p:cBhvr>
                                      <p:tavLst>
                                        <p:tav tm="0" fmla="#ppt_w*sin(2.5*pi*$)">
                                          <p:val>
                                            <p:fltVal val="0"/>
                                          </p:val>
                                        </p:tav>
                                        <p:tav tm="100000">
                                          <p:val>
                                            <p:fltVal val="1"/>
                                          </p:val>
                                        </p:tav>
                                      </p:tavLst>
                                    </p:anim>
                                    <p:anim calcmode="lin" valueType="num">
                                      <p:cBhvr>
                                        <p:cTn id="53" dur="2000" fill="hold"/>
                                        <p:tgtEl>
                                          <p:spTgt spid="9"/>
                                        </p:tgtEl>
                                        <p:attrNameLst>
                                          <p:attrName>ppt_h</p:attrName>
                                        </p:attrNameLst>
                                      </p:cBhvr>
                                      <p:tavLst>
                                        <p:tav tm="0">
                                          <p:val>
                                            <p:strVal val="#ppt_h"/>
                                          </p:val>
                                        </p:tav>
                                        <p:tav tm="100000">
                                          <p:val>
                                            <p:strVal val="#ppt_h"/>
                                          </p:val>
                                        </p:tav>
                                      </p:tavLst>
                                    </p:anim>
                                  </p:childTnLst>
                                </p:cTn>
                              </p:par>
                              <p:par>
                                <p:cTn id="54" presetID="45" presetClass="entr" presetSubtype="0" fill="hold" grpId="0" nodeType="withEffect">
                                  <p:stCondLst>
                                    <p:cond delay="0"/>
                                  </p:stCondLst>
                                  <p:childTnLst>
                                    <p:set>
                                      <p:cBhvr>
                                        <p:cTn id="55" dur="1" fill="hold">
                                          <p:stCondLst>
                                            <p:cond delay="0"/>
                                          </p:stCondLst>
                                        </p:cTn>
                                        <p:tgtEl>
                                          <p:spTgt spid="10"/>
                                        </p:tgtEl>
                                        <p:attrNameLst>
                                          <p:attrName>style.visibility</p:attrName>
                                        </p:attrNameLst>
                                      </p:cBhvr>
                                      <p:to>
                                        <p:strVal val="visible"/>
                                      </p:to>
                                    </p:set>
                                    <p:animEffect transition="in" filter="fade">
                                      <p:cBhvr>
                                        <p:cTn id="56" dur="2000"/>
                                        <p:tgtEl>
                                          <p:spTgt spid="10"/>
                                        </p:tgtEl>
                                      </p:cBhvr>
                                    </p:animEffect>
                                    <p:anim calcmode="lin" valueType="num">
                                      <p:cBhvr>
                                        <p:cTn id="57" dur="2000" fill="hold"/>
                                        <p:tgtEl>
                                          <p:spTgt spid="10"/>
                                        </p:tgtEl>
                                        <p:attrNameLst>
                                          <p:attrName>ppt_w</p:attrName>
                                        </p:attrNameLst>
                                      </p:cBhvr>
                                      <p:tavLst>
                                        <p:tav tm="0" fmla="#ppt_w*sin(2.5*pi*$)">
                                          <p:val>
                                            <p:fltVal val="0"/>
                                          </p:val>
                                        </p:tav>
                                        <p:tav tm="100000">
                                          <p:val>
                                            <p:fltVal val="1"/>
                                          </p:val>
                                        </p:tav>
                                      </p:tavLst>
                                    </p:anim>
                                    <p:anim calcmode="lin" valueType="num">
                                      <p:cBhvr>
                                        <p:cTn id="58" dur="2000" fill="hold"/>
                                        <p:tgtEl>
                                          <p:spTgt spid="10"/>
                                        </p:tgtEl>
                                        <p:attrNameLst>
                                          <p:attrName>ppt_h</p:attrName>
                                        </p:attrNameLst>
                                      </p:cBhvr>
                                      <p:tavLst>
                                        <p:tav tm="0">
                                          <p:val>
                                            <p:strVal val="#ppt_h"/>
                                          </p:val>
                                        </p:tav>
                                        <p:tav tm="100000">
                                          <p:val>
                                            <p:strVal val="#ppt_h"/>
                                          </p:val>
                                        </p:tav>
                                      </p:tavLst>
                                    </p:anim>
                                  </p:childTnLst>
                                </p:cTn>
                              </p:par>
                              <p:par>
                                <p:cTn id="59" presetID="2" presetClass="entr" presetSubtype="4" fill="hold" grpId="0" nodeType="with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ppt_x"/>
                                          </p:val>
                                        </p:tav>
                                        <p:tav tm="100000">
                                          <p:val>
                                            <p:strVal val="#ppt_x"/>
                                          </p:val>
                                        </p:tav>
                                      </p:tavLst>
                                    </p:anim>
                                    <p:anim calcmode="lin" valueType="num">
                                      <p:cBhvr additive="base">
                                        <p:cTn id="62" dur="500" fill="hold"/>
                                        <p:tgtEl>
                                          <p:spTgt spid="17"/>
                                        </p:tgtEl>
                                        <p:attrNameLst>
                                          <p:attrName>ppt_y</p:attrName>
                                        </p:attrNameLst>
                                      </p:cBhvr>
                                      <p:tavLst>
                                        <p:tav tm="0">
                                          <p:val>
                                            <p:strVal val="1+#ppt_h/2"/>
                                          </p:val>
                                        </p:tav>
                                        <p:tav tm="100000">
                                          <p:val>
                                            <p:strVal val="#ppt_y"/>
                                          </p:val>
                                        </p:tav>
                                      </p:tavLst>
                                    </p:anim>
                                  </p:childTnLst>
                                </p:cTn>
                              </p:par>
                              <p:par>
                                <p:cTn id="63" presetID="23" presetClass="entr" presetSubtype="32" fill="hold" grpId="0" nodeType="withEffect">
                                  <p:stCondLst>
                                    <p:cond delay="50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strVal val="4*#ppt_w"/>
                                          </p:val>
                                        </p:tav>
                                        <p:tav tm="100000">
                                          <p:val>
                                            <p:strVal val="#ppt_w"/>
                                          </p:val>
                                        </p:tav>
                                      </p:tavLst>
                                    </p:anim>
                                    <p:anim calcmode="lin" valueType="num">
                                      <p:cBhvr>
                                        <p:cTn id="66" dur="500" fill="hold"/>
                                        <p:tgtEl>
                                          <p:spTgt spid="16"/>
                                        </p:tgtEl>
                                        <p:attrNameLst>
                                          <p:attrName>ppt_h</p:attrName>
                                        </p:attrNameLst>
                                      </p:cBhvr>
                                      <p:tavLst>
                                        <p:tav tm="0">
                                          <p:val>
                                            <p:strVal val="4*#ppt_h"/>
                                          </p:val>
                                        </p:tav>
                                        <p:tav tm="100000">
                                          <p:val>
                                            <p:strVal val="#ppt_h"/>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9"/>
                                        </p:tgtEl>
                                        <p:attrNameLst>
                                          <p:attrName>style.visibility</p:attrName>
                                        </p:attrNameLst>
                                      </p:cBhvr>
                                      <p:to>
                                        <p:strVal val="visible"/>
                                      </p:to>
                                    </p:set>
                                    <p:anim calcmode="lin" valueType="num">
                                      <p:cBhvr additive="base">
                                        <p:cTn id="69" dur="500" fill="hold"/>
                                        <p:tgtEl>
                                          <p:spTgt spid="19"/>
                                        </p:tgtEl>
                                        <p:attrNameLst>
                                          <p:attrName>ppt_x</p:attrName>
                                        </p:attrNameLst>
                                      </p:cBhvr>
                                      <p:tavLst>
                                        <p:tav tm="0">
                                          <p:val>
                                            <p:strVal val="#ppt_x"/>
                                          </p:val>
                                        </p:tav>
                                        <p:tav tm="100000">
                                          <p:val>
                                            <p:strVal val="#ppt_x"/>
                                          </p:val>
                                        </p:tav>
                                      </p:tavLst>
                                    </p:anim>
                                    <p:anim calcmode="lin" valueType="num">
                                      <p:cBhvr additive="base">
                                        <p:cTn id="70" dur="500" fill="hold"/>
                                        <p:tgtEl>
                                          <p:spTgt spid="19"/>
                                        </p:tgtEl>
                                        <p:attrNameLst>
                                          <p:attrName>ppt_y</p:attrName>
                                        </p:attrNameLst>
                                      </p:cBhvr>
                                      <p:tavLst>
                                        <p:tav tm="0">
                                          <p:val>
                                            <p:strVal val="1+#ppt_h/2"/>
                                          </p:val>
                                        </p:tav>
                                        <p:tav tm="100000">
                                          <p:val>
                                            <p:strVal val="#ppt_y"/>
                                          </p:val>
                                        </p:tav>
                                      </p:tavLst>
                                    </p:anim>
                                  </p:childTnLst>
                                </p:cTn>
                              </p:par>
                              <p:par>
                                <p:cTn id="71" presetID="23" presetClass="entr" presetSubtype="32" fill="hold" grpId="0" nodeType="withEffect">
                                  <p:stCondLst>
                                    <p:cond delay="500"/>
                                  </p:stCondLst>
                                  <p:childTnLst>
                                    <p:set>
                                      <p:cBhvr>
                                        <p:cTn id="72" dur="1" fill="hold">
                                          <p:stCondLst>
                                            <p:cond delay="0"/>
                                          </p:stCondLst>
                                        </p:cTn>
                                        <p:tgtEl>
                                          <p:spTgt spid="18"/>
                                        </p:tgtEl>
                                        <p:attrNameLst>
                                          <p:attrName>style.visibility</p:attrName>
                                        </p:attrNameLst>
                                      </p:cBhvr>
                                      <p:to>
                                        <p:strVal val="visible"/>
                                      </p:to>
                                    </p:set>
                                    <p:anim calcmode="lin" valueType="num">
                                      <p:cBhvr>
                                        <p:cTn id="73" dur="500" fill="hold"/>
                                        <p:tgtEl>
                                          <p:spTgt spid="18"/>
                                        </p:tgtEl>
                                        <p:attrNameLst>
                                          <p:attrName>ppt_w</p:attrName>
                                        </p:attrNameLst>
                                      </p:cBhvr>
                                      <p:tavLst>
                                        <p:tav tm="0">
                                          <p:val>
                                            <p:strVal val="4*#ppt_w"/>
                                          </p:val>
                                        </p:tav>
                                        <p:tav tm="100000">
                                          <p:val>
                                            <p:strVal val="#ppt_w"/>
                                          </p:val>
                                        </p:tav>
                                      </p:tavLst>
                                    </p:anim>
                                    <p:anim calcmode="lin" valueType="num">
                                      <p:cBhvr>
                                        <p:cTn id="74" dur="500" fill="hold"/>
                                        <p:tgtEl>
                                          <p:spTgt spid="18"/>
                                        </p:tgtEl>
                                        <p:attrNameLst>
                                          <p:attrName>ppt_h</p:attrName>
                                        </p:attrNameLst>
                                      </p:cBhvr>
                                      <p:tavLst>
                                        <p:tav tm="0">
                                          <p:val>
                                            <p:strVal val="4*#ppt_h"/>
                                          </p:val>
                                        </p:tav>
                                        <p:tav tm="100000">
                                          <p:val>
                                            <p:strVal val="#ppt_h"/>
                                          </p:val>
                                        </p:tav>
                                      </p:tavLst>
                                    </p:anim>
                                  </p:childTnLst>
                                </p:cTn>
                              </p:par>
                              <p:par>
                                <p:cTn id="75" presetID="2" presetClass="entr" presetSubtype="4" fill="hold" grpId="0" nodeType="withEffect">
                                  <p:stCondLst>
                                    <p:cond delay="0"/>
                                  </p:stCondLst>
                                  <p:childTnLst>
                                    <p:set>
                                      <p:cBhvr>
                                        <p:cTn id="76" dur="1" fill="hold">
                                          <p:stCondLst>
                                            <p:cond delay="0"/>
                                          </p:stCondLst>
                                        </p:cTn>
                                        <p:tgtEl>
                                          <p:spTgt spid="21"/>
                                        </p:tgtEl>
                                        <p:attrNameLst>
                                          <p:attrName>style.visibility</p:attrName>
                                        </p:attrNameLst>
                                      </p:cBhvr>
                                      <p:to>
                                        <p:strVal val="visible"/>
                                      </p:to>
                                    </p:set>
                                    <p:anim calcmode="lin" valueType="num">
                                      <p:cBhvr additive="base">
                                        <p:cTn id="77" dur="500" fill="hold"/>
                                        <p:tgtEl>
                                          <p:spTgt spid="21"/>
                                        </p:tgtEl>
                                        <p:attrNameLst>
                                          <p:attrName>ppt_x</p:attrName>
                                        </p:attrNameLst>
                                      </p:cBhvr>
                                      <p:tavLst>
                                        <p:tav tm="0">
                                          <p:val>
                                            <p:strVal val="#ppt_x"/>
                                          </p:val>
                                        </p:tav>
                                        <p:tav tm="100000">
                                          <p:val>
                                            <p:strVal val="#ppt_x"/>
                                          </p:val>
                                        </p:tav>
                                      </p:tavLst>
                                    </p:anim>
                                    <p:anim calcmode="lin" valueType="num">
                                      <p:cBhvr additive="base">
                                        <p:cTn id="78" dur="500" fill="hold"/>
                                        <p:tgtEl>
                                          <p:spTgt spid="21"/>
                                        </p:tgtEl>
                                        <p:attrNameLst>
                                          <p:attrName>ppt_y</p:attrName>
                                        </p:attrNameLst>
                                      </p:cBhvr>
                                      <p:tavLst>
                                        <p:tav tm="0">
                                          <p:val>
                                            <p:strVal val="1+#ppt_h/2"/>
                                          </p:val>
                                        </p:tav>
                                        <p:tav tm="100000">
                                          <p:val>
                                            <p:strVal val="#ppt_y"/>
                                          </p:val>
                                        </p:tav>
                                      </p:tavLst>
                                    </p:anim>
                                  </p:childTnLst>
                                </p:cTn>
                              </p:par>
                              <p:par>
                                <p:cTn id="79" presetID="23" presetClass="entr" presetSubtype="32" fill="hold" grpId="0" nodeType="withEffect">
                                  <p:stCondLst>
                                    <p:cond delay="500"/>
                                  </p:stCondLst>
                                  <p:childTnLst>
                                    <p:set>
                                      <p:cBhvr>
                                        <p:cTn id="80" dur="1" fill="hold">
                                          <p:stCondLst>
                                            <p:cond delay="0"/>
                                          </p:stCondLst>
                                        </p:cTn>
                                        <p:tgtEl>
                                          <p:spTgt spid="20"/>
                                        </p:tgtEl>
                                        <p:attrNameLst>
                                          <p:attrName>style.visibility</p:attrName>
                                        </p:attrNameLst>
                                      </p:cBhvr>
                                      <p:to>
                                        <p:strVal val="visible"/>
                                      </p:to>
                                    </p:set>
                                    <p:anim calcmode="lin" valueType="num">
                                      <p:cBhvr>
                                        <p:cTn id="81" dur="500" fill="hold"/>
                                        <p:tgtEl>
                                          <p:spTgt spid="20"/>
                                        </p:tgtEl>
                                        <p:attrNameLst>
                                          <p:attrName>ppt_w</p:attrName>
                                        </p:attrNameLst>
                                      </p:cBhvr>
                                      <p:tavLst>
                                        <p:tav tm="0">
                                          <p:val>
                                            <p:strVal val="4*#ppt_w"/>
                                          </p:val>
                                        </p:tav>
                                        <p:tav tm="100000">
                                          <p:val>
                                            <p:strVal val="#ppt_w"/>
                                          </p:val>
                                        </p:tav>
                                      </p:tavLst>
                                    </p:anim>
                                    <p:anim calcmode="lin" valueType="num">
                                      <p:cBhvr>
                                        <p:cTn id="82" dur="500" fill="hold"/>
                                        <p:tgtEl>
                                          <p:spTgt spid="20"/>
                                        </p:tgtEl>
                                        <p:attrNameLst>
                                          <p:attrName>ppt_h</p:attrName>
                                        </p:attrNameLst>
                                      </p:cBhvr>
                                      <p:tavLst>
                                        <p:tav tm="0">
                                          <p:val>
                                            <p:strVal val="4*#ppt_h"/>
                                          </p:val>
                                        </p:tav>
                                        <p:tav tm="100000">
                                          <p:val>
                                            <p:strVal val="#ppt_h"/>
                                          </p:val>
                                        </p:tav>
                                      </p:tavLst>
                                    </p:anim>
                                  </p:childTnLst>
                                </p:cTn>
                              </p:par>
                              <p:par>
                                <p:cTn id="83" presetID="2" presetClass="entr" presetSubtype="4" fill="hold" grpId="0" nodeType="withEffect">
                                  <p:stCondLst>
                                    <p:cond delay="0"/>
                                  </p:stCondLst>
                                  <p:childTnLst>
                                    <p:set>
                                      <p:cBhvr>
                                        <p:cTn id="84" dur="1" fill="hold">
                                          <p:stCondLst>
                                            <p:cond delay="0"/>
                                          </p:stCondLst>
                                        </p:cTn>
                                        <p:tgtEl>
                                          <p:spTgt spid="23"/>
                                        </p:tgtEl>
                                        <p:attrNameLst>
                                          <p:attrName>style.visibility</p:attrName>
                                        </p:attrNameLst>
                                      </p:cBhvr>
                                      <p:to>
                                        <p:strVal val="visible"/>
                                      </p:to>
                                    </p:set>
                                    <p:anim calcmode="lin" valueType="num">
                                      <p:cBhvr additive="base">
                                        <p:cTn id="85" dur="500" fill="hold"/>
                                        <p:tgtEl>
                                          <p:spTgt spid="23"/>
                                        </p:tgtEl>
                                        <p:attrNameLst>
                                          <p:attrName>ppt_x</p:attrName>
                                        </p:attrNameLst>
                                      </p:cBhvr>
                                      <p:tavLst>
                                        <p:tav tm="0">
                                          <p:val>
                                            <p:strVal val="#ppt_x"/>
                                          </p:val>
                                        </p:tav>
                                        <p:tav tm="100000">
                                          <p:val>
                                            <p:strVal val="#ppt_x"/>
                                          </p:val>
                                        </p:tav>
                                      </p:tavLst>
                                    </p:anim>
                                    <p:anim calcmode="lin" valueType="num">
                                      <p:cBhvr additive="base">
                                        <p:cTn id="86" dur="500" fill="hold"/>
                                        <p:tgtEl>
                                          <p:spTgt spid="23"/>
                                        </p:tgtEl>
                                        <p:attrNameLst>
                                          <p:attrName>ppt_y</p:attrName>
                                        </p:attrNameLst>
                                      </p:cBhvr>
                                      <p:tavLst>
                                        <p:tav tm="0">
                                          <p:val>
                                            <p:strVal val="1+#ppt_h/2"/>
                                          </p:val>
                                        </p:tav>
                                        <p:tav tm="100000">
                                          <p:val>
                                            <p:strVal val="#ppt_y"/>
                                          </p:val>
                                        </p:tav>
                                      </p:tavLst>
                                    </p:anim>
                                  </p:childTnLst>
                                </p:cTn>
                              </p:par>
                              <p:par>
                                <p:cTn id="87" presetID="23" presetClass="entr" presetSubtype="32" fill="hold" grpId="0" nodeType="withEffect">
                                  <p:stCondLst>
                                    <p:cond delay="500"/>
                                  </p:stCondLst>
                                  <p:childTnLst>
                                    <p:set>
                                      <p:cBhvr>
                                        <p:cTn id="88" dur="1" fill="hold">
                                          <p:stCondLst>
                                            <p:cond delay="0"/>
                                          </p:stCondLst>
                                        </p:cTn>
                                        <p:tgtEl>
                                          <p:spTgt spid="22"/>
                                        </p:tgtEl>
                                        <p:attrNameLst>
                                          <p:attrName>style.visibility</p:attrName>
                                        </p:attrNameLst>
                                      </p:cBhvr>
                                      <p:to>
                                        <p:strVal val="visible"/>
                                      </p:to>
                                    </p:set>
                                    <p:anim calcmode="lin" valueType="num">
                                      <p:cBhvr>
                                        <p:cTn id="89" dur="500" fill="hold"/>
                                        <p:tgtEl>
                                          <p:spTgt spid="22"/>
                                        </p:tgtEl>
                                        <p:attrNameLst>
                                          <p:attrName>ppt_w</p:attrName>
                                        </p:attrNameLst>
                                      </p:cBhvr>
                                      <p:tavLst>
                                        <p:tav tm="0">
                                          <p:val>
                                            <p:strVal val="4*#ppt_w"/>
                                          </p:val>
                                        </p:tav>
                                        <p:tav tm="100000">
                                          <p:val>
                                            <p:strVal val="#ppt_w"/>
                                          </p:val>
                                        </p:tav>
                                      </p:tavLst>
                                    </p:anim>
                                    <p:anim calcmode="lin" valueType="num">
                                      <p:cBhvr>
                                        <p:cTn id="90" dur="500" fill="hold"/>
                                        <p:tgtEl>
                                          <p:spTgt spid="22"/>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6" grpId="0"/>
      <p:bldP spid="17" grpId="0"/>
      <p:bldP spid="18" grpId="0"/>
      <p:bldP spid="19" grpId="0"/>
      <p:bldP spid="20" grpId="0"/>
      <p:bldP spid="21" grpId="0"/>
      <p:bldP spid="22" grpId="0"/>
      <p:bldP spid="2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0" y="100456"/>
            <a:ext cx="9144000" cy="394918"/>
            <a:chOff x="170694" y="177982"/>
            <a:chExt cx="3936003" cy="781165"/>
          </a:xfrm>
        </p:grpSpPr>
        <p:sp>
          <p:nvSpPr>
            <p:cNvPr id="5" name="等腰三角形 4"/>
            <p:cNvSpPr/>
            <p:nvPr/>
          </p:nvSpPr>
          <p:spPr>
            <a:xfrm>
              <a:off x="1233863" y="177982"/>
              <a:ext cx="355284" cy="356514"/>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8" rIns="68576" bIns="34288" rtlCol="0" anchor="ctr"/>
            <a:lstStyle/>
            <a:p>
              <a:pPr algn="ctr"/>
              <a:endParaRPr lang="zh-CN" altLang="en-US">
                <a:cs typeface="+mn-ea"/>
                <a:sym typeface="+mn-lt"/>
              </a:endParaRPr>
            </a:p>
          </p:txBody>
        </p:sp>
        <p:sp>
          <p:nvSpPr>
            <p:cNvPr id="6" name="等腰三角形 5"/>
            <p:cNvSpPr/>
            <p:nvPr/>
          </p:nvSpPr>
          <p:spPr>
            <a:xfrm flipV="1">
              <a:off x="200258" y="602633"/>
              <a:ext cx="355284" cy="356514"/>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8" rIns="68576" bIns="34288" rtlCol="0" anchor="ctr"/>
            <a:lstStyle/>
            <a:p>
              <a:pPr algn="ctr"/>
              <a:endParaRPr lang="zh-CN" altLang="en-US">
                <a:cs typeface="+mn-ea"/>
                <a:sym typeface="+mn-lt"/>
              </a:endParaRPr>
            </a:p>
          </p:txBody>
        </p:sp>
        <p:sp>
          <p:nvSpPr>
            <p:cNvPr id="7" name="矩形 6"/>
            <p:cNvSpPr/>
            <p:nvPr/>
          </p:nvSpPr>
          <p:spPr>
            <a:xfrm>
              <a:off x="170694" y="261768"/>
              <a:ext cx="3936003" cy="611981"/>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8" rIns="68576" bIns="34288" rtlCol="0" anchor="ctr"/>
            <a:lstStyle/>
            <a:p>
              <a:pPr algn="ctr"/>
              <a:endParaRPr lang="zh-CN" altLang="en-US">
                <a:cs typeface="+mn-ea"/>
                <a:sym typeface="+mn-lt"/>
              </a:endParaRPr>
            </a:p>
          </p:txBody>
        </p:sp>
        <p:sp>
          <p:nvSpPr>
            <p:cNvPr id="8" name="平行四边形 7"/>
            <p:cNvSpPr/>
            <p:nvPr/>
          </p:nvSpPr>
          <p:spPr>
            <a:xfrm>
              <a:off x="376965" y="178257"/>
              <a:ext cx="1036076" cy="779005"/>
            </a:xfrm>
            <a:prstGeom prst="parallelogram">
              <a:avLst>
                <a:gd name="adj" fmla="val 48207"/>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8" rIns="68576" bIns="34288" rtlCol="0" anchor="ctr"/>
            <a:lstStyle/>
            <a:p>
              <a:pPr algn="ctr"/>
              <a:endParaRPr lang="zh-CN" altLang="en-US">
                <a:cs typeface="+mn-ea"/>
                <a:sym typeface="+mn-lt"/>
              </a:endParaRPr>
            </a:p>
          </p:txBody>
        </p:sp>
      </p:grpSp>
      <p:sp>
        <p:nvSpPr>
          <p:cNvPr id="9" name="TextBox 48"/>
          <p:cNvSpPr txBox="1"/>
          <p:nvPr/>
        </p:nvSpPr>
        <p:spPr>
          <a:xfrm>
            <a:off x="770240" y="117370"/>
            <a:ext cx="1804738" cy="331948"/>
          </a:xfrm>
          <a:prstGeom prst="rect">
            <a:avLst/>
          </a:prstGeom>
          <a:noFill/>
        </p:spPr>
        <p:txBody>
          <a:bodyPr wrap="square" lIns="68580" tIns="34289" rIns="68580" bIns="34289" rtlCol="0">
            <a:spAutoFit/>
          </a:bodyPr>
          <a:lstStyle/>
          <a:p>
            <a:pPr>
              <a:lnSpc>
                <a:spcPct val="150000"/>
              </a:lnSpc>
            </a:pPr>
            <a:r>
              <a:rPr lang="zh-CN" altLang="en-US" sz="1140" dirty="0">
                <a:solidFill>
                  <a:schemeClr val="bg1"/>
                </a:solidFill>
                <a:latin typeface="Arial" panose="020B0604020202020204" pitchFamily="34" charset="0"/>
                <a:ea typeface="微软雅黑" panose="020B0503020204020204" pitchFamily="34" charset="-122"/>
                <a:sym typeface="Arial" panose="020B0604020202020204" pitchFamily="34" charset="0"/>
              </a:rPr>
              <a:t>点击请替换文字内容</a:t>
            </a:r>
          </a:p>
        </p:txBody>
      </p:sp>
      <p:sp>
        <p:nvSpPr>
          <p:cNvPr id="10" name="Freeform 24"/>
          <p:cNvSpPr/>
          <p:nvPr/>
        </p:nvSpPr>
        <p:spPr bwMode="auto">
          <a:xfrm rot="5400000">
            <a:off x="1537649" y="1923685"/>
            <a:ext cx="1038057" cy="1408201"/>
          </a:xfrm>
          <a:custGeom>
            <a:avLst/>
            <a:gdLst/>
            <a:ahLst/>
            <a:cxnLst>
              <a:cxn ang="0">
                <a:pos x="452" y="426"/>
              </a:cxn>
              <a:cxn ang="0">
                <a:pos x="478" y="432"/>
              </a:cxn>
              <a:cxn ang="0">
                <a:pos x="500" y="444"/>
              </a:cxn>
              <a:cxn ang="0">
                <a:pos x="524" y="464"/>
              </a:cxn>
              <a:cxn ang="0">
                <a:pos x="530" y="468"/>
              </a:cxn>
              <a:cxn ang="0">
                <a:pos x="586" y="468"/>
              </a:cxn>
              <a:cxn ang="0">
                <a:pos x="590" y="468"/>
              </a:cxn>
              <a:cxn ang="0">
                <a:pos x="594" y="464"/>
              </a:cxn>
              <a:cxn ang="0">
                <a:pos x="594" y="220"/>
              </a:cxn>
              <a:cxn ang="0">
                <a:pos x="594" y="216"/>
              </a:cxn>
              <a:cxn ang="0">
                <a:pos x="590" y="212"/>
              </a:cxn>
              <a:cxn ang="0">
                <a:pos x="346" y="212"/>
              </a:cxn>
              <a:cxn ang="0">
                <a:pos x="338" y="212"/>
              </a:cxn>
              <a:cxn ang="0">
                <a:pos x="338" y="202"/>
              </a:cxn>
              <a:cxn ang="0">
                <a:pos x="338" y="166"/>
              </a:cxn>
              <a:cxn ang="0">
                <a:pos x="344" y="152"/>
              </a:cxn>
              <a:cxn ang="0">
                <a:pos x="350" y="146"/>
              </a:cxn>
              <a:cxn ang="0">
                <a:pos x="370" y="120"/>
              </a:cxn>
              <a:cxn ang="0">
                <a:pos x="380" y="96"/>
              </a:cxn>
              <a:cxn ang="0">
                <a:pos x="382" y="84"/>
              </a:cxn>
              <a:cxn ang="0">
                <a:pos x="376" y="50"/>
              </a:cxn>
              <a:cxn ang="0">
                <a:pos x="358" y="24"/>
              </a:cxn>
              <a:cxn ang="0">
                <a:pos x="330" y="6"/>
              </a:cxn>
              <a:cxn ang="0">
                <a:pos x="298" y="0"/>
              </a:cxn>
              <a:cxn ang="0">
                <a:pos x="280" y="0"/>
              </a:cxn>
              <a:cxn ang="0">
                <a:pos x="250" y="14"/>
              </a:cxn>
              <a:cxn ang="0">
                <a:pos x="228" y="36"/>
              </a:cxn>
              <a:cxn ang="0">
                <a:pos x="214" y="66"/>
              </a:cxn>
              <a:cxn ang="0">
                <a:pos x="212" y="84"/>
              </a:cxn>
              <a:cxn ang="0">
                <a:pos x="218" y="108"/>
              </a:cxn>
              <a:cxn ang="0">
                <a:pos x="232" y="130"/>
              </a:cxn>
              <a:cxn ang="0">
                <a:pos x="250" y="152"/>
              </a:cxn>
              <a:cxn ang="0">
                <a:pos x="254" y="158"/>
              </a:cxn>
              <a:cxn ang="0">
                <a:pos x="256" y="202"/>
              </a:cxn>
              <a:cxn ang="0">
                <a:pos x="256" y="212"/>
              </a:cxn>
              <a:cxn ang="0">
                <a:pos x="248" y="212"/>
              </a:cxn>
              <a:cxn ang="0">
                <a:pos x="8" y="212"/>
              </a:cxn>
              <a:cxn ang="0">
                <a:pos x="2" y="214"/>
              </a:cxn>
              <a:cxn ang="0">
                <a:pos x="0" y="220"/>
              </a:cxn>
              <a:cxn ang="0">
                <a:pos x="0" y="798"/>
              </a:cxn>
              <a:cxn ang="0">
                <a:pos x="2" y="804"/>
              </a:cxn>
              <a:cxn ang="0">
                <a:pos x="8" y="806"/>
              </a:cxn>
              <a:cxn ang="0">
                <a:pos x="586" y="806"/>
              </a:cxn>
              <a:cxn ang="0">
                <a:pos x="592" y="804"/>
              </a:cxn>
              <a:cxn ang="0">
                <a:pos x="594" y="798"/>
              </a:cxn>
              <a:cxn ang="0">
                <a:pos x="594" y="558"/>
              </a:cxn>
              <a:cxn ang="0">
                <a:pos x="592" y="554"/>
              </a:cxn>
              <a:cxn ang="0">
                <a:pos x="586" y="550"/>
              </a:cxn>
              <a:cxn ang="0">
                <a:pos x="538" y="550"/>
              </a:cxn>
              <a:cxn ang="0">
                <a:pos x="524" y="556"/>
              </a:cxn>
              <a:cxn ang="0">
                <a:pos x="518" y="562"/>
              </a:cxn>
              <a:cxn ang="0">
                <a:pos x="490" y="582"/>
              </a:cxn>
              <a:cxn ang="0">
                <a:pos x="466" y="592"/>
              </a:cxn>
              <a:cxn ang="0">
                <a:pos x="452" y="594"/>
              </a:cxn>
              <a:cxn ang="0">
                <a:pos x="418" y="588"/>
              </a:cxn>
              <a:cxn ang="0">
                <a:pos x="390" y="570"/>
              </a:cxn>
              <a:cxn ang="0">
                <a:pos x="370" y="542"/>
              </a:cxn>
              <a:cxn ang="0">
                <a:pos x="364" y="510"/>
              </a:cxn>
              <a:cxn ang="0">
                <a:pos x="366" y="492"/>
              </a:cxn>
              <a:cxn ang="0">
                <a:pos x="380" y="462"/>
              </a:cxn>
              <a:cxn ang="0">
                <a:pos x="404" y="440"/>
              </a:cxn>
              <a:cxn ang="0">
                <a:pos x="434" y="426"/>
              </a:cxn>
              <a:cxn ang="0">
                <a:pos x="452" y="426"/>
              </a:cxn>
            </a:cxnLst>
            <a:rect l="0" t="0" r="r" b="b"/>
            <a:pathLst>
              <a:path w="594" h="806">
                <a:moveTo>
                  <a:pt x="452" y="426"/>
                </a:moveTo>
                <a:lnTo>
                  <a:pt x="452" y="426"/>
                </a:lnTo>
                <a:lnTo>
                  <a:pt x="466" y="426"/>
                </a:lnTo>
                <a:lnTo>
                  <a:pt x="478" y="432"/>
                </a:lnTo>
                <a:lnTo>
                  <a:pt x="490" y="438"/>
                </a:lnTo>
                <a:lnTo>
                  <a:pt x="500" y="444"/>
                </a:lnTo>
                <a:lnTo>
                  <a:pt x="518" y="458"/>
                </a:lnTo>
                <a:lnTo>
                  <a:pt x="524" y="464"/>
                </a:lnTo>
                <a:lnTo>
                  <a:pt x="524" y="464"/>
                </a:lnTo>
                <a:lnTo>
                  <a:pt x="530" y="468"/>
                </a:lnTo>
                <a:lnTo>
                  <a:pt x="538" y="468"/>
                </a:lnTo>
                <a:lnTo>
                  <a:pt x="586" y="468"/>
                </a:lnTo>
                <a:lnTo>
                  <a:pt x="586" y="468"/>
                </a:lnTo>
                <a:lnTo>
                  <a:pt x="590" y="468"/>
                </a:lnTo>
                <a:lnTo>
                  <a:pt x="592" y="466"/>
                </a:lnTo>
                <a:lnTo>
                  <a:pt x="594" y="464"/>
                </a:lnTo>
                <a:lnTo>
                  <a:pt x="594" y="460"/>
                </a:lnTo>
                <a:lnTo>
                  <a:pt x="594" y="220"/>
                </a:lnTo>
                <a:lnTo>
                  <a:pt x="594" y="220"/>
                </a:lnTo>
                <a:lnTo>
                  <a:pt x="594" y="216"/>
                </a:lnTo>
                <a:lnTo>
                  <a:pt x="592" y="214"/>
                </a:lnTo>
                <a:lnTo>
                  <a:pt x="590" y="212"/>
                </a:lnTo>
                <a:lnTo>
                  <a:pt x="586" y="212"/>
                </a:lnTo>
                <a:lnTo>
                  <a:pt x="346" y="212"/>
                </a:lnTo>
                <a:lnTo>
                  <a:pt x="346" y="212"/>
                </a:lnTo>
                <a:lnTo>
                  <a:pt x="338" y="212"/>
                </a:lnTo>
                <a:lnTo>
                  <a:pt x="338" y="212"/>
                </a:lnTo>
                <a:lnTo>
                  <a:pt x="338" y="202"/>
                </a:lnTo>
                <a:lnTo>
                  <a:pt x="338" y="166"/>
                </a:lnTo>
                <a:lnTo>
                  <a:pt x="338" y="166"/>
                </a:lnTo>
                <a:lnTo>
                  <a:pt x="340" y="158"/>
                </a:lnTo>
                <a:lnTo>
                  <a:pt x="344" y="152"/>
                </a:lnTo>
                <a:lnTo>
                  <a:pt x="344" y="152"/>
                </a:lnTo>
                <a:lnTo>
                  <a:pt x="350" y="146"/>
                </a:lnTo>
                <a:lnTo>
                  <a:pt x="364" y="130"/>
                </a:lnTo>
                <a:lnTo>
                  <a:pt x="370" y="120"/>
                </a:lnTo>
                <a:lnTo>
                  <a:pt x="376" y="108"/>
                </a:lnTo>
                <a:lnTo>
                  <a:pt x="380" y="96"/>
                </a:lnTo>
                <a:lnTo>
                  <a:pt x="382" y="84"/>
                </a:lnTo>
                <a:lnTo>
                  <a:pt x="382" y="84"/>
                </a:lnTo>
                <a:lnTo>
                  <a:pt x="380" y="66"/>
                </a:lnTo>
                <a:lnTo>
                  <a:pt x="376" y="50"/>
                </a:lnTo>
                <a:lnTo>
                  <a:pt x="368" y="36"/>
                </a:lnTo>
                <a:lnTo>
                  <a:pt x="358" y="24"/>
                </a:lnTo>
                <a:lnTo>
                  <a:pt x="344" y="14"/>
                </a:lnTo>
                <a:lnTo>
                  <a:pt x="330" y="6"/>
                </a:lnTo>
                <a:lnTo>
                  <a:pt x="314" y="0"/>
                </a:lnTo>
                <a:lnTo>
                  <a:pt x="298" y="0"/>
                </a:lnTo>
                <a:lnTo>
                  <a:pt x="298" y="0"/>
                </a:lnTo>
                <a:lnTo>
                  <a:pt x="280" y="0"/>
                </a:lnTo>
                <a:lnTo>
                  <a:pt x="264" y="6"/>
                </a:lnTo>
                <a:lnTo>
                  <a:pt x="250" y="14"/>
                </a:lnTo>
                <a:lnTo>
                  <a:pt x="238" y="24"/>
                </a:lnTo>
                <a:lnTo>
                  <a:pt x="228" y="36"/>
                </a:lnTo>
                <a:lnTo>
                  <a:pt x="220" y="50"/>
                </a:lnTo>
                <a:lnTo>
                  <a:pt x="214" y="66"/>
                </a:lnTo>
                <a:lnTo>
                  <a:pt x="212" y="84"/>
                </a:lnTo>
                <a:lnTo>
                  <a:pt x="212" y="84"/>
                </a:lnTo>
                <a:lnTo>
                  <a:pt x="214" y="96"/>
                </a:lnTo>
                <a:lnTo>
                  <a:pt x="218" y="108"/>
                </a:lnTo>
                <a:lnTo>
                  <a:pt x="224" y="120"/>
                </a:lnTo>
                <a:lnTo>
                  <a:pt x="232" y="130"/>
                </a:lnTo>
                <a:lnTo>
                  <a:pt x="244" y="146"/>
                </a:lnTo>
                <a:lnTo>
                  <a:pt x="250" y="152"/>
                </a:lnTo>
                <a:lnTo>
                  <a:pt x="250" y="152"/>
                </a:lnTo>
                <a:lnTo>
                  <a:pt x="254" y="158"/>
                </a:lnTo>
                <a:lnTo>
                  <a:pt x="256" y="166"/>
                </a:lnTo>
                <a:lnTo>
                  <a:pt x="256" y="202"/>
                </a:lnTo>
                <a:lnTo>
                  <a:pt x="256" y="202"/>
                </a:lnTo>
                <a:lnTo>
                  <a:pt x="256" y="212"/>
                </a:lnTo>
                <a:lnTo>
                  <a:pt x="256" y="212"/>
                </a:lnTo>
                <a:lnTo>
                  <a:pt x="248" y="212"/>
                </a:lnTo>
                <a:lnTo>
                  <a:pt x="8" y="212"/>
                </a:lnTo>
                <a:lnTo>
                  <a:pt x="8" y="212"/>
                </a:lnTo>
                <a:lnTo>
                  <a:pt x="6" y="212"/>
                </a:lnTo>
                <a:lnTo>
                  <a:pt x="2" y="214"/>
                </a:lnTo>
                <a:lnTo>
                  <a:pt x="0" y="216"/>
                </a:lnTo>
                <a:lnTo>
                  <a:pt x="0" y="220"/>
                </a:lnTo>
                <a:lnTo>
                  <a:pt x="0" y="798"/>
                </a:lnTo>
                <a:lnTo>
                  <a:pt x="0" y="798"/>
                </a:lnTo>
                <a:lnTo>
                  <a:pt x="0" y="802"/>
                </a:lnTo>
                <a:lnTo>
                  <a:pt x="2" y="804"/>
                </a:lnTo>
                <a:lnTo>
                  <a:pt x="6" y="806"/>
                </a:lnTo>
                <a:lnTo>
                  <a:pt x="8" y="806"/>
                </a:lnTo>
                <a:lnTo>
                  <a:pt x="586" y="806"/>
                </a:lnTo>
                <a:lnTo>
                  <a:pt x="586" y="806"/>
                </a:lnTo>
                <a:lnTo>
                  <a:pt x="590" y="806"/>
                </a:lnTo>
                <a:lnTo>
                  <a:pt x="592" y="804"/>
                </a:lnTo>
                <a:lnTo>
                  <a:pt x="594" y="802"/>
                </a:lnTo>
                <a:lnTo>
                  <a:pt x="594" y="798"/>
                </a:lnTo>
                <a:lnTo>
                  <a:pt x="594" y="558"/>
                </a:lnTo>
                <a:lnTo>
                  <a:pt x="594" y="558"/>
                </a:lnTo>
                <a:lnTo>
                  <a:pt x="594" y="556"/>
                </a:lnTo>
                <a:lnTo>
                  <a:pt x="592" y="554"/>
                </a:lnTo>
                <a:lnTo>
                  <a:pt x="590" y="552"/>
                </a:lnTo>
                <a:lnTo>
                  <a:pt x="586" y="550"/>
                </a:lnTo>
                <a:lnTo>
                  <a:pt x="538" y="550"/>
                </a:lnTo>
                <a:lnTo>
                  <a:pt x="538" y="550"/>
                </a:lnTo>
                <a:lnTo>
                  <a:pt x="530" y="552"/>
                </a:lnTo>
                <a:lnTo>
                  <a:pt x="524" y="556"/>
                </a:lnTo>
                <a:lnTo>
                  <a:pt x="524" y="556"/>
                </a:lnTo>
                <a:lnTo>
                  <a:pt x="518" y="562"/>
                </a:lnTo>
                <a:lnTo>
                  <a:pt x="500" y="576"/>
                </a:lnTo>
                <a:lnTo>
                  <a:pt x="490" y="582"/>
                </a:lnTo>
                <a:lnTo>
                  <a:pt x="478" y="588"/>
                </a:lnTo>
                <a:lnTo>
                  <a:pt x="466" y="592"/>
                </a:lnTo>
                <a:lnTo>
                  <a:pt x="452" y="594"/>
                </a:lnTo>
                <a:lnTo>
                  <a:pt x="452" y="594"/>
                </a:lnTo>
                <a:lnTo>
                  <a:pt x="434" y="592"/>
                </a:lnTo>
                <a:lnTo>
                  <a:pt x="418" y="588"/>
                </a:lnTo>
                <a:lnTo>
                  <a:pt x="404" y="580"/>
                </a:lnTo>
                <a:lnTo>
                  <a:pt x="390" y="570"/>
                </a:lnTo>
                <a:lnTo>
                  <a:pt x="380" y="558"/>
                </a:lnTo>
                <a:lnTo>
                  <a:pt x="370" y="542"/>
                </a:lnTo>
                <a:lnTo>
                  <a:pt x="366" y="526"/>
                </a:lnTo>
                <a:lnTo>
                  <a:pt x="364" y="510"/>
                </a:lnTo>
                <a:lnTo>
                  <a:pt x="364" y="510"/>
                </a:lnTo>
                <a:lnTo>
                  <a:pt x="366" y="492"/>
                </a:lnTo>
                <a:lnTo>
                  <a:pt x="370" y="476"/>
                </a:lnTo>
                <a:lnTo>
                  <a:pt x="380" y="462"/>
                </a:lnTo>
                <a:lnTo>
                  <a:pt x="390" y="450"/>
                </a:lnTo>
                <a:lnTo>
                  <a:pt x="404" y="440"/>
                </a:lnTo>
                <a:lnTo>
                  <a:pt x="418" y="432"/>
                </a:lnTo>
                <a:lnTo>
                  <a:pt x="434" y="426"/>
                </a:lnTo>
                <a:lnTo>
                  <a:pt x="452" y="426"/>
                </a:lnTo>
                <a:lnTo>
                  <a:pt x="452" y="426"/>
                </a:lnTo>
                <a:close/>
              </a:path>
            </a:pathLst>
          </a:custGeom>
          <a:solidFill>
            <a:srgbClr val="D68F1B"/>
          </a:solidFill>
          <a:ln w="19050" cap="flat" cmpd="sng">
            <a:noFill/>
            <a:prstDash val="solid"/>
            <a:round/>
            <a:headEnd type="none" w="med" len="med"/>
            <a:tailEnd type="none" w="med" len="med"/>
          </a:ln>
          <a:effectLst/>
        </p:spPr>
        <p:txBody>
          <a:bodyPr/>
          <a:lstStyle/>
          <a:p>
            <a:pPr algn="just">
              <a:lnSpc>
                <a:spcPct val="120000"/>
              </a:lnSpc>
              <a:defRPr/>
            </a:pPr>
            <a:endParaRPr lang="da-DK" sz="570" kern="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 name="Freeform 24"/>
          <p:cNvSpPr/>
          <p:nvPr/>
        </p:nvSpPr>
        <p:spPr bwMode="auto">
          <a:xfrm rot="5400000">
            <a:off x="3230916" y="1923685"/>
            <a:ext cx="1038057" cy="1408201"/>
          </a:xfrm>
          <a:custGeom>
            <a:avLst/>
            <a:gdLst/>
            <a:ahLst/>
            <a:cxnLst>
              <a:cxn ang="0">
                <a:pos x="452" y="426"/>
              </a:cxn>
              <a:cxn ang="0">
                <a:pos x="478" y="432"/>
              </a:cxn>
              <a:cxn ang="0">
                <a:pos x="500" y="444"/>
              </a:cxn>
              <a:cxn ang="0">
                <a:pos x="524" y="464"/>
              </a:cxn>
              <a:cxn ang="0">
                <a:pos x="530" y="468"/>
              </a:cxn>
              <a:cxn ang="0">
                <a:pos x="586" y="468"/>
              </a:cxn>
              <a:cxn ang="0">
                <a:pos x="590" y="468"/>
              </a:cxn>
              <a:cxn ang="0">
                <a:pos x="594" y="464"/>
              </a:cxn>
              <a:cxn ang="0">
                <a:pos x="594" y="220"/>
              </a:cxn>
              <a:cxn ang="0">
                <a:pos x="594" y="216"/>
              </a:cxn>
              <a:cxn ang="0">
                <a:pos x="590" y="212"/>
              </a:cxn>
              <a:cxn ang="0">
                <a:pos x="346" y="212"/>
              </a:cxn>
              <a:cxn ang="0">
                <a:pos x="338" y="212"/>
              </a:cxn>
              <a:cxn ang="0">
                <a:pos x="338" y="202"/>
              </a:cxn>
              <a:cxn ang="0">
                <a:pos x="338" y="166"/>
              </a:cxn>
              <a:cxn ang="0">
                <a:pos x="344" y="152"/>
              </a:cxn>
              <a:cxn ang="0">
                <a:pos x="350" y="146"/>
              </a:cxn>
              <a:cxn ang="0">
                <a:pos x="370" y="120"/>
              </a:cxn>
              <a:cxn ang="0">
                <a:pos x="380" y="96"/>
              </a:cxn>
              <a:cxn ang="0">
                <a:pos x="382" y="84"/>
              </a:cxn>
              <a:cxn ang="0">
                <a:pos x="376" y="50"/>
              </a:cxn>
              <a:cxn ang="0">
                <a:pos x="358" y="24"/>
              </a:cxn>
              <a:cxn ang="0">
                <a:pos x="330" y="6"/>
              </a:cxn>
              <a:cxn ang="0">
                <a:pos x="298" y="0"/>
              </a:cxn>
              <a:cxn ang="0">
                <a:pos x="280" y="0"/>
              </a:cxn>
              <a:cxn ang="0">
                <a:pos x="250" y="14"/>
              </a:cxn>
              <a:cxn ang="0">
                <a:pos x="228" y="36"/>
              </a:cxn>
              <a:cxn ang="0">
                <a:pos x="214" y="66"/>
              </a:cxn>
              <a:cxn ang="0">
                <a:pos x="212" y="84"/>
              </a:cxn>
              <a:cxn ang="0">
                <a:pos x="218" y="108"/>
              </a:cxn>
              <a:cxn ang="0">
                <a:pos x="232" y="130"/>
              </a:cxn>
              <a:cxn ang="0">
                <a:pos x="250" y="152"/>
              </a:cxn>
              <a:cxn ang="0">
                <a:pos x="254" y="158"/>
              </a:cxn>
              <a:cxn ang="0">
                <a:pos x="256" y="202"/>
              </a:cxn>
              <a:cxn ang="0">
                <a:pos x="256" y="212"/>
              </a:cxn>
              <a:cxn ang="0">
                <a:pos x="248" y="212"/>
              </a:cxn>
              <a:cxn ang="0">
                <a:pos x="8" y="212"/>
              </a:cxn>
              <a:cxn ang="0">
                <a:pos x="2" y="214"/>
              </a:cxn>
              <a:cxn ang="0">
                <a:pos x="0" y="220"/>
              </a:cxn>
              <a:cxn ang="0">
                <a:pos x="0" y="798"/>
              </a:cxn>
              <a:cxn ang="0">
                <a:pos x="2" y="804"/>
              </a:cxn>
              <a:cxn ang="0">
                <a:pos x="8" y="806"/>
              </a:cxn>
              <a:cxn ang="0">
                <a:pos x="586" y="806"/>
              </a:cxn>
              <a:cxn ang="0">
                <a:pos x="592" y="804"/>
              </a:cxn>
              <a:cxn ang="0">
                <a:pos x="594" y="798"/>
              </a:cxn>
              <a:cxn ang="0">
                <a:pos x="594" y="558"/>
              </a:cxn>
              <a:cxn ang="0">
                <a:pos x="592" y="554"/>
              </a:cxn>
              <a:cxn ang="0">
                <a:pos x="586" y="550"/>
              </a:cxn>
              <a:cxn ang="0">
                <a:pos x="538" y="550"/>
              </a:cxn>
              <a:cxn ang="0">
                <a:pos x="524" y="556"/>
              </a:cxn>
              <a:cxn ang="0">
                <a:pos x="518" y="562"/>
              </a:cxn>
              <a:cxn ang="0">
                <a:pos x="490" y="582"/>
              </a:cxn>
              <a:cxn ang="0">
                <a:pos x="466" y="592"/>
              </a:cxn>
              <a:cxn ang="0">
                <a:pos x="452" y="594"/>
              </a:cxn>
              <a:cxn ang="0">
                <a:pos x="418" y="588"/>
              </a:cxn>
              <a:cxn ang="0">
                <a:pos x="390" y="570"/>
              </a:cxn>
              <a:cxn ang="0">
                <a:pos x="370" y="542"/>
              </a:cxn>
              <a:cxn ang="0">
                <a:pos x="364" y="510"/>
              </a:cxn>
              <a:cxn ang="0">
                <a:pos x="366" y="492"/>
              </a:cxn>
              <a:cxn ang="0">
                <a:pos x="380" y="462"/>
              </a:cxn>
              <a:cxn ang="0">
                <a:pos x="404" y="440"/>
              </a:cxn>
              <a:cxn ang="0">
                <a:pos x="434" y="426"/>
              </a:cxn>
              <a:cxn ang="0">
                <a:pos x="452" y="426"/>
              </a:cxn>
            </a:cxnLst>
            <a:rect l="0" t="0" r="r" b="b"/>
            <a:pathLst>
              <a:path w="594" h="806">
                <a:moveTo>
                  <a:pt x="452" y="426"/>
                </a:moveTo>
                <a:lnTo>
                  <a:pt x="452" y="426"/>
                </a:lnTo>
                <a:lnTo>
                  <a:pt x="466" y="426"/>
                </a:lnTo>
                <a:lnTo>
                  <a:pt x="478" y="432"/>
                </a:lnTo>
                <a:lnTo>
                  <a:pt x="490" y="438"/>
                </a:lnTo>
                <a:lnTo>
                  <a:pt x="500" y="444"/>
                </a:lnTo>
                <a:lnTo>
                  <a:pt x="518" y="458"/>
                </a:lnTo>
                <a:lnTo>
                  <a:pt x="524" y="464"/>
                </a:lnTo>
                <a:lnTo>
                  <a:pt x="524" y="464"/>
                </a:lnTo>
                <a:lnTo>
                  <a:pt x="530" y="468"/>
                </a:lnTo>
                <a:lnTo>
                  <a:pt x="538" y="468"/>
                </a:lnTo>
                <a:lnTo>
                  <a:pt x="586" y="468"/>
                </a:lnTo>
                <a:lnTo>
                  <a:pt x="586" y="468"/>
                </a:lnTo>
                <a:lnTo>
                  <a:pt x="590" y="468"/>
                </a:lnTo>
                <a:lnTo>
                  <a:pt x="592" y="466"/>
                </a:lnTo>
                <a:lnTo>
                  <a:pt x="594" y="464"/>
                </a:lnTo>
                <a:lnTo>
                  <a:pt x="594" y="460"/>
                </a:lnTo>
                <a:lnTo>
                  <a:pt x="594" y="220"/>
                </a:lnTo>
                <a:lnTo>
                  <a:pt x="594" y="220"/>
                </a:lnTo>
                <a:lnTo>
                  <a:pt x="594" y="216"/>
                </a:lnTo>
                <a:lnTo>
                  <a:pt x="592" y="214"/>
                </a:lnTo>
                <a:lnTo>
                  <a:pt x="590" y="212"/>
                </a:lnTo>
                <a:lnTo>
                  <a:pt x="586" y="212"/>
                </a:lnTo>
                <a:lnTo>
                  <a:pt x="346" y="212"/>
                </a:lnTo>
                <a:lnTo>
                  <a:pt x="346" y="212"/>
                </a:lnTo>
                <a:lnTo>
                  <a:pt x="338" y="212"/>
                </a:lnTo>
                <a:lnTo>
                  <a:pt x="338" y="212"/>
                </a:lnTo>
                <a:lnTo>
                  <a:pt x="338" y="202"/>
                </a:lnTo>
                <a:lnTo>
                  <a:pt x="338" y="166"/>
                </a:lnTo>
                <a:lnTo>
                  <a:pt x="338" y="166"/>
                </a:lnTo>
                <a:lnTo>
                  <a:pt x="340" y="158"/>
                </a:lnTo>
                <a:lnTo>
                  <a:pt x="344" y="152"/>
                </a:lnTo>
                <a:lnTo>
                  <a:pt x="344" y="152"/>
                </a:lnTo>
                <a:lnTo>
                  <a:pt x="350" y="146"/>
                </a:lnTo>
                <a:lnTo>
                  <a:pt x="364" y="130"/>
                </a:lnTo>
                <a:lnTo>
                  <a:pt x="370" y="120"/>
                </a:lnTo>
                <a:lnTo>
                  <a:pt x="376" y="108"/>
                </a:lnTo>
                <a:lnTo>
                  <a:pt x="380" y="96"/>
                </a:lnTo>
                <a:lnTo>
                  <a:pt x="382" y="84"/>
                </a:lnTo>
                <a:lnTo>
                  <a:pt x="382" y="84"/>
                </a:lnTo>
                <a:lnTo>
                  <a:pt x="380" y="66"/>
                </a:lnTo>
                <a:lnTo>
                  <a:pt x="376" y="50"/>
                </a:lnTo>
                <a:lnTo>
                  <a:pt x="368" y="36"/>
                </a:lnTo>
                <a:lnTo>
                  <a:pt x="358" y="24"/>
                </a:lnTo>
                <a:lnTo>
                  <a:pt x="344" y="14"/>
                </a:lnTo>
                <a:lnTo>
                  <a:pt x="330" y="6"/>
                </a:lnTo>
                <a:lnTo>
                  <a:pt x="314" y="0"/>
                </a:lnTo>
                <a:lnTo>
                  <a:pt x="298" y="0"/>
                </a:lnTo>
                <a:lnTo>
                  <a:pt x="298" y="0"/>
                </a:lnTo>
                <a:lnTo>
                  <a:pt x="280" y="0"/>
                </a:lnTo>
                <a:lnTo>
                  <a:pt x="264" y="6"/>
                </a:lnTo>
                <a:lnTo>
                  <a:pt x="250" y="14"/>
                </a:lnTo>
                <a:lnTo>
                  <a:pt x="238" y="24"/>
                </a:lnTo>
                <a:lnTo>
                  <a:pt x="228" y="36"/>
                </a:lnTo>
                <a:lnTo>
                  <a:pt x="220" y="50"/>
                </a:lnTo>
                <a:lnTo>
                  <a:pt x="214" y="66"/>
                </a:lnTo>
                <a:lnTo>
                  <a:pt x="212" y="84"/>
                </a:lnTo>
                <a:lnTo>
                  <a:pt x="212" y="84"/>
                </a:lnTo>
                <a:lnTo>
                  <a:pt x="214" y="96"/>
                </a:lnTo>
                <a:lnTo>
                  <a:pt x="218" y="108"/>
                </a:lnTo>
                <a:lnTo>
                  <a:pt x="224" y="120"/>
                </a:lnTo>
                <a:lnTo>
                  <a:pt x="232" y="130"/>
                </a:lnTo>
                <a:lnTo>
                  <a:pt x="244" y="146"/>
                </a:lnTo>
                <a:lnTo>
                  <a:pt x="250" y="152"/>
                </a:lnTo>
                <a:lnTo>
                  <a:pt x="250" y="152"/>
                </a:lnTo>
                <a:lnTo>
                  <a:pt x="254" y="158"/>
                </a:lnTo>
                <a:lnTo>
                  <a:pt x="256" y="166"/>
                </a:lnTo>
                <a:lnTo>
                  <a:pt x="256" y="202"/>
                </a:lnTo>
                <a:lnTo>
                  <a:pt x="256" y="202"/>
                </a:lnTo>
                <a:lnTo>
                  <a:pt x="256" y="212"/>
                </a:lnTo>
                <a:lnTo>
                  <a:pt x="256" y="212"/>
                </a:lnTo>
                <a:lnTo>
                  <a:pt x="248" y="212"/>
                </a:lnTo>
                <a:lnTo>
                  <a:pt x="8" y="212"/>
                </a:lnTo>
                <a:lnTo>
                  <a:pt x="8" y="212"/>
                </a:lnTo>
                <a:lnTo>
                  <a:pt x="6" y="212"/>
                </a:lnTo>
                <a:lnTo>
                  <a:pt x="2" y="214"/>
                </a:lnTo>
                <a:lnTo>
                  <a:pt x="0" y="216"/>
                </a:lnTo>
                <a:lnTo>
                  <a:pt x="0" y="220"/>
                </a:lnTo>
                <a:lnTo>
                  <a:pt x="0" y="798"/>
                </a:lnTo>
                <a:lnTo>
                  <a:pt x="0" y="798"/>
                </a:lnTo>
                <a:lnTo>
                  <a:pt x="0" y="802"/>
                </a:lnTo>
                <a:lnTo>
                  <a:pt x="2" y="804"/>
                </a:lnTo>
                <a:lnTo>
                  <a:pt x="6" y="806"/>
                </a:lnTo>
                <a:lnTo>
                  <a:pt x="8" y="806"/>
                </a:lnTo>
                <a:lnTo>
                  <a:pt x="586" y="806"/>
                </a:lnTo>
                <a:lnTo>
                  <a:pt x="586" y="806"/>
                </a:lnTo>
                <a:lnTo>
                  <a:pt x="590" y="806"/>
                </a:lnTo>
                <a:lnTo>
                  <a:pt x="592" y="804"/>
                </a:lnTo>
                <a:lnTo>
                  <a:pt x="594" y="802"/>
                </a:lnTo>
                <a:lnTo>
                  <a:pt x="594" y="798"/>
                </a:lnTo>
                <a:lnTo>
                  <a:pt x="594" y="558"/>
                </a:lnTo>
                <a:lnTo>
                  <a:pt x="594" y="558"/>
                </a:lnTo>
                <a:lnTo>
                  <a:pt x="594" y="556"/>
                </a:lnTo>
                <a:lnTo>
                  <a:pt x="592" y="554"/>
                </a:lnTo>
                <a:lnTo>
                  <a:pt x="590" y="552"/>
                </a:lnTo>
                <a:lnTo>
                  <a:pt x="586" y="550"/>
                </a:lnTo>
                <a:lnTo>
                  <a:pt x="538" y="550"/>
                </a:lnTo>
                <a:lnTo>
                  <a:pt x="538" y="550"/>
                </a:lnTo>
                <a:lnTo>
                  <a:pt x="530" y="552"/>
                </a:lnTo>
                <a:lnTo>
                  <a:pt x="524" y="556"/>
                </a:lnTo>
                <a:lnTo>
                  <a:pt x="524" y="556"/>
                </a:lnTo>
                <a:lnTo>
                  <a:pt x="518" y="562"/>
                </a:lnTo>
                <a:lnTo>
                  <a:pt x="500" y="576"/>
                </a:lnTo>
                <a:lnTo>
                  <a:pt x="490" y="582"/>
                </a:lnTo>
                <a:lnTo>
                  <a:pt x="478" y="588"/>
                </a:lnTo>
                <a:lnTo>
                  <a:pt x="466" y="592"/>
                </a:lnTo>
                <a:lnTo>
                  <a:pt x="452" y="594"/>
                </a:lnTo>
                <a:lnTo>
                  <a:pt x="452" y="594"/>
                </a:lnTo>
                <a:lnTo>
                  <a:pt x="434" y="592"/>
                </a:lnTo>
                <a:lnTo>
                  <a:pt x="418" y="588"/>
                </a:lnTo>
                <a:lnTo>
                  <a:pt x="404" y="580"/>
                </a:lnTo>
                <a:lnTo>
                  <a:pt x="390" y="570"/>
                </a:lnTo>
                <a:lnTo>
                  <a:pt x="380" y="558"/>
                </a:lnTo>
                <a:lnTo>
                  <a:pt x="370" y="542"/>
                </a:lnTo>
                <a:lnTo>
                  <a:pt x="366" y="526"/>
                </a:lnTo>
                <a:lnTo>
                  <a:pt x="364" y="510"/>
                </a:lnTo>
                <a:lnTo>
                  <a:pt x="364" y="510"/>
                </a:lnTo>
                <a:lnTo>
                  <a:pt x="366" y="492"/>
                </a:lnTo>
                <a:lnTo>
                  <a:pt x="370" y="476"/>
                </a:lnTo>
                <a:lnTo>
                  <a:pt x="380" y="462"/>
                </a:lnTo>
                <a:lnTo>
                  <a:pt x="390" y="450"/>
                </a:lnTo>
                <a:lnTo>
                  <a:pt x="404" y="440"/>
                </a:lnTo>
                <a:lnTo>
                  <a:pt x="418" y="432"/>
                </a:lnTo>
                <a:lnTo>
                  <a:pt x="434" y="426"/>
                </a:lnTo>
                <a:lnTo>
                  <a:pt x="452" y="426"/>
                </a:lnTo>
                <a:lnTo>
                  <a:pt x="452" y="426"/>
                </a:lnTo>
                <a:close/>
              </a:path>
            </a:pathLst>
          </a:custGeom>
          <a:solidFill>
            <a:srgbClr val="FF0000"/>
          </a:solidFill>
          <a:ln w="19050" cap="flat" cmpd="sng">
            <a:noFill/>
            <a:prstDash val="solid"/>
            <a:round/>
            <a:headEnd type="none" w="med" len="med"/>
            <a:tailEnd type="none" w="med" len="med"/>
          </a:ln>
          <a:effectLst/>
        </p:spPr>
        <p:txBody>
          <a:bodyPr/>
          <a:lstStyle/>
          <a:p>
            <a:pPr algn="just">
              <a:lnSpc>
                <a:spcPct val="120000"/>
              </a:lnSpc>
              <a:defRPr/>
            </a:pPr>
            <a:endParaRPr lang="da-DK" sz="570" kern="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 name="Freeform 24"/>
          <p:cNvSpPr/>
          <p:nvPr/>
        </p:nvSpPr>
        <p:spPr bwMode="auto">
          <a:xfrm rot="5400000">
            <a:off x="4924183" y="1923685"/>
            <a:ext cx="1038057" cy="1408201"/>
          </a:xfrm>
          <a:custGeom>
            <a:avLst/>
            <a:gdLst/>
            <a:ahLst/>
            <a:cxnLst>
              <a:cxn ang="0">
                <a:pos x="452" y="426"/>
              </a:cxn>
              <a:cxn ang="0">
                <a:pos x="478" y="432"/>
              </a:cxn>
              <a:cxn ang="0">
                <a:pos x="500" y="444"/>
              </a:cxn>
              <a:cxn ang="0">
                <a:pos x="524" y="464"/>
              </a:cxn>
              <a:cxn ang="0">
                <a:pos x="530" y="468"/>
              </a:cxn>
              <a:cxn ang="0">
                <a:pos x="586" y="468"/>
              </a:cxn>
              <a:cxn ang="0">
                <a:pos x="590" y="468"/>
              </a:cxn>
              <a:cxn ang="0">
                <a:pos x="594" y="464"/>
              </a:cxn>
              <a:cxn ang="0">
                <a:pos x="594" y="220"/>
              </a:cxn>
              <a:cxn ang="0">
                <a:pos x="594" y="216"/>
              </a:cxn>
              <a:cxn ang="0">
                <a:pos x="590" y="212"/>
              </a:cxn>
              <a:cxn ang="0">
                <a:pos x="346" y="212"/>
              </a:cxn>
              <a:cxn ang="0">
                <a:pos x="338" y="212"/>
              </a:cxn>
              <a:cxn ang="0">
                <a:pos x="338" y="202"/>
              </a:cxn>
              <a:cxn ang="0">
                <a:pos x="338" y="166"/>
              </a:cxn>
              <a:cxn ang="0">
                <a:pos x="344" y="152"/>
              </a:cxn>
              <a:cxn ang="0">
                <a:pos x="350" y="146"/>
              </a:cxn>
              <a:cxn ang="0">
                <a:pos x="370" y="120"/>
              </a:cxn>
              <a:cxn ang="0">
                <a:pos x="380" y="96"/>
              </a:cxn>
              <a:cxn ang="0">
                <a:pos x="382" y="84"/>
              </a:cxn>
              <a:cxn ang="0">
                <a:pos x="376" y="50"/>
              </a:cxn>
              <a:cxn ang="0">
                <a:pos x="358" y="24"/>
              </a:cxn>
              <a:cxn ang="0">
                <a:pos x="330" y="6"/>
              </a:cxn>
              <a:cxn ang="0">
                <a:pos x="298" y="0"/>
              </a:cxn>
              <a:cxn ang="0">
                <a:pos x="280" y="0"/>
              </a:cxn>
              <a:cxn ang="0">
                <a:pos x="250" y="14"/>
              </a:cxn>
              <a:cxn ang="0">
                <a:pos x="228" y="36"/>
              </a:cxn>
              <a:cxn ang="0">
                <a:pos x="214" y="66"/>
              </a:cxn>
              <a:cxn ang="0">
                <a:pos x="212" y="84"/>
              </a:cxn>
              <a:cxn ang="0">
                <a:pos x="218" y="108"/>
              </a:cxn>
              <a:cxn ang="0">
                <a:pos x="232" y="130"/>
              </a:cxn>
              <a:cxn ang="0">
                <a:pos x="250" y="152"/>
              </a:cxn>
              <a:cxn ang="0">
                <a:pos x="254" y="158"/>
              </a:cxn>
              <a:cxn ang="0">
                <a:pos x="256" y="202"/>
              </a:cxn>
              <a:cxn ang="0">
                <a:pos x="256" y="212"/>
              </a:cxn>
              <a:cxn ang="0">
                <a:pos x="248" y="212"/>
              </a:cxn>
              <a:cxn ang="0">
                <a:pos x="8" y="212"/>
              </a:cxn>
              <a:cxn ang="0">
                <a:pos x="2" y="214"/>
              </a:cxn>
              <a:cxn ang="0">
                <a:pos x="0" y="220"/>
              </a:cxn>
              <a:cxn ang="0">
                <a:pos x="0" y="798"/>
              </a:cxn>
              <a:cxn ang="0">
                <a:pos x="2" y="804"/>
              </a:cxn>
              <a:cxn ang="0">
                <a:pos x="8" y="806"/>
              </a:cxn>
              <a:cxn ang="0">
                <a:pos x="586" y="806"/>
              </a:cxn>
              <a:cxn ang="0">
                <a:pos x="592" y="804"/>
              </a:cxn>
              <a:cxn ang="0">
                <a:pos x="594" y="798"/>
              </a:cxn>
              <a:cxn ang="0">
                <a:pos x="594" y="558"/>
              </a:cxn>
              <a:cxn ang="0">
                <a:pos x="592" y="554"/>
              </a:cxn>
              <a:cxn ang="0">
                <a:pos x="586" y="550"/>
              </a:cxn>
              <a:cxn ang="0">
                <a:pos x="538" y="550"/>
              </a:cxn>
              <a:cxn ang="0">
                <a:pos x="524" y="556"/>
              </a:cxn>
              <a:cxn ang="0">
                <a:pos x="518" y="562"/>
              </a:cxn>
              <a:cxn ang="0">
                <a:pos x="490" y="582"/>
              </a:cxn>
              <a:cxn ang="0">
                <a:pos x="466" y="592"/>
              </a:cxn>
              <a:cxn ang="0">
                <a:pos x="452" y="594"/>
              </a:cxn>
              <a:cxn ang="0">
                <a:pos x="418" y="588"/>
              </a:cxn>
              <a:cxn ang="0">
                <a:pos x="390" y="570"/>
              </a:cxn>
              <a:cxn ang="0">
                <a:pos x="370" y="542"/>
              </a:cxn>
              <a:cxn ang="0">
                <a:pos x="364" y="510"/>
              </a:cxn>
              <a:cxn ang="0">
                <a:pos x="366" y="492"/>
              </a:cxn>
              <a:cxn ang="0">
                <a:pos x="380" y="462"/>
              </a:cxn>
              <a:cxn ang="0">
                <a:pos x="404" y="440"/>
              </a:cxn>
              <a:cxn ang="0">
                <a:pos x="434" y="426"/>
              </a:cxn>
              <a:cxn ang="0">
                <a:pos x="452" y="426"/>
              </a:cxn>
            </a:cxnLst>
            <a:rect l="0" t="0" r="r" b="b"/>
            <a:pathLst>
              <a:path w="594" h="806">
                <a:moveTo>
                  <a:pt x="452" y="426"/>
                </a:moveTo>
                <a:lnTo>
                  <a:pt x="452" y="426"/>
                </a:lnTo>
                <a:lnTo>
                  <a:pt x="466" y="426"/>
                </a:lnTo>
                <a:lnTo>
                  <a:pt x="478" y="432"/>
                </a:lnTo>
                <a:lnTo>
                  <a:pt x="490" y="438"/>
                </a:lnTo>
                <a:lnTo>
                  <a:pt x="500" y="444"/>
                </a:lnTo>
                <a:lnTo>
                  <a:pt x="518" y="458"/>
                </a:lnTo>
                <a:lnTo>
                  <a:pt x="524" y="464"/>
                </a:lnTo>
                <a:lnTo>
                  <a:pt x="524" y="464"/>
                </a:lnTo>
                <a:lnTo>
                  <a:pt x="530" y="468"/>
                </a:lnTo>
                <a:lnTo>
                  <a:pt x="538" y="468"/>
                </a:lnTo>
                <a:lnTo>
                  <a:pt x="586" y="468"/>
                </a:lnTo>
                <a:lnTo>
                  <a:pt x="586" y="468"/>
                </a:lnTo>
                <a:lnTo>
                  <a:pt x="590" y="468"/>
                </a:lnTo>
                <a:lnTo>
                  <a:pt x="592" y="466"/>
                </a:lnTo>
                <a:lnTo>
                  <a:pt x="594" y="464"/>
                </a:lnTo>
                <a:lnTo>
                  <a:pt x="594" y="460"/>
                </a:lnTo>
                <a:lnTo>
                  <a:pt x="594" y="220"/>
                </a:lnTo>
                <a:lnTo>
                  <a:pt x="594" y="220"/>
                </a:lnTo>
                <a:lnTo>
                  <a:pt x="594" y="216"/>
                </a:lnTo>
                <a:lnTo>
                  <a:pt x="592" y="214"/>
                </a:lnTo>
                <a:lnTo>
                  <a:pt x="590" y="212"/>
                </a:lnTo>
                <a:lnTo>
                  <a:pt x="586" y="212"/>
                </a:lnTo>
                <a:lnTo>
                  <a:pt x="346" y="212"/>
                </a:lnTo>
                <a:lnTo>
                  <a:pt x="346" y="212"/>
                </a:lnTo>
                <a:lnTo>
                  <a:pt x="338" y="212"/>
                </a:lnTo>
                <a:lnTo>
                  <a:pt x="338" y="212"/>
                </a:lnTo>
                <a:lnTo>
                  <a:pt x="338" y="202"/>
                </a:lnTo>
                <a:lnTo>
                  <a:pt x="338" y="166"/>
                </a:lnTo>
                <a:lnTo>
                  <a:pt x="338" y="166"/>
                </a:lnTo>
                <a:lnTo>
                  <a:pt x="340" y="158"/>
                </a:lnTo>
                <a:lnTo>
                  <a:pt x="344" y="152"/>
                </a:lnTo>
                <a:lnTo>
                  <a:pt x="344" y="152"/>
                </a:lnTo>
                <a:lnTo>
                  <a:pt x="350" y="146"/>
                </a:lnTo>
                <a:lnTo>
                  <a:pt x="364" y="130"/>
                </a:lnTo>
                <a:lnTo>
                  <a:pt x="370" y="120"/>
                </a:lnTo>
                <a:lnTo>
                  <a:pt x="376" y="108"/>
                </a:lnTo>
                <a:lnTo>
                  <a:pt x="380" y="96"/>
                </a:lnTo>
                <a:lnTo>
                  <a:pt x="382" y="84"/>
                </a:lnTo>
                <a:lnTo>
                  <a:pt x="382" y="84"/>
                </a:lnTo>
                <a:lnTo>
                  <a:pt x="380" y="66"/>
                </a:lnTo>
                <a:lnTo>
                  <a:pt x="376" y="50"/>
                </a:lnTo>
                <a:lnTo>
                  <a:pt x="368" y="36"/>
                </a:lnTo>
                <a:lnTo>
                  <a:pt x="358" y="24"/>
                </a:lnTo>
                <a:lnTo>
                  <a:pt x="344" y="14"/>
                </a:lnTo>
                <a:lnTo>
                  <a:pt x="330" y="6"/>
                </a:lnTo>
                <a:lnTo>
                  <a:pt x="314" y="0"/>
                </a:lnTo>
                <a:lnTo>
                  <a:pt x="298" y="0"/>
                </a:lnTo>
                <a:lnTo>
                  <a:pt x="298" y="0"/>
                </a:lnTo>
                <a:lnTo>
                  <a:pt x="280" y="0"/>
                </a:lnTo>
                <a:lnTo>
                  <a:pt x="264" y="6"/>
                </a:lnTo>
                <a:lnTo>
                  <a:pt x="250" y="14"/>
                </a:lnTo>
                <a:lnTo>
                  <a:pt x="238" y="24"/>
                </a:lnTo>
                <a:lnTo>
                  <a:pt x="228" y="36"/>
                </a:lnTo>
                <a:lnTo>
                  <a:pt x="220" y="50"/>
                </a:lnTo>
                <a:lnTo>
                  <a:pt x="214" y="66"/>
                </a:lnTo>
                <a:lnTo>
                  <a:pt x="212" y="84"/>
                </a:lnTo>
                <a:lnTo>
                  <a:pt x="212" y="84"/>
                </a:lnTo>
                <a:lnTo>
                  <a:pt x="214" y="96"/>
                </a:lnTo>
                <a:lnTo>
                  <a:pt x="218" y="108"/>
                </a:lnTo>
                <a:lnTo>
                  <a:pt x="224" y="120"/>
                </a:lnTo>
                <a:lnTo>
                  <a:pt x="232" y="130"/>
                </a:lnTo>
                <a:lnTo>
                  <a:pt x="244" y="146"/>
                </a:lnTo>
                <a:lnTo>
                  <a:pt x="250" y="152"/>
                </a:lnTo>
                <a:lnTo>
                  <a:pt x="250" y="152"/>
                </a:lnTo>
                <a:lnTo>
                  <a:pt x="254" y="158"/>
                </a:lnTo>
                <a:lnTo>
                  <a:pt x="256" y="166"/>
                </a:lnTo>
                <a:lnTo>
                  <a:pt x="256" y="202"/>
                </a:lnTo>
                <a:lnTo>
                  <a:pt x="256" y="202"/>
                </a:lnTo>
                <a:lnTo>
                  <a:pt x="256" y="212"/>
                </a:lnTo>
                <a:lnTo>
                  <a:pt x="256" y="212"/>
                </a:lnTo>
                <a:lnTo>
                  <a:pt x="248" y="212"/>
                </a:lnTo>
                <a:lnTo>
                  <a:pt x="8" y="212"/>
                </a:lnTo>
                <a:lnTo>
                  <a:pt x="8" y="212"/>
                </a:lnTo>
                <a:lnTo>
                  <a:pt x="6" y="212"/>
                </a:lnTo>
                <a:lnTo>
                  <a:pt x="2" y="214"/>
                </a:lnTo>
                <a:lnTo>
                  <a:pt x="0" y="216"/>
                </a:lnTo>
                <a:lnTo>
                  <a:pt x="0" y="220"/>
                </a:lnTo>
                <a:lnTo>
                  <a:pt x="0" y="798"/>
                </a:lnTo>
                <a:lnTo>
                  <a:pt x="0" y="798"/>
                </a:lnTo>
                <a:lnTo>
                  <a:pt x="0" y="802"/>
                </a:lnTo>
                <a:lnTo>
                  <a:pt x="2" y="804"/>
                </a:lnTo>
                <a:lnTo>
                  <a:pt x="6" y="806"/>
                </a:lnTo>
                <a:lnTo>
                  <a:pt x="8" y="806"/>
                </a:lnTo>
                <a:lnTo>
                  <a:pt x="586" y="806"/>
                </a:lnTo>
                <a:lnTo>
                  <a:pt x="586" y="806"/>
                </a:lnTo>
                <a:lnTo>
                  <a:pt x="590" y="806"/>
                </a:lnTo>
                <a:lnTo>
                  <a:pt x="592" y="804"/>
                </a:lnTo>
                <a:lnTo>
                  <a:pt x="594" y="802"/>
                </a:lnTo>
                <a:lnTo>
                  <a:pt x="594" y="798"/>
                </a:lnTo>
                <a:lnTo>
                  <a:pt x="594" y="558"/>
                </a:lnTo>
                <a:lnTo>
                  <a:pt x="594" y="558"/>
                </a:lnTo>
                <a:lnTo>
                  <a:pt x="594" y="556"/>
                </a:lnTo>
                <a:lnTo>
                  <a:pt x="592" y="554"/>
                </a:lnTo>
                <a:lnTo>
                  <a:pt x="590" y="552"/>
                </a:lnTo>
                <a:lnTo>
                  <a:pt x="586" y="550"/>
                </a:lnTo>
                <a:lnTo>
                  <a:pt x="538" y="550"/>
                </a:lnTo>
                <a:lnTo>
                  <a:pt x="538" y="550"/>
                </a:lnTo>
                <a:lnTo>
                  <a:pt x="530" y="552"/>
                </a:lnTo>
                <a:lnTo>
                  <a:pt x="524" y="556"/>
                </a:lnTo>
                <a:lnTo>
                  <a:pt x="524" y="556"/>
                </a:lnTo>
                <a:lnTo>
                  <a:pt x="518" y="562"/>
                </a:lnTo>
                <a:lnTo>
                  <a:pt x="500" y="576"/>
                </a:lnTo>
                <a:lnTo>
                  <a:pt x="490" y="582"/>
                </a:lnTo>
                <a:lnTo>
                  <a:pt x="478" y="588"/>
                </a:lnTo>
                <a:lnTo>
                  <a:pt x="466" y="592"/>
                </a:lnTo>
                <a:lnTo>
                  <a:pt x="452" y="594"/>
                </a:lnTo>
                <a:lnTo>
                  <a:pt x="452" y="594"/>
                </a:lnTo>
                <a:lnTo>
                  <a:pt x="434" y="592"/>
                </a:lnTo>
                <a:lnTo>
                  <a:pt x="418" y="588"/>
                </a:lnTo>
                <a:lnTo>
                  <a:pt x="404" y="580"/>
                </a:lnTo>
                <a:lnTo>
                  <a:pt x="390" y="570"/>
                </a:lnTo>
                <a:lnTo>
                  <a:pt x="380" y="558"/>
                </a:lnTo>
                <a:lnTo>
                  <a:pt x="370" y="542"/>
                </a:lnTo>
                <a:lnTo>
                  <a:pt x="366" y="526"/>
                </a:lnTo>
                <a:lnTo>
                  <a:pt x="364" y="510"/>
                </a:lnTo>
                <a:lnTo>
                  <a:pt x="364" y="510"/>
                </a:lnTo>
                <a:lnTo>
                  <a:pt x="366" y="492"/>
                </a:lnTo>
                <a:lnTo>
                  <a:pt x="370" y="476"/>
                </a:lnTo>
                <a:lnTo>
                  <a:pt x="380" y="462"/>
                </a:lnTo>
                <a:lnTo>
                  <a:pt x="390" y="450"/>
                </a:lnTo>
                <a:lnTo>
                  <a:pt x="404" y="440"/>
                </a:lnTo>
                <a:lnTo>
                  <a:pt x="418" y="432"/>
                </a:lnTo>
                <a:lnTo>
                  <a:pt x="434" y="426"/>
                </a:lnTo>
                <a:lnTo>
                  <a:pt x="452" y="426"/>
                </a:lnTo>
                <a:lnTo>
                  <a:pt x="452" y="426"/>
                </a:lnTo>
                <a:close/>
              </a:path>
            </a:pathLst>
          </a:custGeom>
          <a:solidFill>
            <a:srgbClr val="D68F1B"/>
          </a:solidFill>
          <a:ln w="19050" cap="flat" cmpd="sng">
            <a:noFill/>
            <a:prstDash val="solid"/>
            <a:round/>
            <a:headEnd type="none" w="med" len="med"/>
            <a:tailEnd type="none" w="med" len="med"/>
          </a:ln>
          <a:effectLst/>
        </p:spPr>
        <p:txBody>
          <a:bodyPr/>
          <a:lstStyle/>
          <a:p>
            <a:pPr algn="just">
              <a:lnSpc>
                <a:spcPct val="120000"/>
              </a:lnSpc>
              <a:defRPr/>
            </a:pPr>
            <a:endParaRPr lang="da-DK" sz="570" kern="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 name="Freeform 24"/>
          <p:cNvSpPr/>
          <p:nvPr/>
        </p:nvSpPr>
        <p:spPr bwMode="auto">
          <a:xfrm rot="5400000">
            <a:off x="6617450" y="1923685"/>
            <a:ext cx="1038057" cy="1408201"/>
          </a:xfrm>
          <a:custGeom>
            <a:avLst/>
            <a:gdLst/>
            <a:ahLst/>
            <a:cxnLst>
              <a:cxn ang="0">
                <a:pos x="452" y="426"/>
              </a:cxn>
              <a:cxn ang="0">
                <a:pos x="478" y="432"/>
              </a:cxn>
              <a:cxn ang="0">
                <a:pos x="500" y="444"/>
              </a:cxn>
              <a:cxn ang="0">
                <a:pos x="524" y="464"/>
              </a:cxn>
              <a:cxn ang="0">
                <a:pos x="530" y="468"/>
              </a:cxn>
              <a:cxn ang="0">
                <a:pos x="586" y="468"/>
              </a:cxn>
              <a:cxn ang="0">
                <a:pos x="590" y="468"/>
              </a:cxn>
              <a:cxn ang="0">
                <a:pos x="594" y="464"/>
              </a:cxn>
              <a:cxn ang="0">
                <a:pos x="594" y="220"/>
              </a:cxn>
              <a:cxn ang="0">
                <a:pos x="594" y="216"/>
              </a:cxn>
              <a:cxn ang="0">
                <a:pos x="590" y="212"/>
              </a:cxn>
              <a:cxn ang="0">
                <a:pos x="346" y="212"/>
              </a:cxn>
              <a:cxn ang="0">
                <a:pos x="338" y="212"/>
              </a:cxn>
              <a:cxn ang="0">
                <a:pos x="338" y="202"/>
              </a:cxn>
              <a:cxn ang="0">
                <a:pos x="338" y="166"/>
              </a:cxn>
              <a:cxn ang="0">
                <a:pos x="344" y="152"/>
              </a:cxn>
              <a:cxn ang="0">
                <a:pos x="350" y="146"/>
              </a:cxn>
              <a:cxn ang="0">
                <a:pos x="370" y="120"/>
              </a:cxn>
              <a:cxn ang="0">
                <a:pos x="380" y="96"/>
              </a:cxn>
              <a:cxn ang="0">
                <a:pos x="382" y="84"/>
              </a:cxn>
              <a:cxn ang="0">
                <a:pos x="376" y="50"/>
              </a:cxn>
              <a:cxn ang="0">
                <a:pos x="358" y="24"/>
              </a:cxn>
              <a:cxn ang="0">
                <a:pos x="330" y="6"/>
              </a:cxn>
              <a:cxn ang="0">
                <a:pos x="298" y="0"/>
              </a:cxn>
              <a:cxn ang="0">
                <a:pos x="280" y="0"/>
              </a:cxn>
              <a:cxn ang="0">
                <a:pos x="250" y="14"/>
              </a:cxn>
              <a:cxn ang="0">
                <a:pos x="228" y="36"/>
              </a:cxn>
              <a:cxn ang="0">
                <a:pos x="214" y="66"/>
              </a:cxn>
              <a:cxn ang="0">
                <a:pos x="212" y="84"/>
              </a:cxn>
              <a:cxn ang="0">
                <a:pos x="218" y="108"/>
              </a:cxn>
              <a:cxn ang="0">
                <a:pos x="232" y="130"/>
              </a:cxn>
              <a:cxn ang="0">
                <a:pos x="250" y="152"/>
              </a:cxn>
              <a:cxn ang="0">
                <a:pos x="254" y="158"/>
              </a:cxn>
              <a:cxn ang="0">
                <a:pos x="256" y="202"/>
              </a:cxn>
              <a:cxn ang="0">
                <a:pos x="256" y="212"/>
              </a:cxn>
              <a:cxn ang="0">
                <a:pos x="248" y="212"/>
              </a:cxn>
              <a:cxn ang="0">
                <a:pos x="8" y="212"/>
              </a:cxn>
              <a:cxn ang="0">
                <a:pos x="2" y="214"/>
              </a:cxn>
              <a:cxn ang="0">
                <a:pos x="0" y="220"/>
              </a:cxn>
              <a:cxn ang="0">
                <a:pos x="0" y="798"/>
              </a:cxn>
              <a:cxn ang="0">
                <a:pos x="2" y="804"/>
              </a:cxn>
              <a:cxn ang="0">
                <a:pos x="8" y="806"/>
              </a:cxn>
              <a:cxn ang="0">
                <a:pos x="586" y="806"/>
              </a:cxn>
              <a:cxn ang="0">
                <a:pos x="592" y="804"/>
              </a:cxn>
              <a:cxn ang="0">
                <a:pos x="594" y="798"/>
              </a:cxn>
              <a:cxn ang="0">
                <a:pos x="594" y="558"/>
              </a:cxn>
              <a:cxn ang="0">
                <a:pos x="592" y="554"/>
              </a:cxn>
              <a:cxn ang="0">
                <a:pos x="586" y="550"/>
              </a:cxn>
              <a:cxn ang="0">
                <a:pos x="538" y="550"/>
              </a:cxn>
              <a:cxn ang="0">
                <a:pos x="524" y="556"/>
              </a:cxn>
              <a:cxn ang="0">
                <a:pos x="518" y="562"/>
              </a:cxn>
              <a:cxn ang="0">
                <a:pos x="490" y="582"/>
              </a:cxn>
              <a:cxn ang="0">
                <a:pos x="466" y="592"/>
              </a:cxn>
              <a:cxn ang="0">
                <a:pos x="452" y="594"/>
              </a:cxn>
              <a:cxn ang="0">
                <a:pos x="418" y="588"/>
              </a:cxn>
              <a:cxn ang="0">
                <a:pos x="390" y="570"/>
              </a:cxn>
              <a:cxn ang="0">
                <a:pos x="370" y="542"/>
              </a:cxn>
              <a:cxn ang="0">
                <a:pos x="364" y="510"/>
              </a:cxn>
              <a:cxn ang="0">
                <a:pos x="366" y="492"/>
              </a:cxn>
              <a:cxn ang="0">
                <a:pos x="380" y="462"/>
              </a:cxn>
              <a:cxn ang="0">
                <a:pos x="404" y="440"/>
              </a:cxn>
              <a:cxn ang="0">
                <a:pos x="434" y="426"/>
              </a:cxn>
              <a:cxn ang="0">
                <a:pos x="452" y="426"/>
              </a:cxn>
            </a:cxnLst>
            <a:rect l="0" t="0" r="r" b="b"/>
            <a:pathLst>
              <a:path w="594" h="806">
                <a:moveTo>
                  <a:pt x="452" y="426"/>
                </a:moveTo>
                <a:lnTo>
                  <a:pt x="452" y="426"/>
                </a:lnTo>
                <a:lnTo>
                  <a:pt x="466" y="426"/>
                </a:lnTo>
                <a:lnTo>
                  <a:pt x="478" y="432"/>
                </a:lnTo>
                <a:lnTo>
                  <a:pt x="490" y="438"/>
                </a:lnTo>
                <a:lnTo>
                  <a:pt x="500" y="444"/>
                </a:lnTo>
                <a:lnTo>
                  <a:pt x="518" y="458"/>
                </a:lnTo>
                <a:lnTo>
                  <a:pt x="524" y="464"/>
                </a:lnTo>
                <a:lnTo>
                  <a:pt x="524" y="464"/>
                </a:lnTo>
                <a:lnTo>
                  <a:pt x="530" y="468"/>
                </a:lnTo>
                <a:lnTo>
                  <a:pt x="538" y="468"/>
                </a:lnTo>
                <a:lnTo>
                  <a:pt x="586" y="468"/>
                </a:lnTo>
                <a:lnTo>
                  <a:pt x="586" y="468"/>
                </a:lnTo>
                <a:lnTo>
                  <a:pt x="590" y="468"/>
                </a:lnTo>
                <a:lnTo>
                  <a:pt x="592" y="466"/>
                </a:lnTo>
                <a:lnTo>
                  <a:pt x="594" y="464"/>
                </a:lnTo>
                <a:lnTo>
                  <a:pt x="594" y="460"/>
                </a:lnTo>
                <a:lnTo>
                  <a:pt x="594" y="220"/>
                </a:lnTo>
                <a:lnTo>
                  <a:pt x="594" y="220"/>
                </a:lnTo>
                <a:lnTo>
                  <a:pt x="594" y="216"/>
                </a:lnTo>
                <a:lnTo>
                  <a:pt x="592" y="214"/>
                </a:lnTo>
                <a:lnTo>
                  <a:pt x="590" y="212"/>
                </a:lnTo>
                <a:lnTo>
                  <a:pt x="586" y="212"/>
                </a:lnTo>
                <a:lnTo>
                  <a:pt x="346" y="212"/>
                </a:lnTo>
                <a:lnTo>
                  <a:pt x="346" y="212"/>
                </a:lnTo>
                <a:lnTo>
                  <a:pt x="338" y="212"/>
                </a:lnTo>
                <a:lnTo>
                  <a:pt x="338" y="212"/>
                </a:lnTo>
                <a:lnTo>
                  <a:pt x="338" y="202"/>
                </a:lnTo>
                <a:lnTo>
                  <a:pt x="338" y="166"/>
                </a:lnTo>
                <a:lnTo>
                  <a:pt x="338" y="166"/>
                </a:lnTo>
                <a:lnTo>
                  <a:pt x="340" y="158"/>
                </a:lnTo>
                <a:lnTo>
                  <a:pt x="344" y="152"/>
                </a:lnTo>
                <a:lnTo>
                  <a:pt x="344" y="152"/>
                </a:lnTo>
                <a:lnTo>
                  <a:pt x="350" y="146"/>
                </a:lnTo>
                <a:lnTo>
                  <a:pt x="364" y="130"/>
                </a:lnTo>
                <a:lnTo>
                  <a:pt x="370" y="120"/>
                </a:lnTo>
                <a:lnTo>
                  <a:pt x="376" y="108"/>
                </a:lnTo>
                <a:lnTo>
                  <a:pt x="380" y="96"/>
                </a:lnTo>
                <a:lnTo>
                  <a:pt x="382" y="84"/>
                </a:lnTo>
                <a:lnTo>
                  <a:pt x="382" y="84"/>
                </a:lnTo>
                <a:lnTo>
                  <a:pt x="380" y="66"/>
                </a:lnTo>
                <a:lnTo>
                  <a:pt x="376" y="50"/>
                </a:lnTo>
                <a:lnTo>
                  <a:pt x="368" y="36"/>
                </a:lnTo>
                <a:lnTo>
                  <a:pt x="358" y="24"/>
                </a:lnTo>
                <a:lnTo>
                  <a:pt x="344" y="14"/>
                </a:lnTo>
                <a:lnTo>
                  <a:pt x="330" y="6"/>
                </a:lnTo>
                <a:lnTo>
                  <a:pt x="314" y="0"/>
                </a:lnTo>
                <a:lnTo>
                  <a:pt x="298" y="0"/>
                </a:lnTo>
                <a:lnTo>
                  <a:pt x="298" y="0"/>
                </a:lnTo>
                <a:lnTo>
                  <a:pt x="280" y="0"/>
                </a:lnTo>
                <a:lnTo>
                  <a:pt x="264" y="6"/>
                </a:lnTo>
                <a:lnTo>
                  <a:pt x="250" y="14"/>
                </a:lnTo>
                <a:lnTo>
                  <a:pt x="238" y="24"/>
                </a:lnTo>
                <a:lnTo>
                  <a:pt x="228" y="36"/>
                </a:lnTo>
                <a:lnTo>
                  <a:pt x="220" y="50"/>
                </a:lnTo>
                <a:lnTo>
                  <a:pt x="214" y="66"/>
                </a:lnTo>
                <a:lnTo>
                  <a:pt x="212" y="84"/>
                </a:lnTo>
                <a:lnTo>
                  <a:pt x="212" y="84"/>
                </a:lnTo>
                <a:lnTo>
                  <a:pt x="214" y="96"/>
                </a:lnTo>
                <a:lnTo>
                  <a:pt x="218" y="108"/>
                </a:lnTo>
                <a:lnTo>
                  <a:pt x="224" y="120"/>
                </a:lnTo>
                <a:lnTo>
                  <a:pt x="232" y="130"/>
                </a:lnTo>
                <a:lnTo>
                  <a:pt x="244" y="146"/>
                </a:lnTo>
                <a:lnTo>
                  <a:pt x="250" y="152"/>
                </a:lnTo>
                <a:lnTo>
                  <a:pt x="250" y="152"/>
                </a:lnTo>
                <a:lnTo>
                  <a:pt x="254" y="158"/>
                </a:lnTo>
                <a:lnTo>
                  <a:pt x="256" y="166"/>
                </a:lnTo>
                <a:lnTo>
                  <a:pt x="256" y="202"/>
                </a:lnTo>
                <a:lnTo>
                  <a:pt x="256" y="202"/>
                </a:lnTo>
                <a:lnTo>
                  <a:pt x="256" y="212"/>
                </a:lnTo>
                <a:lnTo>
                  <a:pt x="256" y="212"/>
                </a:lnTo>
                <a:lnTo>
                  <a:pt x="248" y="212"/>
                </a:lnTo>
                <a:lnTo>
                  <a:pt x="8" y="212"/>
                </a:lnTo>
                <a:lnTo>
                  <a:pt x="8" y="212"/>
                </a:lnTo>
                <a:lnTo>
                  <a:pt x="6" y="212"/>
                </a:lnTo>
                <a:lnTo>
                  <a:pt x="2" y="214"/>
                </a:lnTo>
                <a:lnTo>
                  <a:pt x="0" y="216"/>
                </a:lnTo>
                <a:lnTo>
                  <a:pt x="0" y="220"/>
                </a:lnTo>
                <a:lnTo>
                  <a:pt x="0" y="798"/>
                </a:lnTo>
                <a:lnTo>
                  <a:pt x="0" y="798"/>
                </a:lnTo>
                <a:lnTo>
                  <a:pt x="0" y="802"/>
                </a:lnTo>
                <a:lnTo>
                  <a:pt x="2" y="804"/>
                </a:lnTo>
                <a:lnTo>
                  <a:pt x="6" y="806"/>
                </a:lnTo>
                <a:lnTo>
                  <a:pt x="8" y="806"/>
                </a:lnTo>
                <a:lnTo>
                  <a:pt x="586" y="806"/>
                </a:lnTo>
                <a:lnTo>
                  <a:pt x="586" y="806"/>
                </a:lnTo>
                <a:lnTo>
                  <a:pt x="590" y="806"/>
                </a:lnTo>
                <a:lnTo>
                  <a:pt x="592" y="804"/>
                </a:lnTo>
                <a:lnTo>
                  <a:pt x="594" y="802"/>
                </a:lnTo>
                <a:lnTo>
                  <a:pt x="594" y="798"/>
                </a:lnTo>
                <a:lnTo>
                  <a:pt x="594" y="558"/>
                </a:lnTo>
                <a:lnTo>
                  <a:pt x="594" y="558"/>
                </a:lnTo>
                <a:lnTo>
                  <a:pt x="594" y="556"/>
                </a:lnTo>
                <a:lnTo>
                  <a:pt x="592" y="554"/>
                </a:lnTo>
                <a:lnTo>
                  <a:pt x="590" y="552"/>
                </a:lnTo>
                <a:lnTo>
                  <a:pt x="586" y="550"/>
                </a:lnTo>
                <a:lnTo>
                  <a:pt x="538" y="550"/>
                </a:lnTo>
                <a:lnTo>
                  <a:pt x="538" y="550"/>
                </a:lnTo>
                <a:lnTo>
                  <a:pt x="530" y="552"/>
                </a:lnTo>
                <a:lnTo>
                  <a:pt x="524" y="556"/>
                </a:lnTo>
                <a:lnTo>
                  <a:pt x="524" y="556"/>
                </a:lnTo>
                <a:lnTo>
                  <a:pt x="518" y="562"/>
                </a:lnTo>
                <a:lnTo>
                  <a:pt x="500" y="576"/>
                </a:lnTo>
                <a:lnTo>
                  <a:pt x="490" y="582"/>
                </a:lnTo>
                <a:lnTo>
                  <a:pt x="478" y="588"/>
                </a:lnTo>
                <a:lnTo>
                  <a:pt x="466" y="592"/>
                </a:lnTo>
                <a:lnTo>
                  <a:pt x="452" y="594"/>
                </a:lnTo>
                <a:lnTo>
                  <a:pt x="452" y="594"/>
                </a:lnTo>
                <a:lnTo>
                  <a:pt x="434" y="592"/>
                </a:lnTo>
                <a:lnTo>
                  <a:pt x="418" y="588"/>
                </a:lnTo>
                <a:lnTo>
                  <a:pt x="404" y="580"/>
                </a:lnTo>
                <a:lnTo>
                  <a:pt x="390" y="570"/>
                </a:lnTo>
                <a:lnTo>
                  <a:pt x="380" y="558"/>
                </a:lnTo>
                <a:lnTo>
                  <a:pt x="370" y="542"/>
                </a:lnTo>
                <a:lnTo>
                  <a:pt x="366" y="526"/>
                </a:lnTo>
                <a:lnTo>
                  <a:pt x="364" y="510"/>
                </a:lnTo>
                <a:lnTo>
                  <a:pt x="364" y="510"/>
                </a:lnTo>
                <a:lnTo>
                  <a:pt x="366" y="492"/>
                </a:lnTo>
                <a:lnTo>
                  <a:pt x="370" y="476"/>
                </a:lnTo>
                <a:lnTo>
                  <a:pt x="380" y="462"/>
                </a:lnTo>
                <a:lnTo>
                  <a:pt x="390" y="450"/>
                </a:lnTo>
                <a:lnTo>
                  <a:pt x="404" y="440"/>
                </a:lnTo>
                <a:lnTo>
                  <a:pt x="418" y="432"/>
                </a:lnTo>
                <a:lnTo>
                  <a:pt x="434" y="426"/>
                </a:lnTo>
                <a:lnTo>
                  <a:pt x="452" y="426"/>
                </a:lnTo>
                <a:lnTo>
                  <a:pt x="452" y="426"/>
                </a:lnTo>
                <a:close/>
              </a:path>
            </a:pathLst>
          </a:custGeom>
          <a:solidFill>
            <a:srgbClr val="FF0000"/>
          </a:solidFill>
          <a:ln w="19050" cap="flat" cmpd="sng">
            <a:noFill/>
            <a:prstDash val="solid"/>
            <a:round/>
            <a:headEnd type="none" w="med" len="med"/>
            <a:tailEnd type="none" w="med" len="med"/>
          </a:ln>
          <a:effectLst/>
        </p:spPr>
        <p:txBody>
          <a:bodyPr/>
          <a:lstStyle/>
          <a:p>
            <a:pPr algn="just">
              <a:lnSpc>
                <a:spcPct val="120000"/>
              </a:lnSpc>
              <a:defRPr/>
            </a:pPr>
            <a:endParaRPr lang="da-DK" sz="570" kern="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14" name="Group 128"/>
          <p:cNvGrpSpPr/>
          <p:nvPr/>
        </p:nvGrpSpPr>
        <p:grpSpPr>
          <a:xfrm>
            <a:off x="1640773" y="2211037"/>
            <a:ext cx="445482" cy="445482"/>
            <a:chOff x="1316879" y="4254550"/>
            <a:chExt cx="684000" cy="684000"/>
          </a:xfrm>
        </p:grpSpPr>
        <p:sp>
          <p:nvSpPr>
            <p:cNvPr id="15" name="Freeform 49"/>
            <p:cNvSpPr>
              <a:spLocks noChangeAspect="1" noEditPoints="1"/>
            </p:cNvSpPr>
            <p:nvPr/>
          </p:nvSpPr>
          <p:spPr bwMode="auto">
            <a:xfrm>
              <a:off x="1467830" y="4412272"/>
              <a:ext cx="407999" cy="347492"/>
            </a:xfrm>
            <a:custGeom>
              <a:avLst/>
              <a:gdLst>
                <a:gd name="T0" fmla="*/ 182 w 400"/>
                <a:gd name="T1" fmla="*/ 180 h 340"/>
                <a:gd name="T2" fmla="*/ 218 w 400"/>
                <a:gd name="T3" fmla="*/ 180 h 340"/>
                <a:gd name="T4" fmla="*/ 218 w 400"/>
                <a:gd name="T5" fmla="*/ 220 h 340"/>
                <a:gd name="T6" fmla="*/ 400 w 400"/>
                <a:gd name="T7" fmla="*/ 220 h 340"/>
                <a:gd name="T8" fmla="*/ 396 w 400"/>
                <a:gd name="T9" fmla="*/ 103 h 340"/>
                <a:gd name="T10" fmla="*/ 356 w 400"/>
                <a:gd name="T11" fmla="*/ 60 h 340"/>
                <a:gd name="T12" fmla="*/ 292 w 400"/>
                <a:gd name="T13" fmla="*/ 60 h 340"/>
                <a:gd name="T14" fmla="*/ 268 w 400"/>
                <a:gd name="T15" fmla="*/ 15 h 340"/>
                <a:gd name="T16" fmla="*/ 244 w 400"/>
                <a:gd name="T17" fmla="*/ 0 h 340"/>
                <a:gd name="T18" fmla="*/ 155 w 400"/>
                <a:gd name="T19" fmla="*/ 0 h 340"/>
                <a:gd name="T20" fmla="*/ 132 w 400"/>
                <a:gd name="T21" fmla="*/ 15 h 340"/>
                <a:gd name="T22" fmla="*/ 108 w 400"/>
                <a:gd name="T23" fmla="*/ 60 h 340"/>
                <a:gd name="T24" fmla="*/ 44 w 400"/>
                <a:gd name="T25" fmla="*/ 60 h 340"/>
                <a:gd name="T26" fmla="*/ 4 w 400"/>
                <a:gd name="T27" fmla="*/ 103 h 340"/>
                <a:gd name="T28" fmla="*/ 0 w 400"/>
                <a:gd name="T29" fmla="*/ 220 h 340"/>
                <a:gd name="T30" fmla="*/ 182 w 400"/>
                <a:gd name="T31" fmla="*/ 220 h 340"/>
                <a:gd name="T32" fmla="*/ 182 w 400"/>
                <a:gd name="T33" fmla="*/ 180 h 340"/>
                <a:gd name="T34" fmla="*/ 153 w 400"/>
                <a:gd name="T35" fmla="*/ 38 h 340"/>
                <a:gd name="T36" fmla="*/ 169 w 400"/>
                <a:gd name="T37" fmla="*/ 28 h 340"/>
                <a:gd name="T38" fmla="*/ 230 w 400"/>
                <a:gd name="T39" fmla="*/ 28 h 340"/>
                <a:gd name="T40" fmla="*/ 247 w 400"/>
                <a:gd name="T41" fmla="*/ 38 h 340"/>
                <a:gd name="T42" fmla="*/ 258 w 400"/>
                <a:gd name="T43" fmla="*/ 60 h 340"/>
                <a:gd name="T44" fmla="*/ 141 w 400"/>
                <a:gd name="T45" fmla="*/ 60 h 340"/>
                <a:gd name="T46" fmla="*/ 153 w 400"/>
                <a:gd name="T47" fmla="*/ 38 h 340"/>
                <a:gd name="T48" fmla="*/ 218 w 400"/>
                <a:gd name="T49" fmla="*/ 280 h 340"/>
                <a:gd name="T50" fmla="*/ 182 w 400"/>
                <a:gd name="T51" fmla="*/ 280 h 340"/>
                <a:gd name="T52" fmla="*/ 182 w 400"/>
                <a:gd name="T53" fmla="*/ 240 h 340"/>
                <a:gd name="T54" fmla="*/ 10 w 400"/>
                <a:gd name="T55" fmla="*/ 240 h 340"/>
                <a:gd name="T56" fmla="*/ 14 w 400"/>
                <a:gd name="T57" fmla="*/ 306 h 340"/>
                <a:gd name="T58" fmla="*/ 50 w 400"/>
                <a:gd name="T59" fmla="*/ 340 h 340"/>
                <a:gd name="T60" fmla="*/ 350 w 400"/>
                <a:gd name="T61" fmla="*/ 340 h 340"/>
                <a:gd name="T62" fmla="*/ 386 w 400"/>
                <a:gd name="T63" fmla="*/ 306 h 340"/>
                <a:gd name="T64" fmla="*/ 390 w 400"/>
                <a:gd name="T65" fmla="*/ 240 h 340"/>
                <a:gd name="T66" fmla="*/ 218 w 400"/>
                <a:gd name="T67" fmla="*/ 240 h 340"/>
                <a:gd name="T68" fmla="*/ 218 w 400"/>
                <a:gd name="T69" fmla="*/ 28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0" h="340">
                  <a:moveTo>
                    <a:pt x="182" y="180"/>
                  </a:moveTo>
                  <a:cubicBezTo>
                    <a:pt x="218" y="180"/>
                    <a:pt x="218" y="180"/>
                    <a:pt x="218" y="180"/>
                  </a:cubicBezTo>
                  <a:cubicBezTo>
                    <a:pt x="218" y="220"/>
                    <a:pt x="218" y="220"/>
                    <a:pt x="218" y="220"/>
                  </a:cubicBezTo>
                  <a:cubicBezTo>
                    <a:pt x="400" y="220"/>
                    <a:pt x="400" y="220"/>
                    <a:pt x="400" y="220"/>
                  </a:cubicBezTo>
                  <a:cubicBezTo>
                    <a:pt x="400" y="220"/>
                    <a:pt x="397" y="131"/>
                    <a:pt x="396" y="103"/>
                  </a:cubicBezTo>
                  <a:cubicBezTo>
                    <a:pt x="395" y="76"/>
                    <a:pt x="385" y="60"/>
                    <a:pt x="356" y="60"/>
                  </a:cubicBezTo>
                  <a:cubicBezTo>
                    <a:pt x="292" y="60"/>
                    <a:pt x="292" y="60"/>
                    <a:pt x="292" y="60"/>
                  </a:cubicBezTo>
                  <a:cubicBezTo>
                    <a:pt x="282" y="41"/>
                    <a:pt x="271" y="21"/>
                    <a:pt x="268" y="15"/>
                  </a:cubicBezTo>
                  <a:cubicBezTo>
                    <a:pt x="261" y="2"/>
                    <a:pt x="259" y="0"/>
                    <a:pt x="244" y="0"/>
                  </a:cubicBezTo>
                  <a:cubicBezTo>
                    <a:pt x="155" y="0"/>
                    <a:pt x="155" y="0"/>
                    <a:pt x="155" y="0"/>
                  </a:cubicBezTo>
                  <a:cubicBezTo>
                    <a:pt x="141" y="0"/>
                    <a:pt x="138" y="2"/>
                    <a:pt x="132" y="15"/>
                  </a:cubicBezTo>
                  <a:cubicBezTo>
                    <a:pt x="129" y="21"/>
                    <a:pt x="118" y="41"/>
                    <a:pt x="108" y="60"/>
                  </a:cubicBezTo>
                  <a:cubicBezTo>
                    <a:pt x="44" y="60"/>
                    <a:pt x="44" y="60"/>
                    <a:pt x="44" y="60"/>
                  </a:cubicBezTo>
                  <a:cubicBezTo>
                    <a:pt x="14" y="60"/>
                    <a:pt x="5" y="76"/>
                    <a:pt x="4" y="103"/>
                  </a:cubicBezTo>
                  <a:cubicBezTo>
                    <a:pt x="3" y="129"/>
                    <a:pt x="0" y="220"/>
                    <a:pt x="0" y="220"/>
                  </a:cubicBezTo>
                  <a:cubicBezTo>
                    <a:pt x="182" y="220"/>
                    <a:pt x="182" y="220"/>
                    <a:pt x="182" y="220"/>
                  </a:cubicBezTo>
                  <a:lnTo>
                    <a:pt x="182" y="180"/>
                  </a:lnTo>
                  <a:close/>
                  <a:moveTo>
                    <a:pt x="153" y="38"/>
                  </a:moveTo>
                  <a:cubicBezTo>
                    <a:pt x="157" y="30"/>
                    <a:pt x="159" y="28"/>
                    <a:pt x="169" y="28"/>
                  </a:cubicBezTo>
                  <a:cubicBezTo>
                    <a:pt x="230" y="28"/>
                    <a:pt x="230" y="28"/>
                    <a:pt x="230" y="28"/>
                  </a:cubicBezTo>
                  <a:cubicBezTo>
                    <a:pt x="241" y="28"/>
                    <a:pt x="242" y="30"/>
                    <a:pt x="247" y="38"/>
                  </a:cubicBezTo>
                  <a:cubicBezTo>
                    <a:pt x="248" y="41"/>
                    <a:pt x="253" y="50"/>
                    <a:pt x="258" y="60"/>
                  </a:cubicBezTo>
                  <a:cubicBezTo>
                    <a:pt x="141" y="60"/>
                    <a:pt x="141" y="60"/>
                    <a:pt x="141" y="60"/>
                  </a:cubicBezTo>
                  <a:cubicBezTo>
                    <a:pt x="146" y="50"/>
                    <a:pt x="151" y="41"/>
                    <a:pt x="153" y="38"/>
                  </a:cubicBezTo>
                  <a:close/>
                  <a:moveTo>
                    <a:pt x="218" y="280"/>
                  </a:moveTo>
                  <a:cubicBezTo>
                    <a:pt x="182" y="280"/>
                    <a:pt x="182" y="280"/>
                    <a:pt x="182" y="280"/>
                  </a:cubicBezTo>
                  <a:cubicBezTo>
                    <a:pt x="182" y="240"/>
                    <a:pt x="182" y="240"/>
                    <a:pt x="182" y="240"/>
                  </a:cubicBezTo>
                  <a:cubicBezTo>
                    <a:pt x="10" y="240"/>
                    <a:pt x="10" y="240"/>
                    <a:pt x="10" y="240"/>
                  </a:cubicBezTo>
                  <a:cubicBezTo>
                    <a:pt x="10" y="240"/>
                    <a:pt x="12" y="276"/>
                    <a:pt x="14" y="306"/>
                  </a:cubicBezTo>
                  <a:cubicBezTo>
                    <a:pt x="14" y="319"/>
                    <a:pt x="18" y="340"/>
                    <a:pt x="50" y="340"/>
                  </a:cubicBezTo>
                  <a:cubicBezTo>
                    <a:pt x="350" y="340"/>
                    <a:pt x="350" y="340"/>
                    <a:pt x="350" y="340"/>
                  </a:cubicBezTo>
                  <a:cubicBezTo>
                    <a:pt x="381" y="340"/>
                    <a:pt x="385" y="319"/>
                    <a:pt x="386" y="306"/>
                  </a:cubicBezTo>
                  <a:cubicBezTo>
                    <a:pt x="388" y="275"/>
                    <a:pt x="390" y="240"/>
                    <a:pt x="390" y="240"/>
                  </a:cubicBezTo>
                  <a:cubicBezTo>
                    <a:pt x="218" y="240"/>
                    <a:pt x="218" y="240"/>
                    <a:pt x="218" y="240"/>
                  </a:cubicBezTo>
                  <a:lnTo>
                    <a:pt x="218" y="280"/>
                  </a:lnTo>
                  <a:close/>
                </a:path>
              </a:pathLst>
            </a:custGeom>
            <a:noFill/>
            <a:ln w="12700">
              <a:solidFill>
                <a:schemeClr val="bg1"/>
              </a:solidFill>
            </a:ln>
          </p:spPr>
          <p:txBody>
            <a:bodyPr vert="horz" wrap="square" lIns="59554" tIns="29777" rIns="59554" bIns="29777" numCol="1" anchor="t" anchorCtr="0" compatLnSpc="1"/>
            <a:lstStyle/>
            <a:p>
              <a:pPr algn="just">
                <a:lnSpc>
                  <a:spcPct val="120000"/>
                </a:lnSpc>
              </a:pPr>
              <a:endParaRPr lang="en-US" sz="57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 name="Oval 124"/>
            <p:cNvSpPr/>
            <p:nvPr/>
          </p:nvSpPr>
          <p:spPr>
            <a:xfrm>
              <a:off x="1316879" y="4254550"/>
              <a:ext cx="684000" cy="684000"/>
            </a:xfrm>
            <a:prstGeom prst="ellipse">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id-ID" sz="57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7" name="Group 129"/>
          <p:cNvGrpSpPr/>
          <p:nvPr/>
        </p:nvGrpSpPr>
        <p:grpSpPr>
          <a:xfrm>
            <a:off x="3335137" y="2211037"/>
            <a:ext cx="445482" cy="445482"/>
            <a:chOff x="3401741" y="4254550"/>
            <a:chExt cx="684000" cy="684000"/>
          </a:xfrm>
        </p:grpSpPr>
        <p:sp>
          <p:nvSpPr>
            <p:cNvPr id="18" name="Freeform 31"/>
            <p:cNvSpPr>
              <a:spLocks noChangeAspect="1" noEditPoints="1"/>
            </p:cNvSpPr>
            <p:nvPr/>
          </p:nvSpPr>
          <p:spPr bwMode="auto">
            <a:xfrm>
              <a:off x="3577110" y="4366532"/>
              <a:ext cx="333262" cy="468000"/>
            </a:xfrm>
            <a:custGeom>
              <a:avLst/>
              <a:gdLst>
                <a:gd name="T0" fmla="*/ 90 w 293"/>
                <a:gd name="T1" fmla="*/ 383 h 400"/>
                <a:gd name="T2" fmla="*/ 147 w 293"/>
                <a:gd name="T3" fmla="*/ 400 h 400"/>
                <a:gd name="T4" fmla="*/ 203 w 293"/>
                <a:gd name="T5" fmla="*/ 383 h 400"/>
                <a:gd name="T6" fmla="*/ 203 w 293"/>
                <a:gd name="T7" fmla="*/ 342 h 400"/>
                <a:gd name="T8" fmla="*/ 90 w 293"/>
                <a:gd name="T9" fmla="*/ 342 h 400"/>
                <a:gd name="T10" fmla="*/ 90 w 293"/>
                <a:gd name="T11" fmla="*/ 383 h 400"/>
                <a:gd name="T12" fmla="*/ 201 w 293"/>
                <a:gd name="T13" fmla="*/ 318 h 400"/>
                <a:gd name="T14" fmla="*/ 286 w 293"/>
                <a:gd name="T15" fmla="*/ 116 h 400"/>
                <a:gd name="T16" fmla="*/ 147 w 293"/>
                <a:gd name="T17" fmla="*/ 0 h 400"/>
                <a:gd name="T18" fmla="*/ 7 w 293"/>
                <a:gd name="T19" fmla="*/ 116 h 400"/>
                <a:gd name="T20" fmla="*/ 93 w 293"/>
                <a:gd name="T21" fmla="*/ 318 h 400"/>
                <a:gd name="T22" fmla="*/ 201 w 293"/>
                <a:gd name="T23" fmla="*/ 318 h 400"/>
                <a:gd name="T24" fmla="*/ 50 w 293"/>
                <a:gd name="T25" fmla="*/ 119 h 400"/>
                <a:gd name="T26" fmla="*/ 147 w 293"/>
                <a:gd name="T27" fmla="*/ 41 h 400"/>
                <a:gd name="T28" fmla="*/ 244 w 293"/>
                <a:gd name="T29" fmla="*/ 119 h 400"/>
                <a:gd name="T30" fmla="*/ 208 w 293"/>
                <a:gd name="T31" fmla="*/ 198 h 400"/>
                <a:gd name="T32" fmla="*/ 163 w 293"/>
                <a:gd name="T33" fmla="*/ 283 h 400"/>
                <a:gd name="T34" fmla="*/ 130 w 293"/>
                <a:gd name="T35" fmla="*/ 283 h 400"/>
                <a:gd name="T36" fmla="*/ 86 w 293"/>
                <a:gd name="T37" fmla="*/ 198 h 400"/>
                <a:gd name="T38" fmla="*/ 50 w 293"/>
                <a:gd name="T39" fmla="*/ 119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93" h="400">
                  <a:moveTo>
                    <a:pt x="90" y="383"/>
                  </a:moveTo>
                  <a:cubicBezTo>
                    <a:pt x="106" y="393"/>
                    <a:pt x="125" y="400"/>
                    <a:pt x="147" y="400"/>
                  </a:cubicBezTo>
                  <a:cubicBezTo>
                    <a:pt x="169" y="400"/>
                    <a:pt x="187" y="393"/>
                    <a:pt x="203" y="383"/>
                  </a:cubicBezTo>
                  <a:cubicBezTo>
                    <a:pt x="203" y="342"/>
                    <a:pt x="203" y="342"/>
                    <a:pt x="203" y="342"/>
                  </a:cubicBezTo>
                  <a:cubicBezTo>
                    <a:pt x="90" y="342"/>
                    <a:pt x="90" y="342"/>
                    <a:pt x="90" y="342"/>
                  </a:cubicBezTo>
                  <a:lnTo>
                    <a:pt x="90" y="383"/>
                  </a:lnTo>
                  <a:close/>
                  <a:moveTo>
                    <a:pt x="201" y="318"/>
                  </a:moveTo>
                  <a:cubicBezTo>
                    <a:pt x="201" y="231"/>
                    <a:pt x="293" y="203"/>
                    <a:pt x="286" y="116"/>
                  </a:cubicBezTo>
                  <a:cubicBezTo>
                    <a:pt x="282" y="61"/>
                    <a:pt x="245" y="0"/>
                    <a:pt x="147" y="0"/>
                  </a:cubicBezTo>
                  <a:cubicBezTo>
                    <a:pt x="49" y="0"/>
                    <a:pt x="12" y="61"/>
                    <a:pt x="7" y="116"/>
                  </a:cubicBezTo>
                  <a:cubicBezTo>
                    <a:pt x="0" y="203"/>
                    <a:pt x="93" y="231"/>
                    <a:pt x="93" y="318"/>
                  </a:cubicBezTo>
                  <a:lnTo>
                    <a:pt x="201" y="318"/>
                  </a:lnTo>
                  <a:close/>
                  <a:moveTo>
                    <a:pt x="50" y="119"/>
                  </a:moveTo>
                  <a:cubicBezTo>
                    <a:pt x="54" y="67"/>
                    <a:pt x="89" y="41"/>
                    <a:pt x="147" y="41"/>
                  </a:cubicBezTo>
                  <a:cubicBezTo>
                    <a:pt x="204" y="41"/>
                    <a:pt x="240" y="67"/>
                    <a:pt x="244" y="119"/>
                  </a:cubicBezTo>
                  <a:cubicBezTo>
                    <a:pt x="246" y="148"/>
                    <a:pt x="230" y="167"/>
                    <a:pt x="208" y="198"/>
                  </a:cubicBezTo>
                  <a:cubicBezTo>
                    <a:pt x="192" y="221"/>
                    <a:pt x="172" y="248"/>
                    <a:pt x="163" y="283"/>
                  </a:cubicBezTo>
                  <a:cubicBezTo>
                    <a:pt x="130" y="283"/>
                    <a:pt x="130" y="283"/>
                    <a:pt x="130" y="283"/>
                  </a:cubicBezTo>
                  <a:cubicBezTo>
                    <a:pt x="121" y="248"/>
                    <a:pt x="102" y="221"/>
                    <a:pt x="86" y="198"/>
                  </a:cubicBezTo>
                  <a:cubicBezTo>
                    <a:pt x="64" y="167"/>
                    <a:pt x="47" y="148"/>
                    <a:pt x="50" y="119"/>
                  </a:cubicBezTo>
                  <a:close/>
                </a:path>
              </a:pathLst>
            </a:custGeom>
            <a:noFill/>
            <a:ln w="12700">
              <a:solidFill>
                <a:schemeClr val="bg1"/>
              </a:solidFill>
            </a:ln>
          </p:spPr>
          <p:txBody>
            <a:bodyPr vert="horz" wrap="square" lIns="59554" tIns="29777" rIns="59554" bIns="29777" numCol="1" anchor="t" anchorCtr="0" compatLnSpc="1"/>
            <a:lstStyle/>
            <a:p>
              <a:pPr algn="just">
                <a:lnSpc>
                  <a:spcPct val="120000"/>
                </a:lnSpc>
              </a:pPr>
              <a:endParaRPr lang="en-US" sz="57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 name="Oval 125"/>
            <p:cNvSpPr/>
            <p:nvPr/>
          </p:nvSpPr>
          <p:spPr>
            <a:xfrm>
              <a:off x="3401741" y="4254550"/>
              <a:ext cx="684000" cy="6840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id-ID" sz="57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0" name="Group 130"/>
          <p:cNvGrpSpPr/>
          <p:nvPr/>
        </p:nvGrpSpPr>
        <p:grpSpPr>
          <a:xfrm>
            <a:off x="5029501" y="2211037"/>
            <a:ext cx="445482" cy="445482"/>
            <a:chOff x="6006611" y="4240036"/>
            <a:chExt cx="684000" cy="684000"/>
          </a:xfrm>
        </p:grpSpPr>
        <p:sp>
          <p:nvSpPr>
            <p:cNvPr id="21" name="Freeform 44"/>
            <p:cNvSpPr>
              <a:spLocks noChangeAspect="1" noEditPoints="1"/>
            </p:cNvSpPr>
            <p:nvPr/>
          </p:nvSpPr>
          <p:spPr bwMode="auto">
            <a:xfrm>
              <a:off x="6132322" y="4366036"/>
              <a:ext cx="432579" cy="432000"/>
            </a:xfrm>
            <a:custGeom>
              <a:avLst/>
              <a:gdLst>
                <a:gd name="T0" fmla="*/ 287 w 316"/>
                <a:gd name="T1" fmla="*/ 29 h 316"/>
                <a:gd name="T2" fmla="*/ 236 w 316"/>
                <a:gd name="T3" fmla="*/ 4 h 316"/>
                <a:gd name="T4" fmla="*/ 135 w 316"/>
                <a:gd name="T5" fmla="*/ 105 h 316"/>
                <a:gd name="T6" fmla="*/ 20 w 316"/>
                <a:gd name="T7" fmla="*/ 221 h 316"/>
                <a:gd name="T8" fmla="*/ 0 w 316"/>
                <a:gd name="T9" fmla="*/ 316 h 316"/>
                <a:gd name="T10" fmla="*/ 95 w 316"/>
                <a:gd name="T11" fmla="*/ 296 h 316"/>
                <a:gd name="T12" fmla="*/ 210 w 316"/>
                <a:gd name="T13" fmla="*/ 180 h 316"/>
                <a:gd name="T14" fmla="*/ 312 w 316"/>
                <a:gd name="T15" fmla="*/ 79 h 316"/>
                <a:gd name="T16" fmla="*/ 287 w 316"/>
                <a:gd name="T17" fmla="*/ 29 h 316"/>
                <a:gd name="T18" fmla="*/ 89 w 316"/>
                <a:gd name="T19" fmla="*/ 284 h 316"/>
                <a:gd name="T20" fmla="*/ 57 w 316"/>
                <a:gd name="T21" fmla="*/ 291 h 316"/>
                <a:gd name="T22" fmla="*/ 43 w 316"/>
                <a:gd name="T23" fmla="*/ 273 h 316"/>
                <a:gd name="T24" fmla="*/ 24 w 316"/>
                <a:gd name="T25" fmla="*/ 259 h 316"/>
                <a:gd name="T26" fmla="*/ 31 w 316"/>
                <a:gd name="T27" fmla="*/ 226 h 316"/>
                <a:gd name="T28" fmla="*/ 41 w 316"/>
                <a:gd name="T29" fmla="*/ 217 h 316"/>
                <a:gd name="T30" fmla="*/ 78 w 316"/>
                <a:gd name="T31" fmla="*/ 237 h 316"/>
                <a:gd name="T32" fmla="*/ 99 w 316"/>
                <a:gd name="T33" fmla="*/ 275 h 316"/>
                <a:gd name="T34" fmla="*/ 89 w 316"/>
                <a:gd name="T35" fmla="*/ 284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16" h="316">
                  <a:moveTo>
                    <a:pt x="287" y="29"/>
                  </a:moveTo>
                  <a:cubicBezTo>
                    <a:pt x="258" y="0"/>
                    <a:pt x="236" y="4"/>
                    <a:pt x="236" y="4"/>
                  </a:cubicBezTo>
                  <a:cubicBezTo>
                    <a:pt x="135" y="105"/>
                    <a:pt x="135" y="105"/>
                    <a:pt x="135" y="105"/>
                  </a:cubicBezTo>
                  <a:cubicBezTo>
                    <a:pt x="20" y="221"/>
                    <a:pt x="20" y="221"/>
                    <a:pt x="20" y="221"/>
                  </a:cubicBezTo>
                  <a:cubicBezTo>
                    <a:pt x="0" y="316"/>
                    <a:pt x="0" y="316"/>
                    <a:pt x="0" y="316"/>
                  </a:cubicBezTo>
                  <a:cubicBezTo>
                    <a:pt x="95" y="296"/>
                    <a:pt x="95" y="296"/>
                    <a:pt x="95" y="296"/>
                  </a:cubicBezTo>
                  <a:cubicBezTo>
                    <a:pt x="210" y="180"/>
                    <a:pt x="210" y="180"/>
                    <a:pt x="210" y="180"/>
                  </a:cubicBezTo>
                  <a:cubicBezTo>
                    <a:pt x="312" y="79"/>
                    <a:pt x="312" y="79"/>
                    <a:pt x="312" y="79"/>
                  </a:cubicBezTo>
                  <a:cubicBezTo>
                    <a:pt x="312" y="79"/>
                    <a:pt x="316" y="58"/>
                    <a:pt x="287" y="29"/>
                  </a:cubicBezTo>
                  <a:close/>
                  <a:moveTo>
                    <a:pt x="89" y="284"/>
                  </a:moveTo>
                  <a:cubicBezTo>
                    <a:pt x="57" y="291"/>
                    <a:pt x="57" y="291"/>
                    <a:pt x="57" y="291"/>
                  </a:cubicBezTo>
                  <a:cubicBezTo>
                    <a:pt x="54" y="285"/>
                    <a:pt x="50" y="280"/>
                    <a:pt x="43" y="273"/>
                  </a:cubicBezTo>
                  <a:cubicBezTo>
                    <a:pt x="36" y="266"/>
                    <a:pt x="30" y="262"/>
                    <a:pt x="24" y="259"/>
                  </a:cubicBezTo>
                  <a:cubicBezTo>
                    <a:pt x="31" y="226"/>
                    <a:pt x="31" y="226"/>
                    <a:pt x="31" y="226"/>
                  </a:cubicBezTo>
                  <a:cubicBezTo>
                    <a:pt x="41" y="217"/>
                    <a:pt x="41" y="217"/>
                    <a:pt x="41" y="217"/>
                  </a:cubicBezTo>
                  <a:cubicBezTo>
                    <a:pt x="41" y="217"/>
                    <a:pt x="58" y="217"/>
                    <a:pt x="78" y="237"/>
                  </a:cubicBezTo>
                  <a:cubicBezTo>
                    <a:pt x="98" y="257"/>
                    <a:pt x="99" y="275"/>
                    <a:pt x="99" y="275"/>
                  </a:cubicBezTo>
                  <a:lnTo>
                    <a:pt x="89" y="284"/>
                  </a:lnTo>
                  <a:close/>
                </a:path>
              </a:pathLst>
            </a:custGeom>
            <a:noFill/>
            <a:ln w="12700">
              <a:solidFill>
                <a:schemeClr val="bg1"/>
              </a:solidFill>
            </a:ln>
          </p:spPr>
          <p:txBody>
            <a:bodyPr vert="horz" wrap="square" lIns="59554" tIns="29777" rIns="59554" bIns="29777" numCol="1" anchor="t" anchorCtr="0" compatLnSpc="1"/>
            <a:lstStyle/>
            <a:p>
              <a:pPr algn="just">
                <a:lnSpc>
                  <a:spcPct val="120000"/>
                </a:lnSpc>
              </a:pPr>
              <a:endParaRPr lang="en-US" sz="57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 name="Oval 126"/>
            <p:cNvSpPr/>
            <p:nvPr/>
          </p:nvSpPr>
          <p:spPr>
            <a:xfrm>
              <a:off x="6006611" y="4240036"/>
              <a:ext cx="684000" cy="6840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id-ID" sz="57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3" name="Group 131"/>
          <p:cNvGrpSpPr/>
          <p:nvPr/>
        </p:nvGrpSpPr>
        <p:grpSpPr>
          <a:xfrm>
            <a:off x="6718677" y="2211037"/>
            <a:ext cx="445482" cy="445482"/>
            <a:chOff x="8794034" y="4283578"/>
            <a:chExt cx="684000" cy="684000"/>
          </a:xfrm>
        </p:grpSpPr>
        <p:sp>
          <p:nvSpPr>
            <p:cNvPr id="24" name="Freeform 36"/>
            <p:cNvSpPr>
              <a:spLocks noChangeAspect="1" noEditPoints="1"/>
            </p:cNvSpPr>
            <p:nvPr/>
          </p:nvSpPr>
          <p:spPr bwMode="auto">
            <a:xfrm>
              <a:off x="8879066" y="4481578"/>
              <a:ext cx="513936" cy="288000"/>
            </a:xfrm>
            <a:custGeom>
              <a:avLst/>
              <a:gdLst>
                <a:gd name="T0" fmla="*/ 200 w 400"/>
                <a:gd name="T1" fmla="*/ 0 h 224"/>
                <a:gd name="T2" fmla="*/ 0 w 400"/>
                <a:gd name="T3" fmla="*/ 112 h 224"/>
                <a:gd name="T4" fmla="*/ 200 w 400"/>
                <a:gd name="T5" fmla="*/ 224 h 224"/>
                <a:gd name="T6" fmla="*/ 400 w 400"/>
                <a:gd name="T7" fmla="*/ 112 h 224"/>
                <a:gd name="T8" fmla="*/ 200 w 400"/>
                <a:gd name="T9" fmla="*/ 0 h 224"/>
                <a:gd name="T10" fmla="*/ 200 w 400"/>
                <a:gd name="T11" fmla="*/ 198 h 224"/>
                <a:gd name="T12" fmla="*/ 111 w 400"/>
                <a:gd name="T13" fmla="*/ 112 h 224"/>
                <a:gd name="T14" fmla="*/ 200 w 400"/>
                <a:gd name="T15" fmla="*/ 26 h 224"/>
                <a:gd name="T16" fmla="*/ 289 w 400"/>
                <a:gd name="T17" fmla="*/ 112 h 224"/>
                <a:gd name="T18" fmla="*/ 200 w 400"/>
                <a:gd name="T19" fmla="*/ 198 h 224"/>
                <a:gd name="T20" fmla="*/ 200 w 400"/>
                <a:gd name="T21" fmla="*/ 112 h 224"/>
                <a:gd name="T22" fmla="*/ 200 w 400"/>
                <a:gd name="T23" fmla="*/ 69 h 224"/>
                <a:gd name="T24" fmla="*/ 155 w 400"/>
                <a:gd name="T25" fmla="*/ 112 h 224"/>
                <a:gd name="T26" fmla="*/ 200 w 400"/>
                <a:gd name="T27" fmla="*/ 155 h 224"/>
                <a:gd name="T28" fmla="*/ 244 w 400"/>
                <a:gd name="T29" fmla="*/ 112 h 224"/>
                <a:gd name="T30" fmla="*/ 200 w 400"/>
                <a:gd name="T31" fmla="*/ 112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00" h="224">
                  <a:moveTo>
                    <a:pt x="200" y="0"/>
                  </a:moveTo>
                  <a:cubicBezTo>
                    <a:pt x="69" y="0"/>
                    <a:pt x="0" y="97"/>
                    <a:pt x="0" y="112"/>
                  </a:cubicBezTo>
                  <a:cubicBezTo>
                    <a:pt x="0" y="127"/>
                    <a:pt x="69" y="224"/>
                    <a:pt x="200" y="224"/>
                  </a:cubicBezTo>
                  <a:cubicBezTo>
                    <a:pt x="331" y="224"/>
                    <a:pt x="400" y="127"/>
                    <a:pt x="400" y="112"/>
                  </a:cubicBezTo>
                  <a:cubicBezTo>
                    <a:pt x="400" y="97"/>
                    <a:pt x="331" y="0"/>
                    <a:pt x="200" y="0"/>
                  </a:cubicBezTo>
                  <a:close/>
                  <a:moveTo>
                    <a:pt x="200" y="198"/>
                  </a:moveTo>
                  <a:cubicBezTo>
                    <a:pt x="151" y="198"/>
                    <a:pt x="111" y="159"/>
                    <a:pt x="111" y="112"/>
                  </a:cubicBezTo>
                  <a:cubicBezTo>
                    <a:pt x="111" y="64"/>
                    <a:pt x="151" y="26"/>
                    <a:pt x="200" y="26"/>
                  </a:cubicBezTo>
                  <a:cubicBezTo>
                    <a:pt x="249" y="26"/>
                    <a:pt x="289" y="64"/>
                    <a:pt x="289" y="112"/>
                  </a:cubicBezTo>
                  <a:cubicBezTo>
                    <a:pt x="289" y="159"/>
                    <a:pt x="249" y="198"/>
                    <a:pt x="200" y="198"/>
                  </a:cubicBezTo>
                  <a:close/>
                  <a:moveTo>
                    <a:pt x="200" y="112"/>
                  </a:moveTo>
                  <a:cubicBezTo>
                    <a:pt x="192" y="103"/>
                    <a:pt x="213" y="69"/>
                    <a:pt x="200" y="69"/>
                  </a:cubicBezTo>
                  <a:cubicBezTo>
                    <a:pt x="175" y="69"/>
                    <a:pt x="155" y="88"/>
                    <a:pt x="155" y="112"/>
                  </a:cubicBezTo>
                  <a:cubicBezTo>
                    <a:pt x="155" y="136"/>
                    <a:pt x="175" y="155"/>
                    <a:pt x="200" y="155"/>
                  </a:cubicBezTo>
                  <a:cubicBezTo>
                    <a:pt x="224" y="155"/>
                    <a:pt x="244" y="136"/>
                    <a:pt x="244" y="112"/>
                  </a:cubicBezTo>
                  <a:cubicBezTo>
                    <a:pt x="244" y="101"/>
                    <a:pt x="207" y="119"/>
                    <a:pt x="200" y="112"/>
                  </a:cubicBezTo>
                  <a:close/>
                </a:path>
              </a:pathLst>
            </a:custGeom>
            <a:noFill/>
            <a:ln w="12700">
              <a:solidFill>
                <a:schemeClr val="bg1"/>
              </a:solidFill>
            </a:ln>
          </p:spPr>
          <p:txBody>
            <a:bodyPr vert="horz" wrap="square" lIns="59554" tIns="29777" rIns="59554" bIns="29777" numCol="1" anchor="t" anchorCtr="0" compatLnSpc="1"/>
            <a:lstStyle/>
            <a:p>
              <a:pPr algn="just">
                <a:lnSpc>
                  <a:spcPct val="120000"/>
                </a:lnSpc>
              </a:pPr>
              <a:endParaRPr lang="en-US" sz="57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5" name="Oval 127"/>
            <p:cNvSpPr/>
            <p:nvPr/>
          </p:nvSpPr>
          <p:spPr>
            <a:xfrm>
              <a:off x="8794034" y="4283578"/>
              <a:ext cx="684000" cy="6840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id-ID" sz="57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26" name="Content Placeholder 2"/>
          <p:cNvSpPr txBox="1"/>
          <p:nvPr/>
        </p:nvSpPr>
        <p:spPr>
          <a:xfrm>
            <a:off x="1306957" y="3512142"/>
            <a:ext cx="1147548" cy="168059"/>
          </a:xfrm>
          <a:prstGeom prst="rect">
            <a:avLst/>
          </a:prstGeom>
        </p:spPr>
        <p:txBody>
          <a:bodyPr vert="horz"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just">
              <a:lnSpc>
                <a:spcPct val="120000"/>
              </a:lnSpc>
              <a:spcBef>
                <a:spcPts val="0"/>
              </a:spcBef>
              <a:spcAft>
                <a:spcPts val="0"/>
              </a:spcAft>
            </a:pPr>
            <a:r>
              <a:rPr lang="zh-CN" altLang="en-US" sz="995">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sz="995" b="1"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7" name="Content Placeholder 2"/>
          <p:cNvSpPr txBox="1"/>
          <p:nvPr/>
        </p:nvSpPr>
        <p:spPr>
          <a:xfrm>
            <a:off x="1306958" y="3674016"/>
            <a:ext cx="1457114" cy="315279"/>
          </a:xfrm>
          <a:prstGeom prst="rect">
            <a:avLst/>
          </a:prstGeom>
        </p:spPr>
        <p:txBody>
          <a:bodyPr vert="horz"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just">
              <a:lnSpc>
                <a:spcPct val="120000"/>
              </a:lnSpc>
              <a:spcBef>
                <a:spcPts val="0"/>
              </a:spcBef>
              <a:spcAft>
                <a:spcPts val="0"/>
              </a:spcAft>
            </a:pPr>
            <a:r>
              <a:rPr lang="zh-CN" altLang="en-US" sz="570" dirty="0">
                <a:latin typeface="Arial" panose="020B0604020202020204" pitchFamily="34" charset="0"/>
                <a:ea typeface="微软雅黑" panose="020B0503020204020204" pitchFamily="34" charset="-122"/>
                <a:cs typeface="+mn-ea"/>
                <a:sym typeface="Arial" panose="020B0604020202020204" pitchFamily="34" charset="0"/>
              </a:rPr>
              <a:t>请替换文字内容，点击添加相关标题文字，修改文字内容，也可以直接复制你的内容到此。</a:t>
            </a:r>
            <a:endParaRPr lang="en-US" sz="570" b="1"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8" name="Content Placeholder 2"/>
          <p:cNvSpPr txBox="1"/>
          <p:nvPr/>
        </p:nvSpPr>
        <p:spPr>
          <a:xfrm>
            <a:off x="3045844" y="3512142"/>
            <a:ext cx="1147548" cy="168059"/>
          </a:xfrm>
          <a:prstGeom prst="rect">
            <a:avLst/>
          </a:prstGeom>
        </p:spPr>
        <p:txBody>
          <a:bodyPr vert="horz"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just">
              <a:lnSpc>
                <a:spcPct val="120000"/>
              </a:lnSpc>
              <a:spcBef>
                <a:spcPts val="0"/>
              </a:spcBef>
              <a:spcAft>
                <a:spcPts val="0"/>
              </a:spcAft>
            </a:pPr>
            <a:r>
              <a:rPr lang="zh-CN" altLang="en-US" sz="995">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sz="995" b="1"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9" name="Content Placeholder 2"/>
          <p:cNvSpPr txBox="1"/>
          <p:nvPr/>
        </p:nvSpPr>
        <p:spPr>
          <a:xfrm>
            <a:off x="3045844" y="3674016"/>
            <a:ext cx="1457114" cy="315279"/>
          </a:xfrm>
          <a:prstGeom prst="rect">
            <a:avLst/>
          </a:prstGeom>
        </p:spPr>
        <p:txBody>
          <a:bodyPr vert="horz"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just">
              <a:lnSpc>
                <a:spcPct val="120000"/>
              </a:lnSpc>
              <a:spcBef>
                <a:spcPts val="0"/>
              </a:spcBef>
              <a:spcAft>
                <a:spcPts val="0"/>
              </a:spcAft>
            </a:pPr>
            <a:r>
              <a:rPr lang="zh-CN" altLang="en-US" sz="570">
                <a:latin typeface="Arial" panose="020B0604020202020204" pitchFamily="34" charset="0"/>
                <a:ea typeface="微软雅黑" panose="020B0503020204020204" pitchFamily="34" charset="-122"/>
                <a:cs typeface="+mn-ea"/>
                <a:sym typeface="Arial" panose="020B0604020202020204" pitchFamily="34" charset="0"/>
              </a:rPr>
              <a:t>请替换文字内容</a:t>
            </a:r>
            <a:r>
              <a:rPr lang="zh-CN" altLang="en-US" sz="570" dirty="0">
                <a:latin typeface="Arial" panose="020B0604020202020204" pitchFamily="34" charset="0"/>
                <a:ea typeface="微软雅黑" panose="020B0503020204020204" pitchFamily="34" charset="-122"/>
                <a:cs typeface="+mn-ea"/>
                <a:sym typeface="Arial" panose="020B0604020202020204" pitchFamily="34" charset="0"/>
              </a:rPr>
              <a:t>，点击添加相关标题文字，修改文字内容，也可以直接复制你的内容到此。</a:t>
            </a:r>
            <a:endParaRPr lang="en-US" sz="570" b="1"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0" name="Content Placeholder 2"/>
          <p:cNvSpPr txBox="1"/>
          <p:nvPr/>
        </p:nvSpPr>
        <p:spPr>
          <a:xfrm>
            <a:off x="4739914" y="3512142"/>
            <a:ext cx="1147548" cy="168059"/>
          </a:xfrm>
          <a:prstGeom prst="rect">
            <a:avLst/>
          </a:prstGeom>
        </p:spPr>
        <p:txBody>
          <a:bodyPr vert="horz"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just">
              <a:lnSpc>
                <a:spcPct val="120000"/>
              </a:lnSpc>
              <a:spcBef>
                <a:spcPts val="0"/>
              </a:spcBef>
              <a:spcAft>
                <a:spcPts val="0"/>
              </a:spcAft>
            </a:pPr>
            <a:r>
              <a:rPr lang="zh-CN" altLang="en-US" sz="995">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sz="995" b="1"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1" name="Content Placeholder 2"/>
          <p:cNvSpPr txBox="1"/>
          <p:nvPr/>
        </p:nvSpPr>
        <p:spPr>
          <a:xfrm>
            <a:off x="4739914" y="3674016"/>
            <a:ext cx="1457114" cy="315279"/>
          </a:xfrm>
          <a:prstGeom prst="rect">
            <a:avLst/>
          </a:prstGeom>
        </p:spPr>
        <p:txBody>
          <a:bodyPr vert="horz"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just">
              <a:lnSpc>
                <a:spcPct val="120000"/>
              </a:lnSpc>
              <a:spcBef>
                <a:spcPts val="0"/>
              </a:spcBef>
              <a:spcAft>
                <a:spcPts val="0"/>
              </a:spcAft>
            </a:pPr>
            <a:r>
              <a:rPr lang="zh-CN" altLang="en-US" sz="570">
                <a:latin typeface="Arial" panose="020B0604020202020204" pitchFamily="34" charset="0"/>
                <a:ea typeface="微软雅黑" panose="020B0503020204020204" pitchFamily="34" charset="-122"/>
                <a:cs typeface="+mn-ea"/>
                <a:sym typeface="Arial" panose="020B0604020202020204" pitchFamily="34" charset="0"/>
              </a:rPr>
              <a:t>请替换文字内容</a:t>
            </a:r>
            <a:r>
              <a:rPr lang="zh-CN" altLang="en-US" sz="570" dirty="0">
                <a:latin typeface="Arial" panose="020B0604020202020204" pitchFamily="34" charset="0"/>
                <a:ea typeface="微软雅黑" panose="020B0503020204020204" pitchFamily="34" charset="-122"/>
                <a:cs typeface="+mn-ea"/>
                <a:sym typeface="Arial" panose="020B0604020202020204" pitchFamily="34" charset="0"/>
              </a:rPr>
              <a:t>，点击添加相关标题文字，修改文字内容，也可以直接复制你的内容到此。</a:t>
            </a:r>
            <a:endParaRPr lang="en-US" sz="570" b="1"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2" name="Content Placeholder 2"/>
          <p:cNvSpPr txBox="1"/>
          <p:nvPr/>
        </p:nvSpPr>
        <p:spPr>
          <a:xfrm>
            <a:off x="6433983" y="3512142"/>
            <a:ext cx="1147548" cy="168059"/>
          </a:xfrm>
          <a:prstGeom prst="rect">
            <a:avLst/>
          </a:prstGeom>
        </p:spPr>
        <p:txBody>
          <a:bodyPr vert="horz"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just">
              <a:lnSpc>
                <a:spcPct val="120000"/>
              </a:lnSpc>
              <a:spcBef>
                <a:spcPts val="0"/>
              </a:spcBef>
              <a:spcAft>
                <a:spcPts val="0"/>
              </a:spcAft>
            </a:pPr>
            <a:r>
              <a:rPr lang="zh-CN" altLang="en-US" sz="995">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sz="995" b="1"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3" name="Content Placeholder 2"/>
          <p:cNvSpPr txBox="1"/>
          <p:nvPr/>
        </p:nvSpPr>
        <p:spPr>
          <a:xfrm>
            <a:off x="6433984" y="3674016"/>
            <a:ext cx="1457114" cy="315279"/>
          </a:xfrm>
          <a:prstGeom prst="rect">
            <a:avLst/>
          </a:prstGeom>
        </p:spPr>
        <p:txBody>
          <a:bodyPr vert="horz"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just">
              <a:lnSpc>
                <a:spcPct val="120000"/>
              </a:lnSpc>
              <a:spcBef>
                <a:spcPts val="0"/>
              </a:spcBef>
              <a:spcAft>
                <a:spcPts val="0"/>
              </a:spcAft>
            </a:pPr>
            <a:r>
              <a:rPr lang="zh-CN" altLang="en-US" sz="570">
                <a:latin typeface="Arial" panose="020B0604020202020204" pitchFamily="34" charset="0"/>
                <a:ea typeface="微软雅黑" panose="020B0503020204020204" pitchFamily="34" charset="-122"/>
                <a:cs typeface="+mn-ea"/>
                <a:sym typeface="Arial" panose="020B0604020202020204" pitchFamily="34" charset="0"/>
              </a:rPr>
              <a:t>请替换文字内容</a:t>
            </a:r>
            <a:r>
              <a:rPr lang="zh-CN" altLang="en-US" sz="570" dirty="0">
                <a:latin typeface="Arial" panose="020B0604020202020204" pitchFamily="34" charset="0"/>
                <a:ea typeface="微软雅黑" panose="020B0503020204020204" pitchFamily="34" charset="-122"/>
                <a:cs typeface="+mn-ea"/>
                <a:sym typeface="Arial" panose="020B0604020202020204" pitchFamily="34" charset="0"/>
              </a:rPr>
              <a:t>，点击添加相关标题文字，修改文字内容，也可以直接复制你的内容到此。</a:t>
            </a:r>
            <a:endParaRPr lang="en-US" sz="570" b="1" dirty="0">
              <a:latin typeface="Arial" panose="020B0604020202020204" pitchFamily="34" charset="0"/>
              <a:ea typeface="微软雅黑" panose="020B0503020204020204" pitchFamily="34" charset="-122"/>
              <a:cs typeface="+mn-ea"/>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4000" advTm="3000">
        <p14:vortex dir="r"/>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800" fill="hold"/>
                                        <p:tgtEl>
                                          <p:spTgt spid="4"/>
                                        </p:tgtEl>
                                        <p:attrNameLst>
                                          <p:attrName>ppt_x</p:attrName>
                                        </p:attrNameLst>
                                      </p:cBhvr>
                                      <p:tavLst>
                                        <p:tav tm="0">
                                          <p:val>
                                            <p:strVal val="0-#ppt_w/2"/>
                                          </p:val>
                                        </p:tav>
                                        <p:tav tm="100000">
                                          <p:val>
                                            <p:strVal val="#ppt_x"/>
                                          </p:val>
                                        </p:tav>
                                      </p:tavLst>
                                    </p:anim>
                                    <p:anim calcmode="lin" valueType="num">
                                      <p:cBhvr additive="base">
                                        <p:cTn id="8" dur="8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iterate type="lt">
                                    <p:tmPct val="30000"/>
                                  </p:iterate>
                                  <p:childTnLst>
                                    <p:set>
                                      <p:cBhvr>
                                        <p:cTn id="11" dur="1" fill="hold">
                                          <p:stCondLst>
                                            <p:cond delay="0"/>
                                          </p:stCondLst>
                                        </p:cTn>
                                        <p:tgtEl>
                                          <p:spTgt spid="9"/>
                                        </p:tgtEl>
                                        <p:attrNameLst>
                                          <p:attrName>style.visibility</p:attrName>
                                        </p:attrNameLst>
                                      </p:cBhvr>
                                      <p:to>
                                        <p:strVal val="visible"/>
                                      </p:to>
                                    </p:set>
                                    <p:animEffect transition="in" filter="wipe(left)">
                                      <p:cBhvr>
                                        <p:cTn id="12" dur="200"/>
                                        <p:tgtEl>
                                          <p:spTgt spid="9"/>
                                        </p:tgtEl>
                                      </p:cBhvr>
                                    </p:animEffect>
                                  </p:childTnLst>
                                </p:cTn>
                              </p:par>
                              <p:par>
                                <p:cTn id="13" presetID="36" presetClass="emph" presetSubtype="0" fill="hold" grpId="1" nodeType="withEffect">
                                  <p:stCondLst>
                                    <p:cond delay="0"/>
                                  </p:stCondLst>
                                  <p:iterate type="lt">
                                    <p:tmPct val="30000"/>
                                  </p:iterate>
                                  <p:childTnLst>
                                    <p:animScale>
                                      <p:cBhvr>
                                        <p:cTn id="14" dur="50" autoRev="1" fill="hold">
                                          <p:stCondLst>
                                            <p:cond delay="0"/>
                                          </p:stCondLst>
                                        </p:cTn>
                                        <p:tgtEl>
                                          <p:spTgt spid="9"/>
                                        </p:tgtEl>
                                      </p:cBhvr>
                                      <p:to x="80000" y="100000"/>
                                    </p:animScale>
                                    <p:anim by="(#ppt_w*0.10)" calcmode="lin" valueType="num">
                                      <p:cBhvr>
                                        <p:cTn id="15" dur="50" autoRev="1" fill="hold">
                                          <p:stCondLst>
                                            <p:cond delay="0"/>
                                          </p:stCondLst>
                                        </p:cTn>
                                        <p:tgtEl>
                                          <p:spTgt spid="9"/>
                                        </p:tgtEl>
                                        <p:attrNameLst>
                                          <p:attrName>ppt_x</p:attrName>
                                        </p:attrNameLst>
                                      </p:cBhvr>
                                    </p:anim>
                                    <p:anim by="(-#ppt_w*0.10)" calcmode="lin" valueType="num">
                                      <p:cBhvr>
                                        <p:cTn id="16" dur="50" autoRev="1" fill="hold">
                                          <p:stCondLst>
                                            <p:cond delay="0"/>
                                          </p:stCondLst>
                                        </p:cTn>
                                        <p:tgtEl>
                                          <p:spTgt spid="9"/>
                                        </p:tgtEl>
                                        <p:attrNameLst>
                                          <p:attrName>ppt_y</p:attrName>
                                        </p:attrNameLst>
                                      </p:cBhvr>
                                    </p:anim>
                                    <p:animRot by="-480000">
                                      <p:cBhvr>
                                        <p:cTn id="17" dur="50" autoRev="1" fill="hold">
                                          <p:stCondLst>
                                            <p:cond delay="0"/>
                                          </p:stCondLst>
                                        </p:cTn>
                                        <p:tgtEl>
                                          <p:spTgt spid="9"/>
                                        </p:tgtEl>
                                        <p:attrNameLst>
                                          <p:attrName>r</p:attrName>
                                        </p:attrNameLst>
                                      </p:cBhvr>
                                    </p:animRot>
                                  </p:childTnLst>
                                </p:cTn>
                              </p:par>
                            </p:childTnLst>
                          </p:cTn>
                        </p:par>
                        <p:par>
                          <p:cTn id="18" fill="hold">
                            <p:stCondLst>
                              <p:cond delay="1480"/>
                            </p:stCondLst>
                            <p:childTnLst>
                              <p:par>
                                <p:cTn id="19" presetID="22" presetClass="entr" presetSubtype="8"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left)">
                                      <p:cBhvr>
                                        <p:cTn id="21" dur="500"/>
                                        <p:tgtEl>
                                          <p:spTgt spid="10"/>
                                        </p:tgtEl>
                                      </p:cBhvr>
                                    </p:animEffect>
                                  </p:childTnLst>
                                </p:cTn>
                              </p:par>
                            </p:childTnLst>
                          </p:cTn>
                        </p:par>
                        <p:par>
                          <p:cTn id="22" fill="hold">
                            <p:stCondLst>
                              <p:cond delay="1980"/>
                            </p:stCondLst>
                            <p:childTnLst>
                              <p:par>
                                <p:cTn id="23" presetID="45" presetClass="entr" presetSubtype="0" fill="hold" nodeType="after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1000"/>
                                        <p:tgtEl>
                                          <p:spTgt spid="14"/>
                                        </p:tgtEl>
                                      </p:cBhvr>
                                    </p:animEffect>
                                    <p:anim calcmode="lin" valueType="num">
                                      <p:cBhvr>
                                        <p:cTn id="26" dur="1000" fill="hold"/>
                                        <p:tgtEl>
                                          <p:spTgt spid="14"/>
                                        </p:tgtEl>
                                        <p:attrNameLst>
                                          <p:attrName>ppt_w</p:attrName>
                                        </p:attrNameLst>
                                      </p:cBhvr>
                                      <p:tavLst>
                                        <p:tav tm="0" fmla="#ppt_w*sin(2.5*pi*$)">
                                          <p:val>
                                            <p:fltVal val="0"/>
                                          </p:val>
                                        </p:tav>
                                        <p:tav tm="100000">
                                          <p:val>
                                            <p:fltVal val="1"/>
                                          </p:val>
                                        </p:tav>
                                      </p:tavLst>
                                    </p:anim>
                                    <p:anim calcmode="lin" valueType="num">
                                      <p:cBhvr>
                                        <p:cTn id="27" dur="1000" fill="hold"/>
                                        <p:tgtEl>
                                          <p:spTgt spid="14"/>
                                        </p:tgtEl>
                                        <p:attrNameLst>
                                          <p:attrName>ppt_h</p:attrName>
                                        </p:attrNameLst>
                                      </p:cBhvr>
                                      <p:tavLst>
                                        <p:tav tm="0">
                                          <p:val>
                                            <p:strVal val="#ppt_h"/>
                                          </p:val>
                                        </p:tav>
                                        <p:tav tm="100000">
                                          <p:val>
                                            <p:strVal val="#ppt_h"/>
                                          </p:val>
                                        </p:tav>
                                      </p:tavLst>
                                    </p:anim>
                                  </p:childTnLst>
                                </p:cTn>
                              </p:par>
                            </p:childTnLst>
                          </p:cTn>
                        </p:par>
                        <p:par>
                          <p:cTn id="28" fill="hold">
                            <p:stCondLst>
                              <p:cond delay="2980"/>
                            </p:stCondLst>
                            <p:childTnLst>
                              <p:par>
                                <p:cTn id="29" presetID="22" presetClass="entr" presetSubtype="8"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500"/>
                                        <p:tgtEl>
                                          <p:spTgt spid="11"/>
                                        </p:tgtEl>
                                      </p:cBhvr>
                                    </p:animEffect>
                                  </p:childTnLst>
                                </p:cTn>
                              </p:par>
                            </p:childTnLst>
                          </p:cTn>
                        </p:par>
                        <p:par>
                          <p:cTn id="32" fill="hold">
                            <p:stCondLst>
                              <p:cond delay="3480"/>
                            </p:stCondLst>
                            <p:childTnLst>
                              <p:par>
                                <p:cTn id="33" presetID="45" presetClass="entr" presetSubtype="0" fill="hold" nodeType="after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fade">
                                      <p:cBhvr>
                                        <p:cTn id="35" dur="1000"/>
                                        <p:tgtEl>
                                          <p:spTgt spid="17"/>
                                        </p:tgtEl>
                                      </p:cBhvr>
                                    </p:animEffect>
                                    <p:anim calcmode="lin" valueType="num">
                                      <p:cBhvr>
                                        <p:cTn id="36" dur="1000" fill="hold"/>
                                        <p:tgtEl>
                                          <p:spTgt spid="17"/>
                                        </p:tgtEl>
                                        <p:attrNameLst>
                                          <p:attrName>ppt_w</p:attrName>
                                        </p:attrNameLst>
                                      </p:cBhvr>
                                      <p:tavLst>
                                        <p:tav tm="0" fmla="#ppt_w*sin(2.5*pi*$)">
                                          <p:val>
                                            <p:fltVal val="0"/>
                                          </p:val>
                                        </p:tav>
                                        <p:tav tm="100000">
                                          <p:val>
                                            <p:fltVal val="1"/>
                                          </p:val>
                                        </p:tav>
                                      </p:tavLst>
                                    </p:anim>
                                    <p:anim calcmode="lin" valueType="num">
                                      <p:cBhvr>
                                        <p:cTn id="37" dur="1000" fill="hold"/>
                                        <p:tgtEl>
                                          <p:spTgt spid="17"/>
                                        </p:tgtEl>
                                        <p:attrNameLst>
                                          <p:attrName>ppt_h</p:attrName>
                                        </p:attrNameLst>
                                      </p:cBhvr>
                                      <p:tavLst>
                                        <p:tav tm="0">
                                          <p:val>
                                            <p:strVal val="#ppt_h"/>
                                          </p:val>
                                        </p:tav>
                                        <p:tav tm="100000">
                                          <p:val>
                                            <p:strVal val="#ppt_h"/>
                                          </p:val>
                                        </p:tav>
                                      </p:tavLst>
                                    </p:anim>
                                  </p:childTnLst>
                                </p:cTn>
                              </p:par>
                            </p:childTnLst>
                          </p:cTn>
                        </p:par>
                        <p:par>
                          <p:cTn id="38" fill="hold">
                            <p:stCondLst>
                              <p:cond delay="4480"/>
                            </p:stCondLst>
                            <p:childTnLst>
                              <p:par>
                                <p:cTn id="39" presetID="22" presetClass="entr" presetSubtype="8"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left)">
                                      <p:cBhvr>
                                        <p:cTn id="41" dur="500"/>
                                        <p:tgtEl>
                                          <p:spTgt spid="12"/>
                                        </p:tgtEl>
                                      </p:cBhvr>
                                    </p:animEffect>
                                  </p:childTnLst>
                                </p:cTn>
                              </p:par>
                            </p:childTnLst>
                          </p:cTn>
                        </p:par>
                        <p:par>
                          <p:cTn id="42" fill="hold">
                            <p:stCondLst>
                              <p:cond delay="4980"/>
                            </p:stCondLst>
                            <p:childTnLst>
                              <p:par>
                                <p:cTn id="43" presetID="45" presetClass="entr" presetSubtype="0"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ppt_w</p:attrName>
                                        </p:attrNameLst>
                                      </p:cBhvr>
                                      <p:tavLst>
                                        <p:tav tm="0" fmla="#ppt_w*sin(2.5*pi*$)">
                                          <p:val>
                                            <p:fltVal val="0"/>
                                          </p:val>
                                        </p:tav>
                                        <p:tav tm="100000">
                                          <p:val>
                                            <p:fltVal val="1"/>
                                          </p:val>
                                        </p:tav>
                                      </p:tavLst>
                                    </p:anim>
                                    <p:anim calcmode="lin" valueType="num">
                                      <p:cBhvr>
                                        <p:cTn id="47" dur="1000" fill="hold"/>
                                        <p:tgtEl>
                                          <p:spTgt spid="20"/>
                                        </p:tgtEl>
                                        <p:attrNameLst>
                                          <p:attrName>ppt_h</p:attrName>
                                        </p:attrNameLst>
                                      </p:cBhvr>
                                      <p:tavLst>
                                        <p:tav tm="0">
                                          <p:val>
                                            <p:strVal val="#ppt_h"/>
                                          </p:val>
                                        </p:tav>
                                        <p:tav tm="100000">
                                          <p:val>
                                            <p:strVal val="#ppt_h"/>
                                          </p:val>
                                        </p:tav>
                                      </p:tavLst>
                                    </p:anim>
                                  </p:childTnLst>
                                </p:cTn>
                              </p:par>
                            </p:childTnLst>
                          </p:cTn>
                        </p:par>
                        <p:par>
                          <p:cTn id="48" fill="hold">
                            <p:stCondLst>
                              <p:cond delay="5980"/>
                            </p:stCondLst>
                            <p:childTnLst>
                              <p:par>
                                <p:cTn id="49" presetID="22" presetClass="entr" presetSubtype="8"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left)">
                                      <p:cBhvr>
                                        <p:cTn id="51" dur="500"/>
                                        <p:tgtEl>
                                          <p:spTgt spid="13"/>
                                        </p:tgtEl>
                                      </p:cBhvr>
                                    </p:animEffect>
                                  </p:childTnLst>
                                </p:cTn>
                              </p:par>
                            </p:childTnLst>
                          </p:cTn>
                        </p:par>
                        <p:par>
                          <p:cTn id="52" fill="hold">
                            <p:stCondLst>
                              <p:cond delay="6480"/>
                            </p:stCondLst>
                            <p:childTnLst>
                              <p:par>
                                <p:cTn id="53" presetID="45" presetClass="entr" presetSubtype="0" fill="hold" nodeType="after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fade">
                                      <p:cBhvr>
                                        <p:cTn id="55" dur="1000"/>
                                        <p:tgtEl>
                                          <p:spTgt spid="23"/>
                                        </p:tgtEl>
                                      </p:cBhvr>
                                    </p:animEffect>
                                    <p:anim calcmode="lin" valueType="num">
                                      <p:cBhvr>
                                        <p:cTn id="56" dur="1000" fill="hold"/>
                                        <p:tgtEl>
                                          <p:spTgt spid="23"/>
                                        </p:tgtEl>
                                        <p:attrNameLst>
                                          <p:attrName>ppt_w</p:attrName>
                                        </p:attrNameLst>
                                      </p:cBhvr>
                                      <p:tavLst>
                                        <p:tav tm="0" fmla="#ppt_w*sin(2.5*pi*$)">
                                          <p:val>
                                            <p:fltVal val="0"/>
                                          </p:val>
                                        </p:tav>
                                        <p:tav tm="100000">
                                          <p:val>
                                            <p:fltVal val="1"/>
                                          </p:val>
                                        </p:tav>
                                      </p:tavLst>
                                    </p:anim>
                                    <p:anim calcmode="lin" valueType="num">
                                      <p:cBhvr>
                                        <p:cTn id="57" dur="1000" fill="hold"/>
                                        <p:tgtEl>
                                          <p:spTgt spid="23"/>
                                        </p:tgtEl>
                                        <p:attrNameLst>
                                          <p:attrName>ppt_h</p:attrName>
                                        </p:attrNameLst>
                                      </p:cBhvr>
                                      <p:tavLst>
                                        <p:tav tm="0">
                                          <p:val>
                                            <p:strVal val="#ppt_h"/>
                                          </p:val>
                                        </p:tav>
                                        <p:tav tm="100000">
                                          <p:val>
                                            <p:strVal val="#ppt_h"/>
                                          </p:val>
                                        </p:tav>
                                      </p:tavLst>
                                    </p:anim>
                                  </p:childTnLst>
                                </p:cTn>
                              </p:par>
                            </p:childTnLst>
                          </p:cTn>
                        </p:par>
                        <p:par>
                          <p:cTn id="58" fill="hold">
                            <p:stCondLst>
                              <p:cond delay="748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750"/>
                                        <p:tgtEl>
                                          <p:spTgt spid="26"/>
                                        </p:tgtEl>
                                      </p:cBhvr>
                                    </p:animEffect>
                                  </p:childTnLst>
                                </p:cTn>
                              </p:par>
                            </p:childTnLst>
                          </p:cTn>
                        </p:par>
                        <p:par>
                          <p:cTn id="62" fill="hold">
                            <p:stCondLst>
                              <p:cond delay="8480"/>
                            </p:stCondLst>
                            <p:childTnLst>
                              <p:par>
                                <p:cTn id="63" presetID="22" presetClass="entr" presetSubtype="8"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Effect transition="in" filter="wipe(left)">
                                      <p:cBhvr>
                                        <p:cTn id="65" dur="750"/>
                                        <p:tgtEl>
                                          <p:spTgt spid="27"/>
                                        </p:tgtEl>
                                      </p:cBhvr>
                                    </p:animEffect>
                                  </p:childTnLst>
                                </p:cTn>
                              </p:par>
                            </p:childTnLst>
                          </p:cTn>
                        </p:par>
                        <p:par>
                          <p:cTn id="66" fill="hold">
                            <p:stCondLst>
                              <p:cond delay="9480"/>
                            </p:stCondLst>
                            <p:childTnLst>
                              <p:par>
                                <p:cTn id="67" presetID="22" presetClass="entr" presetSubtype="8"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wipe(left)">
                                      <p:cBhvr>
                                        <p:cTn id="69" dur="750"/>
                                        <p:tgtEl>
                                          <p:spTgt spid="28"/>
                                        </p:tgtEl>
                                      </p:cBhvr>
                                    </p:animEffect>
                                  </p:childTnLst>
                                </p:cTn>
                              </p:par>
                            </p:childTnLst>
                          </p:cTn>
                        </p:par>
                        <p:par>
                          <p:cTn id="70" fill="hold">
                            <p:stCondLst>
                              <p:cond delay="10480"/>
                            </p:stCondLst>
                            <p:childTnLst>
                              <p:par>
                                <p:cTn id="71" presetID="22" presetClass="entr" presetSubtype="8" fill="hold" grpId="0" nodeType="after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wipe(left)">
                                      <p:cBhvr>
                                        <p:cTn id="73" dur="750"/>
                                        <p:tgtEl>
                                          <p:spTgt spid="29"/>
                                        </p:tgtEl>
                                      </p:cBhvr>
                                    </p:animEffect>
                                  </p:childTnLst>
                                </p:cTn>
                              </p:par>
                            </p:childTnLst>
                          </p:cTn>
                        </p:par>
                        <p:par>
                          <p:cTn id="74" fill="hold">
                            <p:stCondLst>
                              <p:cond delay="11480"/>
                            </p:stCondLst>
                            <p:childTnLst>
                              <p:par>
                                <p:cTn id="75" presetID="22" presetClass="entr" presetSubtype="8"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Effect transition="in" filter="wipe(left)">
                                      <p:cBhvr>
                                        <p:cTn id="77" dur="750"/>
                                        <p:tgtEl>
                                          <p:spTgt spid="30"/>
                                        </p:tgtEl>
                                      </p:cBhvr>
                                    </p:animEffect>
                                  </p:childTnLst>
                                </p:cTn>
                              </p:par>
                            </p:childTnLst>
                          </p:cTn>
                        </p:par>
                        <p:par>
                          <p:cTn id="78" fill="hold">
                            <p:stCondLst>
                              <p:cond delay="12480"/>
                            </p:stCondLst>
                            <p:childTnLst>
                              <p:par>
                                <p:cTn id="79" presetID="22" presetClass="entr" presetSubtype="8" fill="hold" grpId="0" nodeType="afterEffect">
                                  <p:stCondLst>
                                    <p:cond delay="0"/>
                                  </p:stCondLst>
                                  <p:childTnLst>
                                    <p:set>
                                      <p:cBhvr>
                                        <p:cTn id="80" dur="1" fill="hold">
                                          <p:stCondLst>
                                            <p:cond delay="0"/>
                                          </p:stCondLst>
                                        </p:cTn>
                                        <p:tgtEl>
                                          <p:spTgt spid="31"/>
                                        </p:tgtEl>
                                        <p:attrNameLst>
                                          <p:attrName>style.visibility</p:attrName>
                                        </p:attrNameLst>
                                      </p:cBhvr>
                                      <p:to>
                                        <p:strVal val="visible"/>
                                      </p:to>
                                    </p:set>
                                    <p:animEffect transition="in" filter="wipe(left)">
                                      <p:cBhvr>
                                        <p:cTn id="81" dur="750"/>
                                        <p:tgtEl>
                                          <p:spTgt spid="31"/>
                                        </p:tgtEl>
                                      </p:cBhvr>
                                    </p:animEffect>
                                  </p:childTnLst>
                                </p:cTn>
                              </p:par>
                            </p:childTnLst>
                          </p:cTn>
                        </p:par>
                        <p:par>
                          <p:cTn id="82" fill="hold">
                            <p:stCondLst>
                              <p:cond delay="13480"/>
                            </p:stCondLst>
                            <p:childTnLst>
                              <p:par>
                                <p:cTn id="83" presetID="22" presetClass="entr" presetSubtype="8" fill="hold" grpId="0" nodeType="afterEffect">
                                  <p:stCondLst>
                                    <p:cond delay="0"/>
                                  </p:stCondLst>
                                  <p:childTnLst>
                                    <p:set>
                                      <p:cBhvr>
                                        <p:cTn id="84" dur="1" fill="hold">
                                          <p:stCondLst>
                                            <p:cond delay="0"/>
                                          </p:stCondLst>
                                        </p:cTn>
                                        <p:tgtEl>
                                          <p:spTgt spid="32"/>
                                        </p:tgtEl>
                                        <p:attrNameLst>
                                          <p:attrName>style.visibility</p:attrName>
                                        </p:attrNameLst>
                                      </p:cBhvr>
                                      <p:to>
                                        <p:strVal val="visible"/>
                                      </p:to>
                                    </p:set>
                                    <p:animEffect transition="in" filter="wipe(left)">
                                      <p:cBhvr>
                                        <p:cTn id="85" dur="750"/>
                                        <p:tgtEl>
                                          <p:spTgt spid="32"/>
                                        </p:tgtEl>
                                      </p:cBhvr>
                                    </p:animEffect>
                                  </p:childTnLst>
                                </p:cTn>
                              </p:par>
                            </p:childTnLst>
                          </p:cTn>
                        </p:par>
                        <p:par>
                          <p:cTn id="86" fill="hold">
                            <p:stCondLst>
                              <p:cond delay="14480"/>
                            </p:stCondLst>
                            <p:childTnLst>
                              <p:par>
                                <p:cTn id="87" presetID="22" presetClass="entr" presetSubtype="8" fill="hold" grpId="0" nodeType="afterEffect">
                                  <p:stCondLst>
                                    <p:cond delay="0"/>
                                  </p:stCondLst>
                                  <p:childTnLst>
                                    <p:set>
                                      <p:cBhvr>
                                        <p:cTn id="88" dur="1" fill="hold">
                                          <p:stCondLst>
                                            <p:cond delay="0"/>
                                          </p:stCondLst>
                                        </p:cTn>
                                        <p:tgtEl>
                                          <p:spTgt spid="33"/>
                                        </p:tgtEl>
                                        <p:attrNameLst>
                                          <p:attrName>style.visibility</p:attrName>
                                        </p:attrNameLst>
                                      </p:cBhvr>
                                      <p:to>
                                        <p:strVal val="visible"/>
                                      </p:to>
                                    </p:set>
                                    <p:animEffect transition="in" filter="wipe(left)">
                                      <p:cBhvr>
                                        <p:cTn id="89"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P spid="10" grpId="0" animBg="1"/>
      <p:bldP spid="11" grpId="0" animBg="1"/>
      <p:bldP spid="12" grpId="0" animBg="1"/>
      <p:bldP spid="13" grpId="0" animBg="1"/>
      <p:bldP spid="26" grpId="0"/>
      <p:bldP spid="27" grpId="0"/>
      <p:bldP spid="28" grpId="0"/>
      <p:bldP spid="29" grpId="0"/>
      <p:bldP spid="30" grpId="0"/>
      <p:bldP spid="31" grpId="0"/>
      <p:bldP spid="32" grpId="0"/>
      <p:bldP spid="3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0" y="100456"/>
            <a:ext cx="9144000" cy="394918"/>
            <a:chOff x="170694" y="177982"/>
            <a:chExt cx="3936003" cy="781165"/>
          </a:xfrm>
        </p:grpSpPr>
        <p:sp>
          <p:nvSpPr>
            <p:cNvPr id="5" name="等腰三角形 4"/>
            <p:cNvSpPr/>
            <p:nvPr/>
          </p:nvSpPr>
          <p:spPr>
            <a:xfrm>
              <a:off x="1233863" y="177982"/>
              <a:ext cx="355284" cy="356514"/>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8" rIns="68576" bIns="34288" rtlCol="0" anchor="ctr"/>
            <a:lstStyle/>
            <a:p>
              <a:pPr algn="ctr"/>
              <a:endParaRPr lang="zh-CN" altLang="en-US">
                <a:cs typeface="+mn-ea"/>
                <a:sym typeface="+mn-lt"/>
              </a:endParaRPr>
            </a:p>
          </p:txBody>
        </p:sp>
        <p:sp>
          <p:nvSpPr>
            <p:cNvPr id="6" name="等腰三角形 5"/>
            <p:cNvSpPr/>
            <p:nvPr/>
          </p:nvSpPr>
          <p:spPr>
            <a:xfrm flipV="1">
              <a:off x="200258" y="602633"/>
              <a:ext cx="355284" cy="356514"/>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8" rIns="68576" bIns="34288" rtlCol="0" anchor="ctr"/>
            <a:lstStyle/>
            <a:p>
              <a:pPr algn="ctr"/>
              <a:endParaRPr lang="zh-CN" altLang="en-US">
                <a:cs typeface="+mn-ea"/>
                <a:sym typeface="+mn-lt"/>
              </a:endParaRPr>
            </a:p>
          </p:txBody>
        </p:sp>
        <p:sp>
          <p:nvSpPr>
            <p:cNvPr id="7" name="矩形 6"/>
            <p:cNvSpPr/>
            <p:nvPr/>
          </p:nvSpPr>
          <p:spPr>
            <a:xfrm>
              <a:off x="170694" y="261768"/>
              <a:ext cx="3936003" cy="611981"/>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8" rIns="68576" bIns="34288" rtlCol="0" anchor="ctr"/>
            <a:lstStyle/>
            <a:p>
              <a:pPr algn="ctr"/>
              <a:endParaRPr lang="zh-CN" altLang="en-US">
                <a:cs typeface="+mn-ea"/>
                <a:sym typeface="+mn-lt"/>
              </a:endParaRPr>
            </a:p>
          </p:txBody>
        </p:sp>
        <p:sp>
          <p:nvSpPr>
            <p:cNvPr id="8" name="平行四边形 7"/>
            <p:cNvSpPr/>
            <p:nvPr/>
          </p:nvSpPr>
          <p:spPr>
            <a:xfrm>
              <a:off x="376965" y="178257"/>
              <a:ext cx="1036076" cy="779005"/>
            </a:xfrm>
            <a:prstGeom prst="parallelogram">
              <a:avLst>
                <a:gd name="adj" fmla="val 48207"/>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8" rIns="68576" bIns="34288" rtlCol="0" anchor="ctr"/>
            <a:lstStyle/>
            <a:p>
              <a:pPr algn="ctr"/>
              <a:endParaRPr lang="zh-CN" altLang="en-US">
                <a:cs typeface="+mn-ea"/>
                <a:sym typeface="+mn-lt"/>
              </a:endParaRPr>
            </a:p>
          </p:txBody>
        </p:sp>
      </p:grpSp>
      <p:sp>
        <p:nvSpPr>
          <p:cNvPr id="9" name="TextBox 48"/>
          <p:cNvSpPr txBox="1"/>
          <p:nvPr/>
        </p:nvSpPr>
        <p:spPr>
          <a:xfrm>
            <a:off x="770240" y="117370"/>
            <a:ext cx="1804738" cy="331948"/>
          </a:xfrm>
          <a:prstGeom prst="rect">
            <a:avLst/>
          </a:prstGeom>
          <a:noFill/>
        </p:spPr>
        <p:txBody>
          <a:bodyPr wrap="square" lIns="68580" tIns="34289" rIns="68580" bIns="34289" rtlCol="0">
            <a:spAutoFit/>
          </a:bodyPr>
          <a:lstStyle/>
          <a:p>
            <a:pPr>
              <a:lnSpc>
                <a:spcPct val="150000"/>
              </a:lnSpc>
            </a:pPr>
            <a:r>
              <a:rPr lang="zh-CN" altLang="en-US" sz="1140" dirty="0">
                <a:solidFill>
                  <a:schemeClr val="bg1"/>
                </a:solidFill>
                <a:latin typeface="Arial" panose="020B0604020202020204" pitchFamily="34" charset="0"/>
                <a:ea typeface="微软雅黑" panose="020B0503020204020204" pitchFamily="34" charset="-122"/>
                <a:sym typeface="Arial" panose="020B0604020202020204" pitchFamily="34" charset="0"/>
              </a:rPr>
              <a:t>点击请替换文字内容</a:t>
            </a:r>
          </a:p>
        </p:txBody>
      </p:sp>
      <p:sp>
        <p:nvSpPr>
          <p:cNvPr id="10" name="矩形 9"/>
          <p:cNvSpPr>
            <a:spLocks noChangeArrowheads="1"/>
          </p:cNvSpPr>
          <p:nvPr/>
        </p:nvSpPr>
        <p:spPr bwMode="auto">
          <a:xfrm>
            <a:off x="1065620" y="1979615"/>
            <a:ext cx="2076634" cy="752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lnSpc>
                <a:spcPct val="130000"/>
              </a:lnSpc>
            </a:pPr>
            <a:r>
              <a:rPr lang="zh-CN" altLang="en-US" sz="1100" dirty="0">
                <a:latin typeface="微软雅黑" panose="020B0503020204020204" pitchFamily="34" charset="-122"/>
                <a:ea typeface="微软雅黑" panose="020B0503020204020204" pitchFamily="34" charset="-122"/>
              </a:rPr>
              <a:t>请在此处输入您的文字，请在此处输入您的文字，请在此处输入您的文字</a:t>
            </a:r>
          </a:p>
        </p:txBody>
      </p:sp>
      <p:sp>
        <p:nvSpPr>
          <p:cNvPr id="11" name="矩形 6"/>
          <p:cNvSpPr>
            <a:spLocks noChangeArrowheads="1"/>
          </p:cNvSpPr>
          <p:nvPr/>
        </p:nvSpPr>
        <p:spPr bwMode="auto">
          <a:xfrm>
            <a:off x="1065620" y="3384510"/>
            <a:ext cx="2076634" cy="752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lnSpc>
                <a:spcPct val="130000"/>
              </a:lnSpc>
            </a:pPr>
            <a:r>
              <a:rPr lang="zh-CN" altLang="en-US" sz="1100" dirty="0">
                <a:latin typeface="微软雅黑" panose="020B0503020204020204" pitchFamily="34" charset="-122"/>
                <a:ea typeface="微软雅黑" panose="020B0503020204020204" pitchFamily="34" charset="-122"/>
              </a:rPr>
              <a:t>请在此处输入您的文字，请在此处输入您的文字，请在此处输入您的文字</a:t>
            </a:r>
          </a:p>
        </p:txBody>
      </p:sp>
      <p:sp>
        <p:nvSpPr>
          <p:cNvPr id="12" name="矩形 6"/>
          <p:cNvSpPr>
            <a:spLocks noChangeArrowheads="1"/>
          </p:cNvSpPr>
          <p:nvPr/>
        </p:nvSpPr>
        <p:spPr bwMode="auto">
          <a:xfrm>
            <a:off x="6152902" y="1849550"/>
            <a:ext cx="2076634" cy="752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lnSpc>
                <a:spcPct val="130000"/>
              </a:lnSpc>
            </a:pPr>
            <a:r>
              <a:rPr lang="zh-CN" altLang="en-US" sz="1100" dirty="0">
                <a:latin typeface="微软雅黑" panose="020B0503020204020204" pitchFamily="34" charset="-122"/>
                <a:ea typeface="微软雅黑" panose="020B0503020204020204" pitchFamily="34" charset="-122"/>
              </a:rPr>
              <a:t>请在此处输入您的文字，请在此处输入您的文字，请在此处输入您的文字</a:t>
            </a:r>
          </a:p>
        </p:txBody>
      </p:sp>
      <p:sp>
        <p:nvSpPr>
          <p:cNvPr id="13" name="矩形 6"/>
          <p:cNvSpPr>
            <a:spLocks noChangeArrowheads="1"/>
          </p:cNvSpPr>
          <p:nvPr/>
        </p:nvSpPr>
        <p:spPr bwMode="auto">
          <a:xfrm>
            <a:off x="6152902" y="3254445"/>
            <a:ext cx="2076634" cy="752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lnSpc>
                <a:spcPct val="130000"/>
              </a:lnSpc>
            </a:pPr>
            <a:r>
              <a:rPr lang="zh-CN" altLang="en-US" sz="1100" dirty="0">
                <a:latin typeface="微软雅黑" panose="020B0503020204020204" pitchFamily="34" charset="-122"/>
                <a:ea typeface="微软雅黑" panose="020B0503020204020204" pitchFamily="34" charset="-122"/>
              </a:rPr>
              <a:t>请在此处输入您的文字，请在此处输入您的文字，请在此处输入您的文字</a:t>
            </a:r>
          </a:p>
        </p:txBody>
      </p:sp>
      <p:grpSp>
        <p:nvGrpSpPr>
          <p:cNvPr id="14" name="组合 13"/>
          <p:cNvGrpSpPr/>
          <p:nvPr/>
        </p:nvGrpSpPr>
        <p:grpSpPr>
          <a:xfrm>
            <a:off x="3323105" y="1642243"/>
            <a:ext cx="1241387" cy="1241388"/>
            <a:chOff x="3294530" y="1461268"/>
            <a:chExt cx="1241387" cy="1241388"/>
          </a:xfrm>
        </p:grpSpPr>
        <p:sp>
          <p:nvSpPr>
            <p:cNvPr id="15" name="对角圆角矩形 14"/>
            <p:cNvSpPr/>
            <p:nvPr/>
          </p:nvSpPr>
          <p:spPr>
            <a:xfrm flipH="1">
              <a:off x="3294530" y="1461268"/>
              <a:ext cx="1241387" cy="1241388"/>
            </a:xfrm>
            <a:prstGeom prst="round2DiagRect">
              <a:avLst>
                <a:gd name="adj1" fmla="val 36221"/>
                <a:gd name="adj2" fmla="val 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latin typeface="微软雅黑" panose="020B0503020204020204" pitchFamily="34" charset="-122"/>
                <a:ea typeface="微软雅黑" panose="020B0503020204020204" pitchFamily="34" charset="-122"/>
              </a:endParaRPr>
            </a:p>
          </p:txBody>
        </p:sp>
        <p:grpSp>
          <p:nvGrpSpPr>
            <p:cNvPr id="16" name="组合 15"/>
            <p:cNvGrpSpPr/>
            <p:nvPr/>
          </p:nvGrpSpPr>
          <p:grpSpPr>
            <a:xfrm>
              <a:off x="3883594" y="2171954"/>
              <a:ext cx="434093" cy="434984"/>
              <a:chOff x="949325" y="725488"/>
              <a:chExt cx="773113" cy="774700"/>
            </a:xfrm>
            <a:solidFill>
              <a:schemeClr val="bg1"/>
            </a:solidFill>
          </p:grpSpPr>
          <p:sp>
            <p:nvSpPr>
              <p:cNvPr id="18" name="Freeform 20"/>
              <p:cNvSpPr>
                <a:spLocks noEditPoints="1"/>
              </p:cNvSpPr>
              <p:nvPr/>
            </p:nvSpPr>
            <p:spPr bwMode="auto">
              <a:xfrm>
                <a:off x="949325" y="725488"/>
                <a:ext cx="773113" cy="774700"/>
              </a:xfrm>
              <a:custGeom>
                <a:avLst/>
                <a:gdLst>
                  <a:gd name="T0" fmla="*/ 256 w 300"/>
                  <a:gd name="T1" fmla="*/ 113 h 300"/>
                  <a:gd name="T2" fmla="*/ 267 w 300"/>
                  <a:gd name="T3" fmla="*/ 76 h 300"/>
                  <a:gd name="T4" fmla="*/ 247 w 300"/>
                  <a:gd name="T5" fmla="*/ 34 h 300"/>
                  <a:gd name="T6" fmla="*/ 223 w 300"/>
                  <a:gd name="T7" fmla="*/ 32 h 300"/>
                  <a:gd name="T8" fmla="*/ 186 w 300"/>
                  <a:gd name="T9" fmla="*/ 43 h 300"/>
                  <a:gd name="T10" fmla="*/ 162 w 300"/>
                  <a:gd name="T11" fmla="*/ 0 h 300"/>
                  <a:gd name="T12" fmla="*/ 118 w 300"/>
                  <a:gd name="T13" fmla="*/ 15 h 300"/>
                  <a:gd name="T14" fmla="*/ 101 w 300"/>
                  <a:gd name="T15" fmla="*/ 48 h 300"/>
                  <a:gd name="T16" fmla="*/ 66 w 300"/>
                  <a:gd name="T17" fmla="*/ 29 h 300"/>
                  <a:gd name="T18" fmla="*/ 34 w 300"/>
                  <a:gd name="T19" fmla="*/ 52 h 300"/>
                  <a:gd name="T20" fmla="*/ 48 w 300"/>
                  <a:gd name="T21" fmla="*/ 101 h 300"/>
                  <a:gd name="T22" fmla="*/ 15 w 300"/>
                  <a:gd name="T23" fmla="*/ 118 h 300"/>
                  <a:gd name="T24" fmla="*/ 0 w 300"/>
                  <a:gd name="T25" fmla="*/ 162 h 300"/>
                  <a:gd name="T26" fmla="*/ 43 w 300"/>
                  <a:gd name="T27" fmla="*/ 186 h 300"/>
                  <a:gd name="T28" fmla="*/ 32 w 300"/>
                  <a:gd name="T29" fmla="*/ 223 h 300"/>
                  <a:gd name="T30" fmla="*/ 53 w 300"/>
                  <a:gd name="T31" fmla="*/ 265 h 300"/>
                  <a:gd name="T32" fmla="*/ 76 w 300"/>
                  <a:gd name="T33" fmla="*/ 267 h 300"/>
                  <a:gd name="T34" fmla="*/ 113 w 300"/>
                  <a:gd name="T35" fmla="*/ 256 h 300"/>
                  <a:gd name="T36" fmla="*/ 137 w 300"/>
                  <a:gd name="T37" fmla="*/ 300 h 300"/>
                  <a:gd name="T38" fmla="*/ 181 w 300"/>
                  <a:gd name="T39" fmla="*/ 285 h 300"/>
                  <a:gd name="T40" fmla="*/ 199 w 300"/>
                  <a:gd name="T41" fmla="*/ 251 h 300"/>
                  <a:gd name="T42" fmla="*/ 233 w 300"/>
                  <a:gd name="T43" fmla="*/ 270 h 300"/>
                  <a:gd name="T44" fmla="*/ 265 w 300"/>
                  <a:gd name="T45" fmla="*/ 247 h 300"/>
                  <a:gd name="T46" fmla="*/ 251 w 300"/>
                  <a:gd name="T47" fmla="*/ 199 h 300"/>
                  <a:gd name="T48" fmla="*/ 285 w 300"/>
                  <a:gd name="T49" fmla="*/ 181 h 300"/>
                  <a:gd name="T50" fmla="*/ 300 w 300"/>
                  <a:gd name="T51" fmla="*/ 137 h 300"/>
                  <a:gd name="T52" fmla="*/ 252 w 300"/>
                  <a:gd name="T53" fmla="*/ 168 h 300"/>
                  <a:gd name="T54" fmla="*/ 234 w 300"/>
                  <a:gd name="T55" fmla="*/ 190 h 300"/>
                  <a:gd name="T56" fmla="*/ 251 w 300"/>
                  <a:gd name="T57" fmla="*/ 233 h 300"/>
                  <a:gd name="T58" fmla="*/ 209 w 300"/>
                  <a:gd name="T59" fmla="*/ 235 h 300"/>
                  <a:gd name="T60" fmla="*/ 190 w 300"/>
                  <a:gd name="T61" fmla="*/ 234 h 300"/>
                  <a:gd name="T62" fmla="*/ 168 w 300"/>
                  <a:gd name="T63" fmla="*/ 252 h 300"/>
                  <a:gd name="T64" fmla="*/ 137 w 300"/>
                  <a:gd name="T65" fmla="*/ 281 h 300"/>
                  <a:gd name="T66" fmla="*/ 119 w 300"/>
                  <a:gd name="T67" fmla="*/ 238 h 300"/>
                  <a:gd name="T68" fmla="*/ 101 w 300"/>
                  <a:gd name="T69" fmla="*/ 232 h 300"/>
                  <a:gd name="T70" fmla="*/ 66 w 300"/>
                  <a:gd name="T71" fmla="*/ 251 h 300"/>
                  <a:gd name="T72" fmla="*/ 64 w 300"/>
                  <a:gd name="T73" fmla="*/ 209 h 300"/>
                  <a:gd name="T74" fmla="*/ 61 w 300"/>
                  <a:gd name="T75" fmla="*/ 180 h 300"/>
                  <a:gd name="T76" fmla="*/ 18 w 300"/>
                  <a:gd name="T77" fmla="*/ 162 h 300"/>
                  <a:gd name="T78" fmla="*/ 47 w 300"/>
                  <a:gd name="T79" fmla="*/ 131 h 300"/>
                  <a:gd name="T80" fmla="*/ 65 w 300"/>
                  <a:gd name="T81" fmla="*/ 109 h 300"/>
                  <a:gd name="T82" fmla="*/ 48 w 300"/>
                  <a:gd name="T83" fmla="*/ 66 h 300"/>
                  <a:gd name="T84" fmla="*/ 90 w 300"/>
                  <a:gd name="T85" fmla="*/ 64 h 300"/>
                  <a:gd name="T86" fmla="*/ 109 w 300"/>
                  <a:gd name="T87" fmla="*/ 65 h 300"/>
                  <a:gd name="T88" fmla="*/ 131 w 300"/>
                  <a:gd name="T89" fmla="*/ 47 h 300"/>
                  <a:gd name="T90" fmla="*/ 162 w 300"/>
                  <a:gd name="T91" fmla="*/ 18 h 300"/>
                  <a:gd name="T92" fmla="*/ 180 w 300"/>
                  <a:gd name="T93" fmla="*/ 61 h 300"/>
                  <a:gd name="T94" fmla="*/ 199 w 300"/>
                  <a:gd name="T95" fmla="*/ 67 h 300"/>
                  <a:gd name="T96" fmla="*/ 233 w 300"/>
                  <a:gd name="T97" fmla="*/ 48 h 300"/>
                  <a:gd name="T98" fmla="*/ 235 w 300"/>
                  <a:gd name="T99" fmla="*/ 90 h 300"/>
                  <a:gd name="T100" fmla="*/ 238 w 300"/>
                  <a:gd name="T101" fmla="*/ 119 h 300"/>
                  <a:gd name="T102" fmla="*/ 281 w 300"/>
                  <a:gd name="T103" fmla="*/ 137 h 300"/>
                  <a:gd name="T104" fmla="*/ 252 w 300"/>
                  <a:gd name="T105" fmla="*/ 168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0" h="300">
                    <a:moveTo>
                      <a:pt x="285" y="118"/>
                    </a:moveTo>
                    <a:cubicBezTo>
                      <a:pt x="256" y="113"/>
                      <a:pt x="256" y="113"/>
                      <a:pt x="256" y="113"/>
                    </a:cubicBezTo>
                    <a:cubicBezTo>
                      <a:pt x="254" y="109"/>
                      <a:pt x="253" y="104"/>
                      <a:pt x="251" y="101"/>
                    </a:cubicBezTo>
                    <a:cubicBezTo>
                      <a:pt x="267" y="76"/>
                      <a:pt x="267" y="76"/>
                      <a:pt x="267" y="76"/>
                    </a:cubicBezTo>
                    <a:cubicBezTo>
                      <a:pt x="272" y="69"/>
                      <a:pt x="271" y="59"/>
                      <a:pt x="265" y="52"/>
                    </a:cubicBezTo>
                    <a:cubicBezTo>
                      <a:pt x="247" y="34"/>
                      <a:pt x="247" y="34"/>
                      <a:pt x="247" y="34"/>
                    </a:cubicBezTo>
                    <a:cubicBezTo>
                      <a:pt x="243" y="31"/>
                      <a:pt x="238" y="29"/>
                      <a:pt x="233" y="29"/>
                    </a:cubicBezTo>
                    <a:cubicBezTo>
                      <a:pt x="230" y="29"/>
                      <a:pt x="226" y="30"/>
                      <a:pt x="223" y="32"/>
                    </a:cubicBezTo>
                    <a:cubicBezTo>
                      <a:pt x="199" y="48"/>
                      <a:pt x="199" y="48"/>
                      <a:pt x="199" y="48"/>
                    </a:cubicBezTo>
                    <a:cubicBezTo>
                      <a:pt x="195" y="46"/>
                      <a:pt x="191" y="45"/>
                      <a:pt x="186" y="43"/>
                    </a:cubicBezTo>
                    <a:cubicBezTo>
                      <a:pt x="181" y="15"/>
                      <a:pt x="181" y="15"/>
                      <a:pt x="181" y="15"/>
                    </a:cubicBezTo>
                    <a:cubicBezTo>
                      <a:pt x="179" y="6"/>
                      <a:pt x="171" y="0"/>
                      <a:pt x="162" y="0"/>
                    </a:cubicBezTo>
                    <a:cubicBezTo>
                      <a:pt x="137" y="0"/>
                      <a:pt x="137" y="0"/>
                      <a:pt x="137" y="0"/>
                    </a:cubicBezTo>
                    <a:cubicBezTo>
                      <a:pt x="128" y="0"/>
                      <a:pt x="120" y="6"/>
                      <a:pt x="118" y="15"/>
                    </a:cubicBezTo>
                    <a:cubicBezTo>
                      <a:pt x="113" y="43"/>
                      <a:pt x="113" y="43"/>
                      <a:pt x="113" y="43"/>
                    </a:cubicBezTo>
                    <a:cubicBezTo>
                      <a:pt x="109" y="45"/>
                      <a:pt x="104" y="46"/>
                      <a:pt x="101" y="48"/>
                    </a:cubicBezTo>
                    <a:cubicBezTo>
                      <a:pt x="76" y="32"/>
                      <a:pt x="76" y="32"/>
                      <a:pt x="76" y="32"/>
                    </a:cubicBezTo>
                    <a:cubicBezTo>
                      <a:pt x="73" y="30"/>
                      <a:pt x="69" y="29"/>
                      <a:pt x="66" y="29"/>
                    </a:cubicBezTo>
                    <a:cubicBezTo>
                      <a:pt x="61" y="29"/>
                      <a:pt x="56" y="31"/>
                      <a:pt x="53" y="34"/>
                    </a:cubicBezTo>
                    <a:cubicBezTo>
                      <a:pt x="34" y="52"/>
                      <a:pt x="34" y="52"/>
                      <a:pt x="34" y="52"/>
                    </a:cubicBezTo>
                    <a:cubicBezTo>
                      <a:pt x="28" y="59"/>
                      <a:pt x="27" y="69"/>
                      <a:pt x="32" y="76"/>
                    </a:cubicBezTo>
                    <a:cubicBezTo>
                      <a:pt x="48" y="101"/>
                      <a:pt x="48" y="101"/>
                      <a:pt x="48" y="101"/>
                    </a:cubicBezTo>
                    <a:cubicBezTo>
                      <a:pt x="47" y="104"/>
                      <a:pt x="45" y="109"/>
                      <a:pt x="43" y="113"/>
                    </a:cubicBezTo>
                    <a:cubicBezTo>
                      <a:pt x="15" y="118"/>
                      <a:pt x="15" y="118"/>
                      <a:pt x="15" y="118"/>
                    </a:cubicBezTo>
                    <a:cubicBezTo>
                      <a:pt x="6" y="120"/>
                      <a:pt x="0" y="128"/>
                      <a:pt x="0" y="137"/>
                    </a:cubicBezTo>
                    <a:cubicBezTo>
                      <a:pt x="0" y="162"/>
                      <a:pt x="0" y="162"/>
                      <a:pt x="0" y="162"/>
                    </a:cubicBezTo>
                    <a:cubicBezTo>
                      <a:pt x="0" y="171"/>
                      <a:pt x="6" y="179"/>
                      <a:pt x="15" y="181"/>
                    </a:cubicBezTo>
                    <a:cubicBezTo>
                      <a:pt x="43" y="186"/>
                      <a:pt x="43" y="186"/>
                      <a:pt x="43" y="186"/>
                    </a:cubicBezTo>
                    <a:cubicBezTo>
                      <a:pt x="45" y="191"/>
                      <a:pt x="47" y="195"/>
                      <a:pt x="48" y="199"/>
                    </a:cubicBezTo>
                    <a:cubicBezTo>
                      <a:pt x="32" y="223"/>
                      <a:pt x="32" y="223"/>
                      <a:pt x="32" y="223"/>
                    </a:cubicBezTo>
                    <a:cubicBezTo>
                      <a:pt x="27" y="230"/>
                      <a:pt x="28" y="240"/>
                      <a:pt x="34" y="247"/>
                    </a:cubicBezTo>
                    <a:cubicBezTo>
                      <a:pt x="53" y="265"/>
                      <a:pt x="53" y="265"/>
                      <a:pt x="53" y="265"/>
                    </a:cubicBezTo>
                    <a:cubicBezTo>
                      <a:pt x="56" y="268"/>
                      <a:pt x="61" y="270"/>
                      <a:pt x="66" y="270"/>
                    </a:cubicBezTo>
                    <a:cubicBezTo>
                      <a:pt x="69" y="270"/>
                      <a:pt x="73" y="269"/>
                      <a:pt x="76" y="267"/>
                    </a:cubicBezTo>
                    <a:cubicBezTo>
                      <a:pt x="101" y="251"/>
                      <a:pt x="101" y="251"/>
                      <a:pt x="101" y="251"/>
                    </a:cubicBezTo>
                    <a:cubicBezTo>
                      <a:pt x="105" y="253"/>
                      <a:pt x="109" y="254"/>
                      <a:pt x="113" y="256"/>
                    </a:cubicBezTo>
                    <a:cubicBezTo>
                      <a:pt x="118" y="285"/>
                      <a:pt x="118" y="285"/>
                      <a:pt x="118" y="285"/>
                    </a:cubicBezTo>
                    <a:cubicBezTo>
                      <a:pt x="120" y="293"/>
                      <a:pt x="128" y="300"/>
                      <a:pt x="137" y="300"/>
                    </a:cubicBezTo>
                    <a:cubicBezTo>
                      <a:pt x="162" y="300"/>
                      <a:pt x="162" y="300"/>
                      <a:pt x="162" y="300"/>
                    </a:cubicBezTo>
                    <a:cubicBezTo>
                      <a:pt x="171" y="300"/>
                      <a:pt x="179" y="293"/>
                      <a:pt x="181" y="285"/>
                    </a:cubicBezTo>
                    <a:cubicBezTo>
                      <a:pt x="187" y="256"/>
                      <a:pt x="187" y="256"/>
                      <a:pt x="187" y="256"/>
                    </a:cubicBezTo>
                    <a:cubicBezTo>
                      <a:pt x="191" y="254"/>
                      <a:pt x="195" y="253"/>
                      <a:pt x="199" y="251"/>
                    </a:cubicBezTo>
                    <a:cubicBezTo>
                      <a:pt x="223" y="267"/>
                      <a:pt x="223" y="267"/>
                      <a:pt x="223" y="267"/>
                    </a:cubicBezTo>
                    <a:cubicBezTo>
                      <a:pt x="226" y="269"/>
                      <a:pt x="230" y="270"/>
                      <a:pt x="233" y="270"/>
                    </a:cubicBezTo>
                    <a:cubicBezTo>
                      <a:pt x="238" y="270"/>
                      <a:pt x="243" y="268"/>
                      <a:pt x="247" y="265"/>
                    </a:cubicBezTo>
                    <a:cubicBezTo>
                      <a:pt x="265" y="247"/>
                      <a:pt x="265" y="247"/>
                      <a:pt x="265" y="247"/>
                    </a:cubicBezTo>
                    <a:cubicBezTo>
                      <a:pt x="271" y="240"/>
                      <a:pt x="272" y="230"/>
                      <a:pt x="267" y="223"/>
                    </a:cubicBezTo>
                    <a:cubicBezTo>
                      <a:pt x="251" y="199"/>
                      <a:pt x="251" y="199"/>
                      <a:pt x="251" y="199"/>
                    </a:cubicBezTo>
                    <a:cubicBezTo>
                      <a:pt x="253" y="195"/>
                      <a:pt x="254" y="191"/>
                      <a:pt x="256" y="186"/>
                    </a:cubicBezTo>
                    <a:cubicBezTo>
                      <a:pt x="285" y="181"/>
                      <a:pt x="285" y="181"/>
                      <a:pt x="285" y="181"/>
                    </a:cubicBezTo>
                    <a:cubicBezTo>
                      <a:pt x="293" y="179"/>
                      <a:pt x="300" y="171"/>
                      <a:pt x="300" y="162"/>
                    </a:cubicBezTo>
                    <a:cubicBezTo>
                      <a:pt x="300" y="137"/>
                      <a:pt x="300" y="137"/>
                      <a:pt x="300" y="137"/>
                    </a:cubicBezTo>
                    <a:cubicBezTo>
                      <a:pt x="300" y="128"/>
                      <a:pt x="293" y="120"/>
                      <a:pt x="285" y="118"/>
                    </a:cubicBezTo>
                    <a:close/>
                    <a:moveTo>
                      <a:pt x="252" y="168"/>
                    </a:moveTo>
                    <a:cubicBezTo>
                      <a:pt x="246" y="169"/>
                      <a:pt x="240" y="174"/>
                      <a:pt x="238" y="180"/>
                    </a:cubicBezTo>
                    <a:cubicBezTo>
                      <a:pt x="237" y="184"/>
                      <a:pt x="235" y="187"/>
                      <a:pt x="234" y="190"/>
                    </a:cubicBezTo>
                    <a:cubicBezTo>
                      <a:pt x="231" y="196"/>
                      <a:pt x="231" y="203"/>
                      <a:pt x="235" y="209"/>
                    </a:cubicBezTo>
                    <a:cubicBezTo>
                      <a:pt x="251" y="233"/>
                      <a:pt x="251" y="233"/>
                      <a:pt x="251" y="233"/>
                    </a:cubicBezTo>
                    <a:cubicBezTo>
                      <a:pt x="233" y="251"/>
                      <a:pt x="233" y="251"/>
                      <a:pt x="233" y="251"/>
                    </a:cubicBezTo>
                    <a:cubicBezTo>
                      <a:pt x="209" y="235"/>
                      <a:pt x="209" y="235"/>
                      <a:pt x="209" y="235"/>
                    </a:cubicBezTo>
                    <a:cubicBezTo>
                      <a:pt x="206" y="233"/>
                      <a:pt x="202" y="232"/>
                      <a:pt x="199" y="232"/>
                    </a:cubicBezTo>
                    <a:cubicBezTo>
                      <a:pt x="196" y="232"/>
                      <a:pt x="193" y="233"/>
                      <a:pt x="190" y="234"/>
                    </a:cubicBezTo>
                    <a:cubicBezTo>
                      <a:pt x="187" y="235"/>
                      <a:pt x="184" y="237"/>
                      <a:pt x="180" y="238"/>
                    </a:cubicBezTo>
                    <a:cubicBezTo>
                      <a:pt x="174" y="240"/>
                      <a:pt x="169" y="246"/>
                      <a:pt x="168" y="252"/>
                    </a:cubicBezTo>
                    <a:cubicBezTo>
                      <a:pt x="162" y="281"/>
                      <a:pt x="162" y="281"/>
                      <a:pt x="162" y="281"/>
                    </a:cubicBezTo>
                    <a:cubicBezTo>
                      <a:pt x="137" y="281"/>
                      <a:pt x="137" y="281"/>
                      <a:pt x="137" y="281"/>
                    </a:cubicBezTo>
                    <a:cubicBezTo>
                      <a:pt x="131" y="252"/>
                      <a:pt x="131" y="252"/>
                      <a:pt x="131" y="252"/>
                    </a:cubicBezTo>
                    <a:cubicBezTo>
                      <a:pt x="130" y="246"/>
                      <a:pt x="125" y="240"/>
                      <a:pt x="119" y="238"/>
                    </a:cubicBezTo>
                    <a:cubicBezTo>
                      <a:pt x="115" y="237"/>
                      <a:pt x="112" y="235"/>
                      <a:pt x="109" y="234"/>
                    </a:cubicBezTo>
                    <a:cubicBezTo>
                      <a:pt x="106" y="233"/>
                      <a:pt x="103" y="232"/>
                      <a:pt x="101" y="232"/>
                    </a:cubicBezTo>
                    <a:cubicBezTo>
                      <a:pt x="97" y="232"/>
                      <a:pt x="93" y="233"/>
                      <a:pt x="90" y="235"/>
                    </a:cubicBezTo>
                    <a:cubicBezTo>
                      <a:pt x="66" y="251"/>
                      <a:pt x="66" y="251"/>
                      <a:pt x="66" y="251"/>
                    </a:cubicBezTo>
                    <a:cubicBezTo>
                      <a:pt x="48" y="233"/>
                      <a:pt x="48" y="233"/>
                      <a:pt x="48" y="233"/>
                    </a:cubicBezTo>
                    <a:cubicBezTo>
                      <a:pt x="64" y="209"/>
                      <a:pt x="64" y="209"/>
                      <a:pt x="64" y="209"/>
                    </a:cubicBezTo>
                    <a:cubicBezTo>
                      <a:pt x="68" y="203"/>
                      <a:pt x="68" y="196"/>
                      <a:pt x="65" y="190"/>
                    </a:cubicBezTo>
                    <a:cubicBezTo>
                      <a:pt x="64" y="187"/>
                      <a:pt x="62" y="184"/>
                      <a:pt x="61" y="180"/>
                    </a:cubicBezTo>
                    <a:cubicBezTo>
                      <a:pt x="59" y="174"/>
                      <a:pt x="54" y="169"/>
                      <a:pt x="47" y="168"/>
                    </a:cubicBezTo>
                    <a:cubicBezTo>
                      <a:pt x="18" y="162"/>
                      <a:pt x="18" y="162"/>
                      <a:pt x="18" y="162"/>
                    </a:cubicBezTo>
                    <a:cubicBezTo>
                      <a:pt x="18" y="137"/>
                      <a:pt x="18" y="137"/>
                      <a:pt x="18" y="137"/>
                    </a:cubicBezTo>
                    <a:cubicBezTo>
                      <a:pt x="47" y="131"/>
                      <a:pt x="47" y="131"/>
                      <a:pt x="47" y="131"/>
                    </a:cubicBezTo>
                    <a:cubicBezTo>
                      <a:pt x="54" y="130"/>
                      <a:pt x="59" y="125"/>
                      <a:pt x="61" y="119"/>
                    </a:cubicBezTo>
                    <a:cubicBezTo>
                      <a:pt x="62" y="115"/>
                      <a:pt x="64" y="112"/>
                      <a:pt x="65" y="109"/>
                    </a:cubicBezTo>
                    <a:cubicBezTo>
                      <a:pt x="68" y="103"/>
                      <a:pt x="68" y="96"/>
                      <a:pt x="64" y="90"/>
                    </a:cubicBezTo>
                    <a:cubicBezTo>
                      <a:pt x="48" y="66"/>
                      <a:pt x="48" y="66"/>
                      <a:pt x="48" y="66"/>
                    </a:cubicBezTo>
                    <a:cubicBezTo>
                      <a:pt x="66" y="48"/>
                      <a:pt x="66" y="48"/>
                      <a:pt x="66" y="48"/>
                    </a:cubicBezTo>
                    <a:cubicBezTo>
                      <a:pt x="90" y="64"/>
                      <a:pt x="90" y="64"/>
                      <a:pt x="90" y="64"/>
                    </a:cubicBezTo>
                    <a:cubicBezTo>
                      <a:pt x="93" y="66"/>
                      <a:pt x="97" y="67"/>
                      <a:pt x="101" y="67"/>
                    </a:cubicBezTo>
                    <a:cubicBezTo>
                      <a:pt x="103" y="67"/>
                      <a:pt x="106" y="67"/>
                      <a:pt x="109" y="65"/>
                    </a:cubicBezTo>
                    <a:cubicBezTo>
                      <a:pt x="112" y="64"/>
                      <a:pt x="115" y="62"/>
                      <a:pt x="119" y="61"/>
                    </a:cubicBezTo>
                    <a:cubicBezTo>
                      <a:pt x="125" y="59"/>
                      <a:pt x="130" y="54"/>
                      <a:pt x="131" y="47"/>
                    </a:cubicBezTo>
                    <a:cubicBezTo>
                      <a:pt x="137" y="18"/>
                      <a:pt x="137" y="18"/>
                      <a:pt x="137" y="18"/>
                    </a:cubicBezTo>
                    <a:cubicBezTo>
                      <a:pt x="162" y="18"/>
                      <a:pt x="162" y="18"/>
                      <a:pt x="162" y="18"/>
                    </a:cubicBezTo>
                    <a:cubicBezTo>
                      <a:pt x="168" y="47"/>
                      <a:pt x="168" y="47"/>
                      <a:pt x="168" y="47"/>
                    </a:cubicBezTo>
                    <a:cubicBezTo>
                      <a:pt x="169" y="54"/>
                      <a:pt x="174" y="59"/>
                      <a:pt x="180" y="61"/>
                    </a:cubicBezTo>
                    <a:cubicBezTo>
                      <a:pt x="184" y="62"/>
                      <a:pt x="187" y="64"/>
                      <a:pt x="190" y="65"/>
                    </a:cubicBezTo>
                    <a:cubicBezTo>
                      <a:pt x="193" y="67"/>
                      <a:pt x="196" y="67"/>
                      <a:pt x="199" y="67"/>
                    </a:cubicBezTo>
                    <a:cubicBezTo>
                      <a:pt x="202" y="67"/>
                      <a:pt x="206" y="66"/>
                      <a:pt x="209" y="64"/>
                    </a:cubicBezTo>
                    <a:cubicBezTo>
                      <a:pt x="233" y="48"/>
                      <a:pt x="233" y="48"/>
                      <a:pt x="233" y="48"/>
                    </a:cubicBezTo>
                    <a:cubicBezTo>
                      <a:pt x="251" y="66"/>
                      <a:pt x="251" y="66"/>
                      <a:pt x="251" y="66"/>
                    </a:cubicBezTo>
                    <a:cubicBezTo>
                      <a:pt x="235" y="90"/>
                      <a:pt x="235" y="90"/>
                      <a:pt x="235" y="90"/>
                    </a:cubicBezTo>
                    <a:cubicBezTo>
                      <a:pt x="231" y="96"/>
                      <a:pt x="231" y="103"/>
                      <a:pt x="234" y="109"/>
                    </a:cubicBezTo>
                    <a:cubicBezTo>
                      <a:pt x="235" y="112"/>
                      <a:pt x="237" y="115"/>
                      <a:pt x="238" y="119"/>
                    </a:cubicBezTo>
                    <a:cubicBezTo>
                      <a:pt x="240" y="125"/>
                      <a:pt x="246" y="130"/>
                      <a:pt x="252" y="131"/>
                    </a:cubicBezTo>
                    <a:cubicBezTo>
                      <a:pt x="281" y="137"/>
                      <a:pt x="281" y="137"/>
                      <a:pt x="281" y="137"/>
                    </a:cubicBezTo>
                    <a:cubicBezTo>
                      <a:pt x="281" y="162"/>
                      <a:pt x="281" y="162"/>
                      <a:pt x="281" y="162"/>
                    </a:cubicBezTo>
                    <a:lnTo>
                      <a:pt x="252" y="16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latin typeface="微软雅黑" panose="020B0503020204020204" pitchFamily="34" charset="-122"/>
                  <a:ea typeface="微软雅黑" panose="020B0503020204020204" pitchFamily="34" charset="-122"/>
                </a:endParaRPr>
              </a:p>
            </p:txBody>
          </p:sp>
          <p:sp>
            <p:nvSpPr>
              <p:cNvPr id="19" name="Freeform 21"/>
              <p:cNvSpPr>
                <a:spLocks noEditPoints="1"/>
              </p:cNvSpPr>
              <p:nvPr/>
            </p:nvSpPr>
            <p:spPr bwMode="auto">
              <a:xfrm>
                <a:off x="1165225" y="942976"/>
                <a:ext cx="338138" cy="338138"/>
              </a:xfrm>
              <a:custGeom>
                <a:avLst/>
                <a:gdLst>
                  <a:gd name="T0" fmla="*/ 66 w 131"/>
                  <a:gd name="T1" fmla="*/ 0 h 131"/>
                  <a:gd name="T2" fmla="*/ 0 w 131"/>
                  <a:gd name="T3" fmla="*/ 66 h 131"/>
                  <a:gd name="T4" fmla="*/ 66 w 131"/>
                  <a:gd name="T5" fmla="*/ 131 h 131"/>
                  <a:gd name="T6" fmla="*/ 131 w 131"/>
                  <a:gd name="T7" fmla="*/ 66 h 131"/>
                  <a:gd name="T8" fmla="*/ 66 w 131"/>
                  <a:gd name="T9" fmla="*/ 0 h 131"/>
                  <a:gd name="T10" fmla="*/ 66 w 131"/>
                  <a:gd name="T11" fmla="*/ 123 h 131"/>
                  <a:gd name="T12" fmla="*/ 8 w 131"/>
                  <a:gd name="T13" fmla="*/ 66 h 131"/>
                  <a:gd name="T14" fmla="*/ 66 w 131"/>
                  <a:gd name="T15" fmla="*/ 8 h 131"/>
                  <a:gd name="T16" fmla="*/ 123 w 131"/>
                  <a:gd name="T17" fmla="*/ 66 h 131"/>
                  <a:gd name="T18" fmla="*/ 66 w 131"/>
                  <a:gd name="T19" fmla="*/ 123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1" h="131">
                    <a:moveTo>
                      <a:pt x="66" y="0"/>
                    </a:moveTo>
                    <a:cubicBezTo>
                      <a:pt x="29" y="0"/>
                      <a:pt x="0" y="29"/>
                      <a:pt x="0" y="66"/>
                    </a:cubicBezTo>
                    <a:cubicBezTo>
                      <a:pt x="0" y="102"/>
                      <a:pt x="29" y="131"/>
                      <a:pt x="66" y="131"/>
                    </a:cubicBezTo>
                    <a:cubicBezTo>
                      <a:pt x="102" y="131"/>
                      <a:pt x="131" y="102"/>
                      <a:pt x="131" y="66"/>
                    </a:cubicBezTo>
                    <a:cubicBezTo>
                      <a:pt x="131" y="29"/>
                      <a:pt x="102" y="0"/>
                      <a:pt x="66" y="0"/>
                    </a:cubicBezTo>
                    <a:close/>
                    <a:moveTo>
                      <a:pt x="66" y="123"/>
                    </a:moveTo>
                    <a:cubicBezTo>
                      <a:pt x="34" y="123"/>
                      <a:pt x="8" y="97"/>
                      <a:pt x="8" y="66"/>
                    </a:cubicBezTo>
                    <a:cubicBezTo>
                      <a:pt x="8" y="34"/>
                      <a:pt x="34" y="8"/>
                      <a:pt x="66" y="8"/>
                    </a:cubicBezTo>
                    <a:cubicBezTo>
                      <a:pt x="97" y="8"/>
                      <a:pt x="123" y="34"/>
                      <a:pt x="123" y="66"/>
                    </a:cubicBezTo>
                    <a:cubicBezTo>
                      <a:pt x="123" y="97"/>
                      <a:pt x="97" y="123"/>
                      <a:pt x="66" y="1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latin typeface="微软雅黑" panose="020B0503020204020204" pitchFamily="34" charset="-122"/>
                  <a:ea typeface="微软雅黑" panose="020B0503020204020204" pitchFamily="34" charset="-122"/>
                </a:endParaRPr>
              </a:p>
            </p:txBody>
          </p:sp>
          <p:sp>
            <p:nvSpPr>
              <p:cNvPr id="20" name="Freeform 22"/>
              <p:cNvSpPr>
                <a:spLocks noEditPoints="1"/>
              </p:cNvSpPr>
              <p:nvPr/>
            </p:nvSpPr>
            <p:spPr bwMode="auto">
              <a:xfrm>
                <a:off x="1236663" y="1014413"/>
                <a:ext cx="193675" cy="193675"/>
              </a:xfrm>
              <a:custGeom>
                <a:avLst/>
                <a:gdLst>
                  <a:gd name="T0" fmla="*/ 38 w 75"/>
                  <a:gd name="T1" fmla="*/ 0 h 75"/>
                  <a:gd name="T2" fmla="*/ 0 w 75"/>
                  <a:gd name="T3" fmla="*/ 38 h 75"/>
                  <a:gd name="T4" fmla="*/ 38 w 75"/>
                  <a:gd name="T5" fmla="*/ 75 h 75"/>
                  <a:gd name="T6" fmla="*/ 75 w 75"/>
                  <a:gd name="T7" fmla="*/ 38 h 75"/>
                  <a:gd name="T8" fmla="*/ 38 w 75"/>
                  <a:gd name="T9" fmla="*/ 0 h 75"/>
                  <a:gd name="T10" fmla="*/ 38 w 75"/>
                  <a:gd name="T11" fmla="*/ 66 h 75"/>
                  <a:gd name="T12" fmla="*/ 9 w 75"/>
                  <a:gd name="T13" fmla="*/ 38 h 75"/>
                  <a:gd name="T14" fmla="*/ 38 w 75"/>
                  <a:gd name="T15" fmla="*/ 9 h 75"/>
                  <a:gd name="T16" fmla="*/ 66 w 75"/>
                  <a:gd name="T17" fmla="*/ 38 h 75"/>
                  <a:gd name="T18" fmla="*/ 38 w 75"/>
                  <a:gd name="T19" fmla="*/ 66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5" h="75">
                    <a:moveTo>
                      <a:pt x="38" y="0"/>
                    </a:moveTo>
                    <a:cubicBezTo>
                      <a:pt x="17" y="0"/>
                      <a:pt x="0" y="17"/>
                      <a:pt x="0" y="38"/>
                    </a:cubicBezTo>
                    <a:cubicBezTo>
                      <a:pt x="0" y="58"/>
                      <a:pt x="17" y="75"/>
                      <a:pt x="38" y="75"/>
                    </a:cubicBezTo>
                    <a:cubicBezTo>
                      <a:pt x="58" y="75"/>
                      <a:pt x="75" y="58"/>
                      <a:pt x="75" y="38"/>
                    </a:cubicBezTo>
                    <a:cubicBezTo>
                      <a:pt x="75" y="17"/>
                      <a:pt x="58" y="0"/>
                      <a:pt x="38" y="0"/>
                    </a:cubicBezTo>
                    <a:close/>
                    <a:moveTo>
                      <a:pt x="38" y="66"/>
                    </a:moveTo>
                    <a:cubicBezTo>
                      <a:pt x="22" y="66"/>
                      <a:pt x="9" y="53"/>
                      <a:pt x="9" y="38"/>
                    </a:cubicBezTo>
                    <a:cubicBezTo>
                      <a:pt x="9" y="22"/>
                      <a:pt x="22" y="9"/>
                      <a:pt x="38" y="9"/>
                    </a:cubicBezTo>
                    <a:cubicBezTo>
                      <a:pt x="53" y="9"/>
                      <a:pt x="66" y="22"/>
                      <a:pt x="66" y="38"/>
                    </a:cubicBezTo>
                    <a:cubicBezTo>
                      <a:pt x="66" y="53"/>
                      <a:pt x="53" y="66"/>
                      <a:pt x="38"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latin typeface="微软雅黑" panose="020B0503020204020204" pitchFamily="34" charset="-122"/>
                  <a:ea typeface="微软雅黑" panose="020B0503020204020204" pitchFamily="34" charset="-122"/>
                </a:endParaRPr>
              </a:p>
            </p:txBody>
          </p:sp>
        </p:grpSp>
        <p:sp>
          <p:nvSpPr>
            <p:cNvPr id="17" name="文本框 16"/>
            <p:cNvSpPr txBox="1"/>
            <p:nvPr/>
          </p:nvSpPr>
          <p:spPr>
            <a:xfrm>
              <a:off x="3428628" y="1739711"/>
              <a:ext cx="954107" cy="323165"/>
            </a:xfrm>
            <a:prstGeom prst="rect">
              <a:avLst/>
            </a:prstGeom>
            <a:noFill/>
          </p:spPr>
          <p:txBody>
            <a:bodyPr wrap="none" rtlCol="0">
              <a:spAutoFit/>
            </a:bodyPr>
            <a:lstStyle/>
            <a:p>
              <a:r>
                <a:rPr lang="zh-CN" altLang="en-US" sz="1500" b="1" dirty="0">
                  <a:solidFill>
                    <a:schemeClr val="bg1"/>
                  </a:solidFill>
                  <a:latin typeface="微软雅黑" panose="020B0503020204020204" pitchFamily="34" charset="-122"/>
                  <a:ea typeface="微软雅黑" panose="020B0503020204020204" pitchFamily="34" charset="-122"/>
                </a:rPr>
                <a:t>添加标题</a:t>
              </a:r>
            </a:p>
          </p:txBody>
        </p:sp>
      </p:grpSp>
      <p:grpSp>
        <p:nvGrpSpPr>
          <p:cNvPr id="21" name="组合 20"/>
          <p:cNvGrpSpPr/>
          <p:nvPr/>
        </p:nvGrpSpPr>
        <p:grpSpPr>
          <a:xfrm>
            <a:off x="4636659" y="1642243"/>
            <a:ext cx="1241387" cy="1241388"/>
            <a:chOff x="4608084" y="1461268"/>
            <a:chExt cx="1241387" cy="1241388"/>
          </a:xfrm>
        </p:grpSpPr>
        <p:sp>
          <p:nvSpPr>
            <p:cNvPr id="22" name="对角圆角矩形 21"/>
            <p:cNvSpPr/>
            <p:nvPr/>
          </p:nvSpPr>
          <p:spPr>
            <a:xfrm>
              <a:off x="4608084" y="1461268"/>
              <a:ext cx="1241387" cy="1241388"/>
            </a:xfrm>
            <a:prstGeom prst="round2DiagRect">
              <a:avLst>
                <a:gd name="adj1" fmla="val 36221"/>
                <a:gd name="adj2" fmla="val 0"/>
              </a:avLst>
            </a:prstGeom>
            <a:solidFill>
              <a:srgbClr val="D68F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latin typeface="微软雅黑" panose="020B0503020204020204" pitchFamily="34" charset="-122"/>
                <a:ea typeface="微软雅黑" panose="020B0503020204020204" pitchFamily="34" charset="-122"/>
              </a:endParaRPr>
            </a:p>
          </p:txBody>
        </p:sp>
        <p:grpSp>
          <p:nvGrpSpPr>
            <p:cNvPr id="23" name="组合 22"/>
            <p:cNvGrpSpPr/>
            <p:nvPr/>
          </p:nvGrpSpPr>
          <p:grpSpPr>
            <a:xfrm>
              <a:off x="4867693" y="2153247"/>
              <a:ext cx="401113" cy="401112"/>
              <a:chOff x="6553200" y="754063"/>
              <a:chExt cx="714375" cy="714375"/>
            </a:xfrm>
            <a:solidFill>
              <a:schemeClr val="bg1"/>
            </a:solidFill>
          </p:grpSpPr>
          <p:sp>
            <p:nvSpPr>
              <p:cNvPr id="25" name="Freeform 23"/>
              <p:cNvSpPr>
                <a:spLocks noEditPoints="1"/>
              </p:cNvSpPr>
              <p:nvPr/>
            </p:nvSpPr>
            <p:spPr bwMode="auto">
              <a:xfrm>
                <a:off x="6553200" y="754063"/>
                <a:ext cx="714375" cy="714375"/>
              </a:xfrm>
              <a:custGeom>
                <a:avLst/>
                <a:gdLst>
                  <a:gd name="T0" fmla="*/ 254 w 277"/>
                  <a:gd name="T1" fmla="*/ 26 h 277"/>
                  <a:gd name="T2" fmla="*/ 216 w 277"/>
                  <a:gd name="T3" fmla="*/ 26 h 277"/>
                  <a:gd name="T4" fmla="*/ 216 w 277"/>
                  <a:gd name="T5" fmla="*/ 9 h 277"/>
                  <a:gd name="T6" fmla="*/ 208 w 277"/>
                  <a:gd name="T7" fmla="*/ 0 h 277"/>
                  <a:gd name="T8" fmla="*/ 199 w 277"/>
                  <a:gd name="T9" fmla="*/ 9 h 277"/>
                  <a:gd name="T10" fmla="*/ 199 w 277"/>
                  <a:gd name="T11" fmla="*/ 26 h 277"/>
                  <a:gd name="T12" fmla="*/ 147 w 277"/>
                  <a:gd name="T13" fmla="*/ 26 h 277"/>
                  <a:gd name="T14" fmla="*/ 147 w 277"/>
                  <a:gd name="T15" fmla="*/ 9 h 277"/>
                  <a:gd name="T16" fmla="*/ 139 w 277"/>
                  <a:gd name="T17" fmla="*/ 0 h 277"/>
                  <a:gd name="T18" fmla="*/ 130 w 277"/>
                  <a:gd name="T19" fmla="*/ 9 h 277"/>
                  <a:gd name="T20" fmla="*/ 130 w 277"/>
                  <a:gd name="T21" fmla="*/ 26 h 277"/>
                  <a:gd name="T22" fmla="*/ 78 w 277"/>
                  <a:gd name="T23" fmla="*/ 26 h 277"/>
                  <a:gd name="T24" fmla="*/ 78 w 277"/>
                  <a:gd name="T25" fmla="*/ 9 h 277"/>
                  <a:gd name="T26" fmla="*/ 69 w 277"/>
                  <a:gd name="T27" fmla="*/ 0 h 277"/>
                  <a:gd name="T28" fmla="*/ 61 w 277"/>
                  <a:gd name="T29" fmla="*/ 9 h 277"/>
                  <a:gd name="T30" fmla="*/ 61 w 277"/>
                  <a:gd name="T31" fmla="*/ 26 h 277"/>
                  <a:gd name="T32" fmla="*/ 23 w 277"/>
                  <a:gd name="T33" fmla="*/ 26 h 277"/>
                  <a:gd name="T34" fmla="*/ 0 w 277"/>
                  <a:gd name="T35" fmla="*/ 49 h 277"/>
                  <a:gd name="T36" fmla="*/ 0 w 277"/>
                  <a:gd name="T37" fmla="*/ 254 h 277"/>
                  <a:gd name="T38" fmla="*/ 23 w 277"/>
                  <a:gd name="T39" fmla="*/ 277 h 277"/>
                  <a:gd name="T40" fmla="*/ 254 w 277"/>
                  <a:gd name="T41" fmla="*/ 277 h 277"/>
                  <a:gd name="T42" fmla="*/ 277 w 277"/>
                  <a:gd name="T43" fmla="*/ 254 h 277"/>
                  <a:gd name="T44" fmla="*/ 277 w 277"/>
                  <a:gd name="T45" fmla="*/ 49 h 277"/>
                  <a:gd name="T46" fmla="*/ 254 w 277"/>
                  <a:gd name="T47" fmla="*/ 26 h 277"/>
                  <a:gd name="T48" fmla="*/ 260 w 277"/>
                  <a:gd name="T49" fmla="*/ 254 h 277"/>
                  <a:gd name="T50" fmla="*/ 254 w 277"/>
                  <a:gd name="T51" fmla="*/ 260 h 277"/>
                  <a:gd name="T52" fmla="*/ 23 w 277"/>
                  <a:gd name="T53" fmla="*/ 260 h 277"/>
                  <a:gd name="T54" fmla="*/ 18 w 277"/>
                  <a:gd name="T55" fmla="*/ 254 h 277"/>
                  <a:gd name="T56" fmla="*/ 18 w 277"/>
                  <a:gd name="T57" fmla="*/ 49 h 277"/>
                  <a:gd name="T58" fmla="*/ 23 w 277"/>
                  <a:gd name="T59" fmla="*/ 44 h 277"/>
                  <a:gd name="T60" fmla="*/ 61 w 277"/>
                  <a:gd name="T61" fmla="*/ 44 h 277"/>
                  <a:gd name="T62" fmla="*/ 61 w 277"/>
                  <a:gd name="T63" fmla="*/ 61 h 277"/>
                  <a:gd name="T64" fmla="*/ 69 w 277"/>
                  <a:gd name="T65" fmla="*/ 69 h 277"/>
                  <a:gd name="T66" fmla="*/ 78 w 277"/>
                  <a:gd name="T67" fmla="*/ 61 h 277"/>
                  <a:gd name="T68" fmla="*/ 78 w 277"/>
                  <a:gd name="T69" fmla="*/ 44 h 277"/>
                  <a:gd name="T70" fmla="*/ 130 w 277"/>
                  <a:gd name="T71" fmla="*/ 44 h 277"/>
                  <a:gd name="T72" fmla="*/ 130 w 277"/>
                  <a:gd name="T73" fmla="*/ 61 h 277"/>
                  <a:gd name="T74" fmla="*/ 139 w 277"/>
                  <a:gd name="T75" fmla="*/ 69 h 277"/>
                  <a:gd name="T76" fmla="*/ 147 w 277"/>
                  <a:gd name="T77" fmla="*/ 61 h 277"/>
                  <a:gd name="T78" fmla="*/ 147 w 277"/>
                  <a:gd name="T79" fmla="*/ 44 h 277"/>
                  <a:gd name="T80" fmla="*/ 199 w 277"/>
                  <a:gd name="T81" fmla="*/ 44 h 277"/>
                  <a:gd name="T82" fmla="*/ 199 w 277"/>
                  <a:gd name="T83" fmla="*/ 61 h 277"/>
                  <a:gd name="T84" fmla="*/ 208 w 277"/>
                  <a:gd name="T85" fmla="*/ 69 h 277"/>
                  <a:gd name="T86" fmla="*/ 216 w 277"/>
                  <a:gd name="T87" fmla="*/ 61 h 277"/>
                  <a:gd name="T88" fmla="*/ 216 w 277"/>
                  <a:gd name="T89" fmla="*/ 44 h 277"/>
                  <a:gd name="T90" fmla="*/ 254 w 277"/>
                  <a:gd name="T91" fmla="*/ 44 h 277"/>
                  <a:gd name="T92" fmla="*/ 260 w 277"/>
                  <a:gd name="T93" fmla="*/ 49 h 277"/>
                  <a:gd name="T94" fmla="*/ 260 w 277"/>
                  <a:gd name="T95" fmla="*/ 254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77" h="277">
                    <a:moveTo>
                      <a:pt x="254" y="26"/>
                    </a:moveTo>
                    <a:cubicBezTo>
                      <a:pt x="216" y="26"/>
                      <a:pt x="216" y="26"/>
                      <a:pt x="216" y="26"/>
                    </a:cubicBezTo>
                    <a:cubicBezTo>
                      <a:pt x="216" y="9"/>
                      <a:pt x="216" y="9"/>
                      <a:pt x="216" y="9"/>
                    </a:cubicBezTo>
                    <a:cubicBezTo>
                      <a:pt x="216" y="4"/>
                      <a:pt x="212" y="0"/>
                      <a:pt x="208" y="0"/>
                    </a:cubicBezTo>
                    <a:cubicBezTo>
                      <a:pt x="203" y="0"/>
                      <a:pt x="199" y="4"/>
                      <a:pt x="199" y="9"/>
                    </a:cubicBezTo>
                    <a:cubicBezTo>
                      <a:pt x="199" y="26"/>
                      <a:pt x="199" y="26"/>
                      <a:pt x="199" y="26"/>
                    </a:cubicBezTo>
                    <a:cubicBezTo>
                      <a:pt x="147" y="26"/>
                      <a:pt x="147" y="26"/>
                      <a:pt x="147" y="26"/>
                    </a:cubicBezTo>
                    <a:cubicBezTo>
                      <a:pt x="147" y="9"/>
                      <a:pt x="147" y="9"/>
                      <a:pt x="147" y="9"/>
                    </a:cubicBezTo>
                    <a:cubicBezTo>
                      <a:pt x="147" y="4"/>
                      <a:pt x="143" y="0"/>
                      <a:pt x="139" y="0"/>
                    </a:cubicBezTo>
                    <a:cubicBezTo>
                      <a:pt x="134" y="0"/>
                      <a:pt x="130" y="4"/>
                      <a:pt x="130" y="9"/>
                    </a:cubicBezTo>
                    <a:cubicBezTo>
                      <a:pt x="130" y="26"/>
                      <a:pt x="130" y="26"/>
                      <a:pt x="130" y="26"/>
                    </a:cubicBezTo>
                    <a:cubicBezTo>
                      <a:pt x="78" y="26"/>
                      <a:pt x="78" y="26"/>
                      <a:pt x="78" y="26"/>
                    </a:cubicBezTo>
                    <a:cubicBezTo>
                      <a:pt x="78" y="9"/>
                      <a:pt x="78" y="9"/>
                      <a:pt x="78" y="9"/>
                    </a:cubicBezTo>
                    <a:cubicBezTo>
                      <a:pt x="78" y="4"/>
                      <a:pt x="74" y="0"/>
                      <a:pt x="69" y="0"/>
                    </a:cubicBezTo>
                    <a:cubicBezTo>
                      <a:pt x="65" y="0"/>
                      <a:pt x="61" y="4"/>
                      <a:pt x="61" y="9"/>
                    </a:cubicBezTo>
                    <a:cubicBezTo>
                      <a:pt x="61" y="26"/>
                      <a:pt x="61" y="26"/>
                      <a:pt x="61" y="26"/>
                    </a:cubicBezTo>
                    <a:cubicBezTo>
                      <a:pt x="23" y="26"/>
                      <a:pt x="23" y="26"/>
                      <a:pt x="23" y="26"/>
                    </a:cubicBezTo>
                    <a:cubicBezTo>
                      <a:pt x="11" y="26"/>
                      <a:pt x="0" y="37"/>
                      <a:pt x="0" y="49"/>
                    </a:cubicBezTo>
                    <a:cubicBezTo>
                      <a:pt x="0" y="254"/>
                      <a:pt x="0" y="254"/>
                      <a:pt x="0" y="254"/>
                    </a:cubicBezTo>
                    <a:cubicBezTo>
                      <a:pt x="0" y="267"/>
                      <a:pt x="11" y="277"/>
                      <a:pt x="23" y="277"/>
                    </a:cubicBezTo>
                    <a:cubicBezTo>
                      <a:pt x="254" y="277"/>
                      <a:pt x="254" y="277"/>
                      <a:pt x="254" y="277"/>
                    </a:cubicBezTo>
                    <a:cubicBezTo>
                      <a:pt x="267" y="277"/>
                      <a:pt x="277" y="267"/>
                      <a:pt x="277" y="254"/>
                    </a:cubicBezTo>
                    <a:cubicBezTo>
                      <a:pt x="277" y="49"/>
                      <a:pt x="277" y="49"/>
                      <a:pt x="277" y="49"/>
                    </a:cubicBezTo>
                    <a:cubicBezTo>
                      <a:pt x="277" y="37"/>
                      <a:pt x="267" y="26"/>
                      <a:pt x="254" y="26"/>
                    </a:cubicBezTo>
                    <a:close/>
                    <a:moveTo>
                      <a:pt x="260" y="254"/>
                    </a:moveTo>
                    <a:cubicBezTo>
                      <a:pt x="260" y="257"/>
                      <a:pt x="257" y="260"/>
                      <a:pt x="254" y="260"/>
                    </a:cubicBezTo>
                    <a:cubicBezTo>
                      <a:pt x="23" y="260"/>
                      <a:pt x="23" y="260"/>
                      <a:pt x="23" y="260"/>
                    </a:cubicBezTo>
                    <a:cubicBezTo>
                      <a:pt x="20" y="260"/>
                      <a:pt x="18" y="257"/>
                      <a:pt x="18" y="254"/>
                    </a:cubicBezTo>
                    <a:cubicBezTo>
                      <a:pt x="18" y="49"/>
                      <a:pt x="18" y="49"/>
                      <a:pt x="18" y="49"/>
                    </a:cubicBezTo>
                    <a:cubicBezTo>
                      <a:pt x="18" y="46"/>
                      <a:pt x="20" y="44"/>
                      <a:pt x="23" y="44"/>
                    </a:cubicBezTo>
                    <a:cubicBezTo>
                      <a:pt x="61" y="44"/>
                      <a:pt x="61" y="44"/>
                      <a:pt x="61" y="44"/>
                    </a:cubicBezTo>
                    <a:cubicBezTo>
                      <a:pt x="61" y="61"/>
                      <a:pt x="61" y="61"/>
                      <a:pt x="61" y="61"/>
                    </a:cubicBezTo>
                    <a:cubicBezTo>
                      <a:pt x="61" y="66"/>
                      <a:pt x="65" y="69"/>
                      <a:pt x="69" y="69"/>
                    </a:cubicBezTo>
                    <a:cubicBezTo>
                      <a:pt x="74" y="69"/>
                      <a:pt x="78" y="66"/>
                      <a:pt x="78" y="61"/>
                    </a:cubicBezTo>
                    <a:cubicBezTo>
                      <a:pt x="78" y="44"/>
                      <a:pt x="78" y="44"/>
                      <a:pt x="78" y="44"/>
                    </a:cubicBezTo>
                    <a:cubicBezTo>
                      <a:pt x="130" y="44"/>
                      <a:pt x="130" y="44"/>
                      <a:pt x="130" y="44"/>
                    </a:cubicBezTo>
                    <a:cubicBezTo>
                      <a:pt x="130" y="61"/>
                      <a:pt x="130" y="61"/>
                      <a:pt x="130" y="61"/>
                    </a:cubicBezTo>
                    <a:cubicBezTo>
                      <a:pt x="130" y="66"/>
                      <a:pt x="134" y="69"/>
                      <a:pt x="139" y="69"/>
                    </a:cubicBezTo>
                    <a:cubicBezTo>
                      <a:pt x="143" y="69"/>
                      <a:pt x="147" y="66"/>
                      <a:pt x="147" y="61"/>
                    </a:cubicBezTo>
                    <a:cubicBezTo>
                      <a:pt x="147" y="44"/>
                      <a:pt x="147" y="44"/>
                      <a:pt x="147" y="44"/>
                    </a:cubicBezTo>
                    <a:cubicBezTo>
                      <a:pt x="199" y="44"/>
                      <a:pt x="199" y="44"/>
                      <a:pt x="199" y="44"/>
                    </a:cubicBezTo>
                    <a:cubicBezTo>
                      <a:pt x="199" y="61"/>
                      <a:pt x="199" y="61"/>
                      <a:pt x="199" y="61"/>
                    </a:cubicBezTo>
                    <a:cubicBezTo>
                      <a:pt x="199" y="66"/>
                      <a:pt x="203" y="69"/>
                      <a:pt x="208" y="69"/>
                    </a:cubicBezTo>
                    <a:cubicBezTo>
                      <a:pt x="212" y="69"/>
                      <a:pt x="216" y="66"/>
                      <a:pt x="216" y="61"/>
                    </a:cubicBezTo>
                    <a:cubicBezTo>
                      <a:pt x="216" y="44"/>
                      <a:pt x="216" y="44"/>
                      <a:pt x="216" y="44"/>
                    </a:cubicBezTo>
                    <a:cubicBezTo>
                      <a:pt x="254" y="44"/>
                      <a:pt x="254" y="44"/>
                      <a:pt x="254" y="44"/>
                    </a:cubicBezTo>
                    <a:cubicBezTo>
                      <a:pt x="257" y="44"/>
                      <a:pt x="260" y="46"/>
                      <a:pt x="260" y="49"/>
                    </a:cubicBezTo>
                    <a:lnTo>
                      <a:pt x="260" y="25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latin typeface="微软雅黑" panose="020B0503020204020204" pitchFamily="34" charset="-122"/>
                  <a:ea typeface="微软雅黑" panose="020B0503020204020204" pitchFamily="34" charset="-122"/>
                </a:endParaRPr>
              </a:p>
            </p:txBody>
          </p:sp>
          <p:sp>
            <p:nvSpPr>
              <p:cNvPr id="26" name="Rectangle 24"/>
              <p:cNvSpPr>
                <a:spLocks noChangeArrowheads="1"/>
              </p:cNvSpPr>
              <p:nvPr/>
            </p:nvSpPr>
            <p:spPr bwMode="auto">
              <a:xfrm>
                <a:off x="6710363" y="1022351"/>
                <a:ext cx="87313" cy="66675"/>
              </a:xfrm>
              <a:prstGeom prst="rect">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latin typeface="微软雅黑" panose="020B0503020204020204" pitchFamily="34" charset="-122"/>
                  <a:ea typeface="微软雅黑" panose="020B0503020204020204" pitchFamily="34" charset="-122"/>
                </a:endParaRPr>
              </a:p>
            </p:txBody>
          </p:sp>
          <p:sp>
            <p:nvSpPr>
              <p:cNvPr id="27" name="Rectangle 25"/>
              <p:cNvSpPr>
                <a:spLocks noChangeArrowheads="1"/>
              </p:cNvSpPr>
              <p:nvPr/>
            </p:nvSpPr>
            <p:spPr bwMode="auto">
              <a:xfrm>
                <a:off x="6710363" y="1133476"/>
                <a:ext cx="87313" cy="66675"/>
              </a:xfrm>
              <a:prstGeom prst="rect">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latin typeface="微软雅黑" panose="020B0503020204020204" pitchFamily="34" charset="-122"/>
                  <a:ea typeface="微软雅黑" panose="020B0503020204020204" pitchFamily="34" charset="-122"/>
                </a:endParaRPr>
              </a:p>
            </p:txBody>
          </p:sp>
          <p:sp>
            <p:nvSpPr>
              <p:cNvPr id="28" name="Rectangle 26"/>
              <p:cNvSpPr>
                <a:spLocks noChangeArrowheads="1"/>
              </p:cNvSpPr>
              <p:nvPr/>
            </p:nvSpPr>
            <p:spPr bwMode="auto">
              <a:xfrm>
                <a:off x="6710363" y="1244601"/>
                <a:ext cx="87313" cy="66675"/>
              </a:xfrm>
              <a:prstGeom prst="rect">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latin typeface="微软雅黑" panose="020B0503020204020204" pitchFamily="34" charset="-122"/>
                  <a:ea typeface="微软雅黑" panose="020B0503020204020204" pitchFamily="34" charset="-122"/>
                </a:endParaRPr>
              </a:p>
            </p:txBody>
          </p:sp>
          <p:sp>
            <p:nvSpPr>
              <p:cNvPr id="29" name="Rectangle 27"/>
              <p:cNvSpPr>
                <a:spLocks noChangeArrowheads="1"/>
              </p:cNvSpPr>
              <p:nvPr/>
            </p:nvSpPr>
            <p:spPr bwMode="auto">
              <a:xfrm>
                <a:off x="6864350" y="1244601"/>
                <a:ext cx="90488" cy="66675"/>
              </a:xfrm>
              <a:prstGeom prst="rect">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latin typeface="微软雅黑" panose="020B0503020204020204" pitchFamily="34" charset="-122"/>
                  <a:ea typeface="微软雅黑" panose="020B0503020204020204" pitchFamily="34" charset="-122"/>
                </a:endParaRPr>
              </a:p>
            </p:txBody>
          </p:sp>
          <p:sp>
            <p:nvSpPr>
              <p:cNvPr id="30" name="Rectangle 28"/>
              <p:cNvSpPr>
                <a:spLocks noChangeArrowheads="1"/>
              </p:cNvSpPr>
              <p:nvPr/>
            </p:nvSpPr>
            <p:spPr bwMode="auto">
              <a:xfrm>
                <a:off x="6864350" y="1133476"/>
                <a:ext cx="90488" cy="66675"/>
              </a:xfrm>
              <a:prstGeom prst="rect">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latin typeface="微软雅黑" panose="020B0503020204020204" pitchFamily="34" charset="-122"/>
                  <a:ea typeface="微软雅黑" panose="020B0503020204020204" pitchFamily="34" charset="-122"/>
                </a:endParaRPr>
              </a:p>
            </p:txBody>
          </p:sp>
          <p:sp>
            <p:nvSpPr>
              <p:cNvPr id="31" name="Rectangle 29"/>
              <p:cNvSpPr>
                <a:spLocks noChangeArrowheads="1"/>
              </p:cNvSpPr>
              <p:nvPr/>
            </p:nvSpPr>
            <p:spPr bwMode="auto">
              <a:xfrm>
                <a:off x="6864350" y="1022351"/>
                <a:ext cx="90488" cy="66675"/>
              </a:xfrm>
              <a:prstGeom prst="rect">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latin typeface="微软雅黑" panose="020B0503020204020204" pitchFamily="34" charset="-122"/>
                  <a:ea typeface="微软雅黑" panose="020B0503020204020204" pitchFamily="34" charset="-122"/>
                </a:endParaRPr>
              </a:p>
            </p:txBody>
          </p:sp>
          <p:sp>
            <p:nvSpPr>
              <p:cNvPr id="32" name="Rectangle 30"/>
              <p:cNvSpPr>
                <a:spLocks noChangeArrowheads="1"/>
              </p:cNvSpPr>
              <p:nvPr/>
            </p:nvSpPr>
            <p:spPr bwMode="auto">
              <a:xfrm>
                <a:off x="7021513" y="1244601"/>
                <a:ext cx="88900" cy="66675"/>
              </a:xfrm>
              <a:prstGeom prst="rect">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latin typeface="微软雅黑" panose="020B0503020204020204" pitchFamily="34" charset="-122"/>
                  <a:ea typeface="微软雅黑" panose="020B0503020204020204" pitchFamily="34" charset="-122"/>
                </a:endParaRPr>
              </a:p>
            </p:txBody>
          </p:sp>
          <p:sp>
            <p:nvSpPr>
              <p:cNvPr id="33" name="Rectangle 31"/>
              <p:cNvSpPr>
                <a:spLocks noChangeArrowheads="1"/>
              </p:cNvSpPr>
              <p:nvPr/>
            </p:nvSpPr>
            <p:spPr bwMode="auto">
              <a:xfrm>
                <a:off x="7021513" y="1133476"/>
                <a:ext cx="88900" cy="66675"/>
              </a:xfrm>
              <a:prstGeom prst="rect">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latin typeface="微软雅黑" panose="020B0503020204020204" pitchFamily="34" charset="-122"/>
                  <a:ea typeface="微软雅黑" panose="020B0503020204020204" pitchFamily="34" charset="-122"/>
                </a:endParaRPr>
              </a:p>
            </p:txBody>
          </p:sp>
          <p:sp>
            <p:nvSpPr>
              <p:cNvPr id="34" name="Rectangle 32"/>
              <p:cNvSpPr>
                <a:spLocks noChangeArrowheads="1"/>
              </p:cNvSpPr>
              <p:nvPr/>
            </p:nvSpPr>
            <p:spPr bwMode="auto">
              <a:xfrm>
                <a:off x="7021513" y="1022351"/>
                <a:ext cx="88900" cy="66675"/>
              </a:xfrm>
              <a:prstGeom prst="rect">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latin typeface="微软雅黑" panose="020B0503020204020204" pitchFamily="34" charset="-122"/>
                  <a:ea typeface="微软雅黑" panose="020B0503020204020204" pitchFamily="34" charset="-122"/>
                </a:endParaRPr>
              </a:p>
            </p:txBody>
          </p:sp>
        </p:grpSp>
        <p:sp>
          <p:nvSpPr>
            <p:cNvPr id="24" name="文本框 23"/>
            <p:cNvSpPr txBox="1"/>
            <p:nvPr/>
          </p:nvSpPr>
          <p:spPr>
            <a:xfrm>
              <a:off x="4814836" y="1739711"/>
              <a:ext cx="954107" cy="323165"/>
            </a:xfrm>
            <a:prstGeom prst="rect">
              <a:avLst/>
            </a:prstGeom>
            <a:noFill/>
          </p:spPr>
          <p:txBody>
            <a:bodyPr wrap="none" rtlCol="0">
              <a:spAutoFit/>
            </a:bodyPr>
            <a:lstStyle/>
            <a:p>
              <a:r>
                <a:rPr lang="zh-CN" altLang="en-US" sz="1500" b="1" dirty="0">
                  <a:solidFill>
                    <a:schemeClr val="bg1"/>
                  </a:solidFill>
                  <a:latin typeface="微软雅黑" panose="020B0503020204020204" pitchFamily="34" charset="-122"/>
                  <a:ea typeface="微软雅黑" panose="020B0503020204020204" pitchFamily="34" charset="-122"/>
                </a:rPr>
                <a:t>添加标题</a:t>
              </a:r>
            </a:p>
          </p:txBody>
        </p:sp>
      </p:grpSp>
      <p:grpSp>
        <p:nvGrpSpPr>
          <p:cNvPr id="35" name="组合 34"/>
          <p:cNvGrpSpPr/>
          <p:nvPr/>
        </p:nvGrpSpPr>
        <p:grpSpPr>
          <a:xfrm>
            <a:off x="3323105" y="2964190"/>
            <a:ext cx="1241387" cy="1241388"/>
            <a:chOff x="3294530" y="2783215"/>
            <a:chExt cx="1241387" cy="1241388"/>
          </a:xfrm>
        </p:grpSpPr>
        <p:sp>
          <p:nvSpPr>
            <p:cNvPr id="36" name="对角圆角矩形 35"/>
            <p:cNvSpPr/>
            <p:nvPr/>
          </p:nvSpPr>
          <p:spPr>
            <a:xfrm>
              <a:off x="3294530" y="2783215"/>
              <a:ext cx="1241387" cy="1241388"/>
            </a:xfrm>
            <a:prstGeom prst="round2DiagRect">
              <a:avLst>
                <a:gd name="adj1" fmla="val 36221"/>
                <a:gd name="adj2" fmla="val 0"/>
              </a:avLst>
            </a:prstGeom>
            <a:solidFill>
              <a:srgbClr val="D68F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latin typeface="微软雅黑" panose="020B0503020204020204" pitchFamily="34" charset="-122"/>
                <a:ea typeface="微软雅黑" panose="020B0503020204020204" pitchFamily="34" charset="-122"/>
              </a:endParaRPr>
            </a:p>
          </p:txBody>
        </p:sp>
        <p:sp>
          <p:nvSpPr>
            <p:cNvPr id="37" name="Freeform 18"/>
            <p:cNvSpPr>
              <a:spLocks noEditPoints="1"/>
            </p:cNvSpPr>
            <p:nvPr/>
          </p:nvSpPr>
          <p:spPr bwMode="auto">
            <a:xfrm>
              <a:off x="3882598" y="2920347"/>
              <a:ext cx="422505" cy="422505"/>
            </a:xfrm>
            <a:custGeom>
              <a:avLst/>
              <a:gdLst>
                <a:gd name="T0" fmla="*/ 0 w 292"/>
                <a:gd name="T1" fmla="*/ 146 h 292"/>
                <a:gd name="T2" fmla="*/ 292 w 292"/>
                <a:gd name="T3" fmla="*/ 146 h 292"/>
                <a:gd name="T4" fmla="*/ 273 w 292"/>
                <a:gd name="T5" fmla="*/ 141 h 292"/>
                <a:gd name="T6" fmla="*/ 205 w 292"/>
                <a:gd name="T7" fmla="*/ 82 h 292"/>
                <a:gd name="T8" fmla="*/ 273 w 292"/>
                <a:gd name="T9" fmla="*/ 141 h 292"/>
                <a:gd name="T10" fmla="*/ 102 w 292"/>
                <a:gd name="T11" fmla="*/ 223 h 292"/>
                <a:gd name="T12" fmla="*/ 141 w 292"/>
                <a:gd name="T13" fmla="*/ 273 h 292"/>
                <a:gd name="T14" fmla="*/ 151 w 292"/>
                <a:gd name="T15" fmla="*/ 19 h 292"/>
                <a:gd name="T16" fmla="*/ 150 w 292"/>
                <a:gd name="T17" fmla="*/ 84 h 292"/>
                <a:gd name="T18" fmla="*/ 151 w 292"/>
                <a:gd name="T19" fmla="*/ 19 h 292"/>
                <a:gd name="T20" fmla="*/ 234 w 292"/>
                <a:gd name="T21" fmla="*/ 54 h 292"/>
                <a:gd name="T22" fmla="*/ 167 w 292"/>
                <a:gd name="T23" fmla="*/ 20 h 292"/>
                <a:gd name="T24" fmla="*/ 141 w 292"/>
                <a:gd name="T25" fmla="*/ 84 h 292"/>
                <a:gd name="T26" fmla="*/ 141 w 292"/>
                <a:gd name="T27" fmla="*/ 19 h 292"/>
                <a:gd name="T28" fmla="*/ 90 w 292"/>
                <a:gd name="T29" fmla="*/ 73 h 292"/>
                <a:gd name="T30" fmla="*/ 125 w 292"/>
                <a:gd name="T31" fmla="*/ 20 h 292"/>
                <a:gd name="T32" fmla="*/ 95 w 292"/>
                <a:gd name="T33" fmla="*/ 85 h 292"/>
                <a:gd name="T34" fmla="*/ 141 w 292"/>
                <a:gd name="T35" fmla="*/ 141 h 292"/>
                <a:gd name="T36" fmla="*/ 95 w 292"/>
                <a:gd name="T37" fmla="*/ 85 h 292"/>
                <a:gd name="T38" fmla="*/ 141 w 292"/>
                <a:gd name="T39" fmla="*/ 207 h 292"/>
                <a:gd name="T40" fmla="*/ 85 w 292"/>
                <a:gd name="T41" fmla="*/ 150 h 292"/>
                <a:gd name="T42" fmla="*/ 125 w 292"/>
                <a:gd name="T43" fmla="*/ 271 h 292"/>
                <a:gd name="T44" fmla="*/ 93 w 292"/>
                <a:gd name="T45" fmla="*/ 226 h 292"/>
                <a:gd name="T46" fmla="*/ 150 w 292"/>
                <a:gd name="T47" fmla="*/ 273 h 292"/>
                <a:gd name="T48" fmla="*/ 189 w 292"/>
                <a:gd name="T49" fmla="*/ 223 h 292"/>
                <a:gd name="T50" fmla="*/ 150 w 292"/>
                <a:gd name="T51" fmla="*/ 273 h 292"/>
                <a:gd name="T52" fmla="*/ 228 w 292"/>
                <a:gd name="T53" fmla="*/ 242 h 292"/>
                <a:gd name="T54" fmla="*/ 198 w 292"/>
                <a:gd name="T55" fmla="*/ 226 h 292"/>
                <a:gd name="T56" fmla="*/ 150 w 292"/>
                <a:gd name="T57" fmla="*/ 207 h 292"/>
                <a:gd name="T58" fmla="*/ 207 w 292"/>
                <a:gd name="T59" fmla="*/ 150 h 292"/>
                <a:gd name="T60" fmla="*/ 150 w 292"/>
                <a:gd name="T61" fmla="*/ 141 h 292"/>
                <a:gd name="T62" fmla="*/ 197 w 292"/>
                <a:gd name="T63" fmla="*/ 85 h 292"/>
                <a:gd name="T64" fmla="*/ 150 w 292"/>
                <a:gd name="T65" fmla="*/ 141 h 292"/>
                <a:gd name="T66" fmla="*/ 86 w 292"/>
                <a:gd name="T67" fmla="*/ 82 h 292"/>
                <a:gd name="T68" fmla="*/ 19 w 292"/>
                <a:gd name="T69" fmla="*/ 141 h 292"/>
                <a:gd name="T70" fmla="*/ 19 w 292"/>
                <a:gd name="T71" fmla="*/ 150 h 292"/>
                <a:gd name="T72" fmla="*/ 89 w 292"/>
                <a:gd name="T73" fmla="*/ 218 h 292"/>
                <a:gd name="T74" fmla="*/ 19 w 292"/>
                <a:gd name="T75" fmla="*/ 150 h 292"/>
                <a:gd name="T76" fmla="*/ 202 w 292"/>
                <a:gd name="T77" fmla="*/ 218 h 292"/>
                <a:gd name="T78" fmla="*/ 273 w 292"/>
                <a:gd name="T79" fmla="*/ 150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92" h="292">
                  <a:moveTo>
                    <a:pt x="146" y="0"/>
                  </a:moveTo>
                  <a:cubicBezTo>
                    <a:pt x="65" y="0"/>
                    <a:pt x="0" y="65"/>
                    <a:pt x="0" y="146"/>
                  </a:cubicBezTo>
                  <a:cubicBezTo>
                    <a:pt x="0" y="226"/>
                    <a:pt x="65" y="292"/>
                    <a:pt x="146" y="292"/>
                  </a:cubicBezTo>
                  <a:cubicBezTo>
                    <a:pt x="226" y="292"/>
                    <a:pt x="292" y="226"/>
                    <a:pt x="292" y="146"/>
                  </a:cubicBezTo>
                  <a:cubicBezTo>
                    <a:pt x="292" y="65"/>
                    <a:pt x="226" y="0"/>
                    <a:pt x="146" y="0"/>
                  </a:cubicBezTo>
                  <a:close/>
                  <a:moveTo>
                    <a:pt x="273" y="141"/>
                  </a:moveTo>
                  <a:cubicBezTo>
                    <a:pt x="216" y="141"/>
                    <a:pt x="216" y="141"/>
                    <a:pt x="216" y="141"/>
                  </a:cubicBezTo>
                  <a:cubicBezTo>
                    <a:pt x="216" y="120"/>
                    <a:pt x="212" y="100"/>
                    <a:pt x="205" y="82"/>
                  </a:cubicBezTo>
                  <a:cubicBezTo>
                    <a:pt x="218" y="77"/>
                    <a:pt x="230" y="70"/>
                    <a:pt x="241" y="61"/>
                  </a:cubicBezTo>
                  <a:cubicBezTo>
                    <a:pt x="260" y="83"/>
                    <a:pt x="272" y="110"/>
                    <a:pt x="273" y="141"/>
                  </a:cubicBezTo>
                  <a:close/>
                  <a:moveTo>
                    <a:pt x="141" y="273"/>
                  </a:moveTo>
                  <a:cubicBezTo>
                    <a:pt x="125" y="260"/>
                    <a:pt x="112" y="243"/>
                    <a:pt x="102" y="223"/>
                  </a:cubicBezTo>
                  <a:cubicBezTo>
                    <a:pt x="114" y="219"/>
                    <a:pt x="128" y="217"/>
                    <a:pt x="141" y="217"/>
                  </a:cubicBezTo>
                  <a:cubicBezTo>
                    <a:pt x="141" y="273"/>
                    <a:pt x="141" y="273"/>
                    <a:pt x="141" y="273"/>
                  </a:cubicBezTo>
                  <a:cubicBezTo>
                    <a:pt x="141" y="273"/>
                    <a:pt x="141" y="273"/>
                    <a:pt x="141" y="273"/>
                  </a:cubicBezTo>
                  <a:close/>
                  <a:moveTo>
                    <a:pt x="151" y="19"/>
                  </a:moveTo>
                  <a:cubicBezTo>
                    <a:pt x="169" y="34"/>
                    <a:pt x="183" y="53"/>
                    <a:pt x="193" y="77"/>
                  </a:cubicBezTo>
                  <a:cubicBezTo>
                    <a:pt x="180" y="81"/>
                    <a:pt x="165" y="84"/>
                    <a:pt x="150" y="84"/>
                  </a:cubicBezTo>
                  <a:cubicBezTo>
                    <a:pt x="150" y="19"/>
                    <a:pt x="150" y="19"/>
                    <a:pt x="150" y="19"/>
                  </a:cubicBezTo>
                  <a:cubicBezTo>
                    <a:pt x="151" y="19"/>
                    <a:pt x="151" y="19"/>
                    <a:pt x="151" y="19"/>
                  </a:cubicBezTo>
                  <a:close/>
                  <a:moveTo>
                    <a:pt x="167" y="20"/>
                  </a:moveTo>
                  <a:cubicBezTo>
                    <a:pt x="193" y="25"/>
                    <a:pt x="216" y="37"/>
                    <a:pt x="234" y="54"/>
                  </a:cubicBezTo>
                  <a:cubicBezTo>
                    <a:pt x="224" y="62"/>
                    <a:pt x="213" y="68"/>
                    <a:pt x="202" y="73"/>
                  </a:cubicBezTo>
                  <a:cubicBezTo>
                    <a:pt x="193" y="53"/>
                    <a:pt x="181" y="35"/>
                    <a:pt x="167" y="20"/>
                  </a:cubicBezTo>
                  <a:close/>
                  <a:moveTo>
                    <a:pt x="141" y="19"/>
                  </a:moveTo>
                  <a:cubicBezTo>
                    <a:pt x="141" y="84"/>
                    <a:pt x="141" y="84"/>
                    <a:pt x="141" y="84"/>
                  </a:cubicBezTo>
                  <a:cubicBezTo>
                    <a:pt x="126" y="84"/>
                    <a:pt x="112" y="81"/>
                    <a:pt x="99" y="77"/>
                  </a:cubicBezTo>
                  <a:cubicBezTo>
                    <a:pt x="108" y="53"/>
                    <a:pt x="123" y="34"/>
                    <a:pt x="141" y="19"/>
                  </a:cubicBezTo>
                  <a:cubicBezTo>
                    <a:pt x="141" y="19"/>
                    <a:pt x="141" y="19"/>
                    <a:pt x="141" y="19"/>
                  </a:cubicBezTo>
                  <a:close/>
                  <a:moveTo>
                    <a:pt x="90" y="73"/>
                  </a:moveTo>
                  <a:cubicBezTo>
                    <a:pt x="78" y="68"/>
                    <a:pt x="67" y="62"/>
                    <a:pt x="57" y="54"/>
                  </a:cubicBezTo>
                  <a:cubicBezTo>
                    <a:pt x="76" y="37"/>
                    <a:pt x="99" y="25"/>
                    <a:pt x="125" y="20"/>
                  </a:cubicBezTo>
                  <a:cubicBezTo>
                    <a:pt x="110" y="35"/>
                    <a:pt x="98" y="53"/>
                    <a:pt x="90" y="73"/>
                  </a:cubicBezTo>
                  <a:close/>
                  <a:moveTo>
                    <a:pt x="95" y="85"/>
                  </a:moveTo>
                  <a:cubicBezTo>
                    <a:pt x="109" y="90"/>
                    <a:pt x="125" y="93"/>
                    <a:pt x="141" y="94"/>
                  </a:cubicBezTo>
                  <a:cubicBezTo>
                    <a:pt x="141" y="141"/>
                    <a:pt x="141" y="141"/>
                    <a:pt x="141" y="141"/>
                  </a:cubicBezTo>
                  <a:cubicBezTo>
                    <a:pt x="85" y="141"/>
                    <a:pt x="85" y="141"/>
                    <a:pt x="85" y="141"/>
                  </a:cubicBezTo>
                  <a:cubicBezTo>
                    <a:pt x="85" y="121"/>
                    <a:pt x="89" y="102"/>
                    <a:pt x="95" y="85"/>
                  </a:cubicBezTo>
                  <a:close/>
                  <a:moveTo>
                    <a:pt x="141" y="150"/>
                  </a:moveTo>
                  <a:cubicBezTo>
                    <a:pt x="141" y="207"/>
                    <a:pt x="141" y="207"/>
                    <a:pt x="141" y="207"/>
                  </a:cubicBezTo>
                  <a:cubicBezTo>
                    <a:pt x="126" y="208"/>
                    <a:pt x="112" y="210"/>
                    <a:pt x="98" y="214"/>
                  </a:cubicBezTo>
                  <a:cubicBezTo>
                    <a:pt x="90" y="195"/>
                    <a:pt x="85" y="173"/>
                    <a:pt x="85" y="150"/>
                  </a:cubicBezTo>
                  <a:lnTo>
                    <a:pt x="141" y="150"/>
                  </a:lnTo>
                  <a:close/>
                  <a:moveTo>
                    <a:pt x="125" y="271"/>
                  </a:moveTo>
                  <a:cubicBezTo>
                    <a:pt x="102" y="267"/>
                    <a:pt x="80" y="257"/>
                    <a:pt x="63" y="242"/>
                  </a:cubicBezTo>
                  <a:cubicBezTo>
                    <a:pt x="73" y="236"/>
                    <a:pt x="83" y="230"/>
                    <a:pt x="93" y="226"/>
                  </a:cubicBezTo>
                  <a:cubicBezTo>
                    <a:pt x="101" y="243"/>
                    <a:pt x="112" y="258"/>
                    <a:pt x="125" y="271"/>
                  </a:cubicBezTo>
                  <a:close/>
                  <a:moveTo>
                    <a:pt x="150" y="273"/>
                  </a:moveTo>
                  <a:cubicBezTo>
                    <a:pt x="150" y="217"/>
                    <a:pt x="150" y="217"/>
                    <a:pt x="150" y="217"/>
                  </a:cubicBezTo>
                  <a:cubicBezTo>
                    <a:pt x="164" y="217"/>
                    <a:pt x="177" y="219"/>
                    <a:pt x="189" y="223"/>
                  </a:cubicBezTo>
                  <a:cubicBezTo>
                    <a:pt x="180" y="243"/>
                    <a:pt x="167" y="260"/>
                    <a:pt x="151" y="273"/>
                  </a:cubicBezTo>
                  <a:cubicBezTo>
                    <a:pt x="151" y="273"/>
                    <a:pt x="151" y="273"/>
                    <a:pt x="150" y="273"/>
                  </a:cubicBezTo>
                  <a:close/>
                  <a:moveTo>
                    <a:pt x="198" y="226"/>
                  </a:moveTo>
                  <a:cubicBezTo>
                    <a:pt x="209" y="230"/>
                    <a:pt x="219" y="236"/>
                    <a:pt x="228" y="242"/>
                  </a:cubicBezTo>
                  <a:cubicBezTo>
                    <a:pt x="211" y="257"/>
                    <a:pt x="190" y="267"/>
                    <a:pt x="167" y="271"/>
                  </a:cubicBezTo>
                  <a:cubicBezTo>
                    <a:pt x="179" y="258"/>
                    <a:pt x="190" y="243"/>
                    <a:pt x="198" y="226"/>
                  </a:cubicBezTo>
                  <a:close/>
                  <a:moveTo>
                    <a:pt x="193" y="214"/>
                  </a:moveTo>
                  <a:cubicBezTo>
                    <a:pt x="180" y="210"/>
                    <a:pt x="165" y="208"/>
                    <a:pt x="150" y="207"/>
                  </a:cubicBezTo>
                  <a:cubicBezTo>
                    <a:pt x="150" y="150"/>
                    <a:pt x="150" y="150"/>
                    <a:pt x="150" y="150"/>
                  </a:cubicBezTo>
                  <a:cubicBezTo>
                    <a:pt x="207" y="150"/>
                    <a:pt x="207" y="150"/>
                    <a:pt x="207" y="150"/>
                  </a:cubicBezTo>
                  <a:cubicBezTo>
                    <a:pt x="206" y="173"/>
                    <a:pt x="201" y="195"/>
                    <a:pt x="193" y="214"/>
                  </a:cubicBezTo>
                  <a:close/>
                  <a:moveTo>
                    <a:pt x="150" y="141"/>
                  </a:moveTo>
                  <a:cubicBezTo>
                    <a:pt x="150" y="94"/>
                    <a:pt x="150" y="94"/>
                    <a:pt x="150" y="94"/>
                  </a:cubicBezTo>
                  <a:cubicBezTo>
                    <a:pt x="167" y="93"/>
                    <a:pt x="182" y="90"/>
                    <a:pt x="197" y="85"/>
                  </a:cubicBezTo>
                  <a:cubicBezTo>
                    <a:pt x="203" y="102"/>
                    <a:pt x="206" y="121"/>
                    <a:pt x="207" y="141"/>
                  </a:cubicBezTo>
                  <a:cubicBezTo>
                    <a:pt x="150" y="141"/>
                    <a:pt x="150" y="141"/>
                    <a:pt x="150" y="141"/>
                  </a:cubicBezTo>
                  <a:close/>
                  <a:moveTo>
                    <a:pt x="51" y="61"/>
                  </a:moveTo>
                  <a:cubicBezTo>
                    <a:pt x="62" y="70"/>
                    <a:pt x="73" y="77"/>
                    <a:pt x="86" y="82"/>
                  </a:cubicBezTo>
                  <a:cubicBezTo>
                    <a:pt x="80" y="100"/>
                    <a:pt x="76" y="120"/>
                    <a:pt x="75" y="141"/>
                  </a:cubicBezTo>
                  <a:cubicBezTo>
                    <a:pt x="19" y="141"/>
                    <a:pt x="19" y="141"/>
                    <a:pt x="19" y="141"/>
                  </a:cubicBezTo>
                  <a:cubicBezTo>
                    <a:pt x="20" y="110"/>
                    <a:pt x="32" y="83"/>
                    <a:pt x="51" y="61"/>
                  </a:cubicBezTo>
                  <a:close/>
                  <a:moveTo>
                    <a:pt x="19" y="150"/>
                  </a:moveTo>
                  <a:cubicBezTo>
                    <a:pt x="75" y="150"/>
                    <a:pt x="75" y="150"/>
                    <a:pt x="75" y="150"/>
                  </a:cubicBezTo>
                  <a:cubicBezTo>
                    <a:pt x="76" y="175"/>
                    <a:pt x="81" y="197"/>
                    <a:pt x="89" y="218"/>
                  </a:cubicBezTo>
                  <a:cubicBezTo>
                    <a:pt x="78" y="222"/>
                    <a:pt x="66" y="229"/>
                    <a:pt x="56" y="236"/>
                  </a:cubicBezTo>
                  <a:cubicBezTo>
                    <a:pt x="34" y="214"/>
                    <a:pt x="20" y="184"/>
                    <a:pt x="19" y="150"/>
                  </a:cubicBezTo>
                  <a:close/>
                  <a:moveTo>
                    <a:pt x="235" y="236"/>
                  </a:moveTo>
                  <a:cubicBezTo>
                    <a:pt x="225" y="229"/>
                    <a:pt x="214" y="222"/>
                    <a:pt x="202" y="218"/>
                  </a:cubicBezTo>
                  <a:cubicBezTo>
                    <a:pt x="211" y="197"/>
                    <a:pt x="216" y="175"/>
                    <a:pt x="216" y="150"/>
                  </a:cubicBezTo>
                  <a:cubicBezTo>
                    <a:pt x="273" y="150"/>
                    <a:pt x="273" y="150"/>
                    <a:pt x="273" y="150"/>
                  </a:cubicBezTo>
                  <a:cubicBezTo>
                    <a:pt x="271" y="184"/>
                    <a:pt x="257" y="214"/>
                    <a:pt x="235" y="236"/>
                  </a:cubicBezTo>
                  <a:close/>
                </a:path>
              </a:pathLst>
            </a:custGeom>
            <a:solidFill>
              <a:schemeClr val="bg1"/>
            </a:solidFill>
            <a:ln>
              <a:noFill/>
            </a:ln>
          </p:spPr>
          <p:txBody>
            <a:bodyPr vert="horz" wrap="square" lIns="68580" tIns="34290" rIns="68580" bIns="34290" numCol="1" anchor="t" anchorCtr="0" compatLnSpc="1"/>
            <a:lstStyle/>
            <a:p>
              <a:endParaRPr lang="zh-CN" altLang="en-US" sz="1015">
                <a:latin typeface="微软雅黑" panose="020B0503020204020204" pitchFamily="34" charset="-122"/>
                <a:ea typeface="微软雅黑" panose="020B0503020204020204" pitchFamily="34" charset="-122"/>
              </a:endParaRPr>
            </a:p>
          </p:txBody>
        </p:sp>
        <p:sp>
          <p:nvSpPr>
            <p:cNvPr id="38" name="文本框 37"/>
            <p:cNvSpPr txBox="1"/>
            <p:nvPr/>
          </p:nvSpPr>
          <p:spPr>
            <a:xfrm>
              <a:off x="3428628" y="3449727"/>
              <a:ext cx="954107" cy="323165"/>
            </a:xfrm>
            <a:prstGeom prst="rect">
              <a:avLst/>
            </a:prstGeom>
            <a:noFill/>
          </p:spPr>
          <p:txBody>
            <a:bodyPr wrap="none" rtlCol="0">
              <a:spAutoFit/>
            </a:bodyPr>
            <a:lstStyle/>
            <a:p>
              <a:r>
                <a:rPr lang="zh-CN" altLang="en-US" sz="1500" b="1" dirty="0">
                  <a:solidFill>
                    <a:schemeClr val="bg1"/>
                  </a:solidFill>
                  <a:latin typeface="微软雅黑" panose="020B0503020204020204" pitchFamily="34" charset="-122"/>
                  <a:ea typeface="微软雅黑" panose="020B0503020204020204" pitchFamily="34" charset="-122"/>
                </a:rPr>
                <a:t>添加标题</a:t>
              </a:r>
            </a:p>
          </p:txBody>
        </p:sp>
      </p:grpSp>
      <p:grpSp>
        <p:nvGrpSpPr>
          <p:cNvPr id="39" name="组合 38"/>
          <p:cNvGrpSpPr/>
          <p:nvPr/>
        </p:nvGrpSpPr>
        <p:grpSpPr>
          <a:xfrm>
            <a:off x="4630192" y="2964190"/>
            <a:ext cx="1241387" cy="1241388"/>
            <a:chOff x="4601617" y="2783215"/>
            <a:chExt cx="1241387" cy="1241388"/>
          </a:xfrm>
        </p:grpSpPr>
        <p:sp>
          <p:nvSpPr>
            <p:cNvPr id="40" name="对角圆角矩形 39"/>
            <p:cNvSpPr/>
            <p:nvPr/>
          </p:nvSpPr>
          <p:spPr>
            <a:xfrm flipH="1">
              <a:off x="4601617" y="2783215"/>
              <a:ext cx="1241387" cy="1241388"/>
            </a:xfrm>
            <a:prstGeom prst="round2DiagRect">
              <a:avLst>
                <a:gd name="adj1" fmla="val 36221"/>
                <a:gd name="adj2" fmla="val 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latin typeface="微软雅黑" panose="020B0503020204020204" pitchFamily="34" charset="-122"/>
                <a:ea typeface="微软雅黑" panose="020B0503020204020204" pitchFamily="34" charset="-122"/>
              </a:endParaRPr>
            </a:p>
          </p:txBody>
        </p:sp>
        <p:sp>
          <p:nvSpPr>
            <p:cNvPr id="41" name="Freeform 19"/>
            <p:cNvSpPr>
              <a:spLocks noEditPoints="1"/>
            </p:cNvSpPr>
            <p:nvPr/>
          </p:nvSpPr>
          <p:spPr bwMode="auto">
            <a:xfrm>
              <a:off x="4876473" y="2932271"/>
              <a:ext cx="287910" cy="419831"/>
            </a:xfrm>
            <a:custGeom>
              <a:avLst/>
              <a:gdLst>
                <a:gd name="T0" fmla="*/ 91 w 199"/>
                <a:gd name="T1" fmla="*/ 258 h 290"/>
                <a:gd name="T2" fmla="*/ 95 w 199"/>
                <a:gd name="T3" fmla="*/ 253 h 290"/>
                <a:gd name="T4" fmla="*/ 104 w 199"/>
                <a:gd name="T5" fmla="*/ 253 h 290"/>
                <a:gd name="T6" fmla="*/ 109 w 199"/>
                <a:gd name="T7" fmla="*/ 258 h 290"/>
                <a:gd name="T8" fmla="*/ 104 w 199"/>
                <a:gd name="T9" fmla="*/ 262 h 290"/>
                <a:gd name="T10" fmla="*/ 95 w 199"/>
                <a:gd name="T11" fmla="*/ 262 h 290"/>
                <a:gd name="T12" fmla="*/ 91 w 199"/>
                <a:gd name="T13" fmla="*/ 258 h 290"/>
                <a:gd name="T14" fmla="*/ 113 w 199"/>
                <a:gd name="T15" fmla="*/ 27 h 290"/>
                <a:gd name="T16" fmla="*/ 86 w 199"/>
                <a:gd name="T17" fmla="*/ 27 h 290"/>
                <a:gd name="T18" fmla="*/ 81 w 199"/>
                <a:gd name="T19" fmla="*/ 32 h 290"/>
                <a:gd name="T20" fmla="*/ 86 w 199"/>
                <a:gd name="T21" fmla="*/ 36 h 290"/>
                <a:gd name="T22" fmla="*/ 113 w 199"/>
                <a:gd name="T23" fmla="*/ 36 h 290"/>
                <a:gd name="T24" fmla="*/ 118 w 199"/>
                <a:gd name="T25" fmla="*/ 32 h 290"/>
                <a:gd name="T26" fmla="*/ 113 w 199"/>
                <a:gd name="T27" fmla="*/ 27 h 290"/>
                <a:gd name="T28" fmla="*/ 199 w 199"/>
                <a:gd name="T29" fmla="*/ 27 h 290"/>
                <a:gd name="T30" fmla="*/ 199 w 199"/>
                <a:gd name="T31" fmla="*/ 262 h 290"/>
                <a:gd name="T32" fmla="*/ 172 w 199"/>
                <a:gd name="T33" fmla="*/ 290 h 290"/>
                <a:gd name="T34" fmla="*/ 27 w 199"/>
                <a:gd name="T35" fmla="*/ 290 h 290"/>
                <a:gd name="T36" fmla="*/ 0 w 199"/>
                <a:gd name="T37" fmla="*/ 262 h 290"/>
                <a:gd name="T38" fmla="*/ 0 w 199"/>
                <a:gd name="T39" fmla="*/ 27 h 290"/>
                <a:gd name="T40" fmla="*/ 27 w 199"/>
                <a:gd name="T41" fmla="*/ 0 h 290"/>
                <a:gd name="T42" fmla="*/ 172 w 199"/>
                <a:gd name="T43" fmla="*/ 0 h 290"/>
                <a:gd name="T44" fmla="*/ 199 w 199"/>
                <a:gd name="T45" fmla="*/ 27 h 290"/>
                <a:gd name="T46" fmla="*/ 181 w 199"/>
                <a:gd name="T47" fmla="*/ 244 h 290"/>
                <a:gd name="T48" fmla="*/ 18 w 199"/>
                <a:gd name="T49" fmla="*/ 244 h 290"/>
                <a:gd name="T50" fmla="*/ 18 w 199"/>
                <a:gd name="T51" fmla="*/ 262 h 290"/>
                <a:gd name="T52" fmla="*/ 27 w 199"/>
                <a:gd name="T53" fmla="*/ 271 h 290"/>
                <a:gd name="T54" fmla="*/ 172 w 199"/>
                <a:gd name="T55" fmla="*/ 271 h 290"/>
                <a:gd name="T56" fmla="*/ 181 w 199"/>
                <a:gd name="T57" fmla="*/ 262 h 290"/>
                <a:gd name="T58" fmla="*/ 181 w 199"/>
                <a:gd name="T59" fmla="*/ 244 h 290"/>
                <a:gd name="T60" fmla="*/ 181 w 199"/>
                <a:gd name="T61" fmla="*/ 54 h 290"/>
                <a:gd name="T62" fmla="*/ 18 w 199"/>
                <a:gd name="T63" fmla="*/ 54 h 290"/>
                <a:gd name="T64" fmla="*/ 18 w 199"/>
                <a:gd name="T65" fmla="*/ 235 h 290"/>
                <a:gd name="T66" fmla="*/ 181 w 199"/>
                <a:gd name="T67" fmla="*/ 235 h 290"/>
                <a:gd name="T68" fmla="*/ 181 w 199"/>
                <a:gd name="T69" fmla="*/ 54 h 290"/>
                <a:gd name="T70" fmla="*/ 181 w 199"/>
                <a:gd name="T71" fmla="*/ 27 h 290"/>
                <a:gd name="T72" fmla="*/ 172 w 199"/>
                <a:gd name="T73" fmla="*/ 18 h 290"/>
                <a:gd name="T74" fmla="*/ 27 w 199"/>
                <a:gd name="T75" fmla="*/ 18 h 290"/>
                <a:gd name="T76" fmla="*/ 18 w 199"/>
                <a:gd name="T77" fmla="*/ 27 h 290"/>
                <a:gd name="T78" fmla="*/ 18 w 199"/>
                <a:gd name="T79" fmla="*/ 45 h 290"/>
                <a:gd name="T80" fmla="*/ 181 w 199"/>
                <a:gd name="T81" fmla="*/ 45 h 290"/>
                <a:gd name="T82" fmla="*/ 181 w 199"/>
                <a:gd name="T83" fmla="*/ 27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99" h="290">
                  <a:moveTo>
                    <a:pt x="91" y="258"/>
                  </a:moveTo>
                  <a:cubicBezTo>
                    <a:pt x="91" y="255"/>
                    <a:pt x="93" y="253"/>
                    <a:pt x="95" y="253"/>
                  </a:cubicBezTo>
                  <a:cubicBezTo>
                    <a:pt x="104" y="253"/>
                    <a:pt x="104" y="253"/>
                    <a:pt x="104" y="253"/>
                  </a:cubicBezTo>
                  <a:cubicBezTo>
                    <a:pt x="107" y="253"/>
                    <a:pt x="109" y="255"/>
                    <a:pt x="109" y="258"/>
                  </a:cubicBezTo>
                  <a:cubicBezTo>
                    <a:pt x="109" y="260"/>
                    <a:pt x="107" y="262"/>
                    <a:pt x="104" y="262"/>
                  </a:cubicBezTo>
                  <a:cubicBezTo>
                    <a:pt x="95" y="262"/>
                    <a:pt x="95" y="262"/>
                    <a:pt x="95" y="262"/>
                  </a:cubicBezTo>
                  <a:cubicBezTo>
                    <a:pt x="93" y="262"/>
                    <a:pt x="91" y="260"/>
                    <a:pt x="91" y="258"/>
                  </a:cubicBezTo>
                  <a:close/>
                  <a:moveTo>
                    <a:pt x="113" y="27"/>
                  </a:moveTo>
                  <a:cubicBezTo>
                    <a:pt x="86" y="27"/>
                    <a:pt x="86" y="27"/>
                    <a:pt x="86" y="27"/>
                  </a:cubicBezTo>
                  <a:cubicBezTo>
                    <a:pt x="83" y="27"/>
                    <a:pt x="81" y="29"/>
                    <a:pt x="81" y="32"/>
                  </a:cubicBezTo>
                  <a:cubicBezTo>
                    <a:pt x="81" y="34"/>
                    <a:pt x="83" y="36"/>
                    <a:pt x="86" y="36"/>
                  </a:cubicBezTo>
                  <a:cubicBezTo>
                    <a:pt x="113" y="36"/>
                    <a:pt x="113" y="36"/>
                    <a:pt x="113" y="36"/>
                  </a:cubicBezTo>
                  <a:cubicBezTo>
                    <a:pt x="116" y="36"/>
                    <a:pt x="118" y="34"/>
                    <a:pt x="118" y="32"/>
                  </a:cubicBezTo>
                  <a:cubicBezTo>
                    <a:pt x="118" y="29"/>
                    <a:pt x="116" y="27"/>
                    <a:pt x="113" y="27"/>
                  </a:cubicBezTo>
                  <a:close/>
                  <a:moveTo>
                    <a:pt x="199" y="27"/>
                  </a:moveTo>
                  <a:cubicBezTo>
                    <a:pt x="199" y="262"/>
                    <a:pt x="199" y="262"/>
                    <a:pt x="199" y="262"/>
                  </a:cubicBezTo>
                  <a:cubicBezTo>
                    <a:pt x="199" y="277"/>
                    <a:pt x="187" y="290"/>
                    <a:pt x="172" y="290"/>
                  </a:cubicBezTo>
                  <a:cubicBezTo>
                    <a:pt x="27" y="290"/>
                    <a:pt x="27" y="290"/>
                    <a:pt x="27" y="290"/>
                  </a:cubicBezTo>
                  <a:cubicBezTo>
                    <a:pt x="12" y="290"/>
                    <a:pt x="0" y="277"/>
                    <a:pt x="0" y="262"/>
                  </a:cubicBezTo>
                  <a:cubicBezTo>
                    <a:pt x="0" y="27"/>
                    <a:pt x="0" y="27"/>
                    <a:pt x="0" y="27"/>
                  </a:cubicBezTo>
                  <a:cubicBezTo>
                    <a:pt x="0" y="12"/>
                    <a:pt x="12" y="0"/>
                    <a:pt x="27" y="0"/>
                  </a:cubicBezTo>
                  <a:cubicBezTo>
                    <a:pt x="172" y="0"/>
                    <a:pt x="172" y="0"/>
                    <a:pt x="172" y="0"/>
                  </a:cubicBezTo>
                  <a:cubicBezTo>
                    <a:pt x="187" y="0"/>
                    <a:pt x="199" y="12"/>
                    <a:pt x="199" y="27"/>
                  </a:cubicBezTo>
                  <a:close/>
                  <a:moveTo>
                    <a:pt x="181" y="244"/>
                  </a:moveTo>
                  <a:cubicBezTo>
                    <a:pt x="18" y="244"/>
                    <a:pt x="18" y="244"/>
                    <a:pt x="18" y="244"/>
                  </a:cubicBezTo>
                  <a:cubicBezTo>
                    <a:pt x="18" y="262"/>
                    <a:pt x="18" y="262"/>
                    <a:pt x="18" y="262"/>
                  </a:cubicBezTo>
                  <a:cubicBezTo>
                    <a:pt x="18" y="267"/>
                    <a:pt x="22" y="271"/>
                    <a:pt x="27" y="271"/>
                  </a:cubicBezTo>
                  <a:cubicBezTo>
                    <a:pt x="172" y="271"/>
                    <a:pt x="172" y="271"/>
                    <a:pt x="172" y="271"/>
                  </a:cubicBezTo>
                  <a:cubicBezTo>
                    <a:pt x="177" y="271"/>
                    <a:pt x="181" y="267"/>
                    <a:pt x="181" y="262"/>
                  </a:cubicBezTo>
                  <a:lnTo>
                    <a:pt x="181" y="244"/>
                  </a:lnTo>
                  <a:close/>
                  <a:moveTo>
                    <a:pt x="181" y="54"/>
                  </a:moveTo>
                  <a:cubicBezTo>
                    <a:pt x="18" y="54"/>
                    <a:pt x="18" y="54"/>
                    <a:pt x="18" y="54"/>
                  </a:cubicBezTo>
                  <a:cubicBezTo>
                    <a:pt x="18" y="235"/>
                    <a:pt x="18" y="235"/>
                    <a:pt x="18" y="235"/>
                  </a:cubicBezTo>
                  <a:cubicBezTo>
                    <a:pt x="181" y="235"/>
                    <a:pt x="181" y="235"/>
                    <a:pt x="181" y="235"/>
                  </a:cubicBezTo>
                  <a:lnTo>
                    <a:pt x="181" y="54"/>
                  </a:lnTo>
                  <a:close/>
                  <a:moveTo>
                    <a:pt x="181" y="27"/>
                  </a:moveTo>
                  <a:cubicBezTo>
                    <a:pt x="181" y="22"/>
                    <a:pt x="177" y="18"/>
                    <a:pt x="172" y="18"/>
                  </a:cubicBezTo>
                  <a:cubicBezTo>
                    <a:pt x="27" y="18"/>
                    <a:pt x="27" y="18"/>
                    <a:pt x="27" y="18"/>
                  </a:cubicBezTo>
                  <a:cubicBezTo>
                    <a:pt x="22" y="18"/>
                    <a:pt x="18" y="22"/>
                    <a:pt x="18" y="27"/>
                  </a:cubicBezTo>
                  <a:cubicBezTo>
                    <a:pt x="18" y="45"/>
                    <a:pt x="18" y="45"/>
                    <a:pt x="18" y="45"/>
                  </a:cubicBezTo>
                  <a:cubicBezTo>
                    <a:pt x="181" y="45"/>
                    <a:pt x="181" y="45"/>
                    <a:pt x="181" y="45"/>
                  </a:cubicBezTo>
                  <a:lnTo>
                    <a:pt x="181" y="27"/>
                  </a:lnTo>
                  <a:close/>
                </a:path>
              </a:pathLst>
            </a:custGeom>
            <a:solidFill>
              <a:schemeClr val="bg1"/>
            </a:solidFill>
            <a:ln>
              <a:noFill/>
            </a:ln>
          </p:spPr>
          <p:txBody>
            <a:bodyPr vert="horz" wrap="square" lIns="68580" tIns="34290" rIns="68580" bIns="34290" numCol="1" anchor="t" anchorCtr="0" compatLnSpc="1"/>
            <a:lstStyle/>
            <a:p>
              <a:endParaRPr lang="zh-CN" altLang="en-US" sz="1015">
                <a:latin typeface="微软雅黑" panose="020B0503020204020204" pitchFamily="34" charset="-122"/>
                <a:ea typeface="微软雅黑" panose="020B0503020204020204" pitchFamily="34" charset="-122"/>
              </a:endParaRPr>
            </a:p>
          </p:txBody>
        </p:sp>
        <p:sp>
          <p:nvSpPr>
            <p:cNvPr id="42" name="文本框 41"/>
            <p:cNvSpPr txBox="1"/>
            <p:nvPr/>
          </p:nvSpPr>
          <p:spPr>
            <a:xfrm>
              <a:off x="4814836" y="3449727"/>
              <a:ext cx="954107" cy="323165"/>
            </a:xfrm>
            <a:prstGeom prst="rect">
              <a:avLst/>
            </a:prstGeom>
            <a:noFill/>
          </p:spPr>
          <p:txBody>
            <a:bodyPr wrap="none" rtlCol="0">
              <a:spAutoFit/>
            </a:bodyPr>
            <a:lstStyle/>
            <a:p>
              <a:r>
                <a:rPr lang="zh-CN" altLang="en-US" sz="1500" b="1" dirty="0">
                  <a:solidFill>
                    <a:schemeClr val="bg1"/>
                  </a:solidFill>
                  <a:latin typeface="微软雅黑" panose="020B0503020204020204" pitchFamily="34" charset="-122"/>
                  <a:ea typeface="微软雅黑" panose="020B0503020204020204" pitchFamily="34" charset="-122"/>
                </a:rPr>
                <a:t>添加标题</a:t>
              </a:r>
            </a:p>
          </p:txBody>
        </p:sp>
      </p:grpSp>
    </p:spTree>
  </p:cSld>
  <p:clrMapOvr>
    <a:masterClrMapping/>
  </p:clrMapOvr>
  <mc:AlternateContent xmlns:mc="http://schemas.openxmlformats.org/markup-compatibility/2006" xmlns:p14="http://schemas.microsoft.com/office/powerpoint/2010/main">
    <mc:Choice Requires="p14">
      <p:transition spd="slow" p14:dur="4000" advTm="3000">
        <p14:vortex dir="r"/>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800" fill="hold"/>
                                        <p:tgtEl>
                                          <p:spTgt spid="4"/>
                                        </p:tgtEl>
                                        <p:attrNameLst>
                                          <p:attrName>ppt_x</p:attrName>
                                        </p:attrNameLst>
                                      </p:cBhvr>
                                      <p:tavLst>
                                        <p:tav tm="0">
                                          <p:val>
                                            <p:strVal val="0-#ppt_w/2"/>
                                          </p:val>
                                        </p:tav>
                                        <p:tav tm="100000">
                                          <p:val>
                                            <p:strVal val="#ppt_x"/>
                                          </p:val>
                                        </p:tav>
                                      </p:tavLst>
                                    </p:anim>
                                    <p:anim calcmode="lin" valueType="num">
                                      <p:cBhvr additive="base">
                                        <p:cTn id="8" dur="8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iterate type="lt">
                                    <p:tmPct val="30000"/>
                                  </p:iterate>
                                  <p:childTnLst>
                                    <p:set>
                                      <p:cBhvr>
                                        <p:cTn id="11" dur="1" fill="hold">
                                          <p:stCondLst>
                                            <p:cond delay="0"/>
                                          </p:stCondLst>
                                        </p:cTn>
                                        <p:tgtEl>
                                          <p:spTgt spid="9"/>
                                        </p:tgtEl>
                                        <p:attrNameLst>
                                          <p:attrName>style.visibility</p:attrName>
                                        </p:attrNameLst>
                                      </p:cBhvr>
                                      <p:to>
                                        <p:strVal val="visible"/>
                                      </p:to>
                                    </p:set>
                                    <p:animEffect transition="in" filter="wipe(left)">
                                      <p:cBhvr>
                                        <p:cTn id="12" dur="200"/>
                                        <p:tgtEl>
                                          <p:spTgt spid="9"/>
                                        </p:tgtEl>
                                      </p:cBhvr>
                                    </p:animEffect>
                                  </p:childTnLst>
                                </p:cTn>
                              </p:par>
                              <p:par>
                                <p:cTn id="13" presetID="36" presetClass="emph" presetSubtype="0" fill="hold" grpId="1" nodeType="withEffect">
                                  <p:stCondLst>
                                    <p:cond delay="0"/>
                                  </p:stCondLst>
                                  <p:iterate type="lt">
                                    <p:tmPct val="30000"/>
                                  </p:iterate>
                                  <p:childTnLst>
                                    <p:animScale>
                                      <p:cBhvr>
                                        <p:cTn id="14" dur="50" autoRev="1" fill="hold">
                                          <p:stCondLst>
                                            <p:cond delay="0"/>
                                          </p:stCondLst>
                                        </p:cTn>
                                        <p:tgtEl>
                                          <p:spTgt spid="9"/>
                                        </p:tgtEl>
                                      </p:cBhvr>
                                      <p:to x="80000" y="100000"/>
                                    </p:animScale>
                                    <p:anim by="(#ppt_w*0.10)" calcmode="lin" valueType="num">
                                      <p:cBhvr>
                                        <p:cTn id="15" dur="50" autoRev="1" fill="hold">
                                          <p:stCondLst>
                                            <p:cond delay="0"/>
                                          </p:stCondLst>
                                        </p:cTn>
                                        <p:tgtEl>
                                          <p:spTgt spid="9"/>
                                        </p:tgtEl>
                                        <p:attrNameLst>
                                          <p:attrName>ppt_x</p:attrName>
                                        </p:attrNameLst>
                                      </p:cBhvr>
                                    </p:anim>
                                    <p:anim by="(-#ppt_w*0.10)" calcmode="lin" valueType="num">
                                      <p:cBhvr>
                                        <p:cTn id="16" dur="50" autoRev="1" fill="hold">
                                          <p:stCondLst>
                                            <p:cond delay="0"/>
                                          </p:stCondLst>
                                        </p:cTn>
                                        <p:tgtEl>
                                          <p:spTgt spid="9"/>
                                        </p:tgtEl>
                                        <p:attrNameLst>
                                          <p:attrName>ppt_y</p:attrName>
                                        </p:attrNameLst>
                                      </p:cBhvr>
                                    </p:anim>
                                    <p:animRot by="-480000">
                                      <p:cBhvr>
                                        <p:cTn id="17" dur="50" autoRev="1" fill="hold">
                                          <p:stCondLst>
                                            <p:cond delay="0"/>
                                          </p:stCondLst>
                                        </p:cTn>
                                        <p:tgtEl>
                                          <p:spTgt spid="9"/>
                                        </p:tgtEl>
                                        <p:attrNameLst>
                                          <p:attrName>r</p:attrName>
                                        </p:attrNameLst>
                                      </p:cBhvr>
                                    </p:animRot>
                                  </p:childTnLst>
                                </p:cTn>
                              </p:par>
                            </p:childTnLst>
                          </p:cTn>
                        </p:par>
                        <p:par>
                          <p:cTn id="18" fill="hold">
                            <p:stCondLst>
                              <p:cond delay="1480"/>
                            </p:stCondLst>
                            <p:childTnLst>
                              <p:par>
                                <p:cTn id="19" presetID="2" presetClass="entr" presetSubtype="9" fill="hold"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additive="base">
                                        <p:cTn id="21" dur="500" fill="hold"/>
                                        <p:tgtEl>
                                          <p:spTgt spid="14"/>
                                        </p:tgtEl>
                                        <p:attrNameLst>
                                          <p:attrName>ppt_x</p:attrName>
                                        </p:attrNameLst>
                                      </p:cBhvr>
                                      <p:tavLst>
                                        <p:tav tm="0">
                                          <p:val>
                                            <p:strVal val="0-#ppt_w/2"/>
                                          </p:val>
                                        </p:tav>
                                        <p:tav tm="100000">
                                          <p:val>
                                            <p:strVal val="#ppt_x"/>
                                          </p:val>
                                        </p:tav>
                                      </p:tavLst>
                                    </p:anim>
                                    <p:anim calcmode="lin" valueType="num">
                                      <p:cBhvr additive="base">
                                        <p:cTn id="22" dur="500" fill="hold"/>
                                        <p:tgtEl>
                                          <p:spTgt spid="14"/>
                                        </p:tgtEl>
                                        <p:attrNameLst>
                                          <p:attrName>ppt_y</p:attrName>
                                        </p:attrNameLst>
                                      </p:cBhvr>
                                      <p:tavLst>
                                        <p:tav tm="0">
                                          <p:val>
                                            <p:strVal val="0-#ppt_h/2"/>
                                          </p:val>
                                        </p:tav>
                                        <p:tav tm="100000">
                                          <p:val>
                                            <p:strVal val="#ppt_y"/>
                                          </p:val>
                                        </p:tav>
                                      </p:tavLst>
                                    </p:anim>
                                  </p:childTnLst>
                                </p:cTn>
                              </p:par>
                              <p:par>
                                <p:cTn id="23" presetID="2" presetClass="entr" presetSubtype="3" fill="hold" nodeType="with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additive="base">
                                        <p:cTn id="25" dur="500" fill="hold"/>
                                        <p:tgtEl>
                                          <p:spTgt spid="21"/>
                                        </p:tgtEl>
                                        <p:attrNameLst>
                                          <p:attrName>ppt_x</p:attrName>
                                        </p:attrNameLst>
                                      </p:cBhvr>
                                      <p:tavLst>
                                        <p:tav tm="0">
                                          <p:val>
                                            <p:strVal val="1+#ppt_w/2"/>
                                          </p:val>
                                        </p:tav>
                                        <p:tav tm="100000">
                                          <p:val>
                                            <p:strVal val="#ppt_x"/>
                                          </p:val>
                                        </p:tav>
                                      </p:tavLst>
                                    </p:anim>
                                    <p:anim calcmode="lin" valueType="num">
                                      <p:cBhvr additive="base">
                                        <p:cTn id="26" dur="500" fill="hold"/>
                                        <p:tgtEl>
                                          <p:spTgt spid="21"/>
                                        </p:tgtEl>
                                        <p:attrNameLst>
                                          <p:attrName>ppt_y</p:attrName>
                                        </p:attrNameLst>
                                      </p:cBhvr>
                                      <p:tavLst>
                                        <p:tav tm="0">
                                          <p:val>
                                            <p:strVal val="0-#ppt_h/2"/>
                                          </p:val>
                                        </p:tav>
                                        <p:tav tm="100000">
                                          <p:val>
                                            <p:strVal val="#ppt_y"/>
                                          </p:val>
                                        </p:tav>
                                      </p:tavLst>
                                    </p:anim>
                                  </p:childTnLst>
                                </p:cTn>
                              </p:par>
                              <p:par>
                                <p:cTn id="27" presetID="2" presetClass="entr" presetSubtype="12" fill="hold" nodeType="withEffect">
                                  <p:stCondLst>
                                    <p:cond delay="0"/>
                                  </p:stCondLst>
                                  <p:childTnLst>
                                    <p:set>
                                      <p:cBhvr>
                                        <p:cTn id="28" dur="1" fill="hold">
                                          <p:stCondLst>
                                            <p:cond delay="0"/>
                                          </p:stCondLst>
                                        </p:cTn>
                                        <p:tgtEl>
                                          <p:spTgt spid="35"/>
                                        </p:tgtEl>
                                        <p:attrNameLst>
                                          <p:attrName>style.visibility</p:attrName>
                                        </p:attrNameLst>
                                      </p:cBhvr>
                                      <p:to>
                                        <p:strVal val="visible"/>
                                      </p:to>
                                    </p:set>
                                    <p:anim calcmode="lin" valueType="num">
                                      <p:cBhvr additive="base">
                                        <p:cTn id="29" dur="500" fill="hold"/>
                                        <p:tgtEl>
                                          <p:spTgt spid="35"/>
                                        </p:tgtEl>
                                        <p:attrNameLst>
                                          <p:attrName>ppt_x</p:attrName>
                                        </p:attrNameLst>
                                      </p:cBhvr>
                                      <p:tavLst>
                                        <p:tav tm="0">
                                          <p:val>
                                            <p:strVal val="0-#ppt_w/2"/>
                                          </p:val>
                                        </p:tav>
                                        <p:tav tm="100000">
                                          <p:val>
                                            <p:strVal val="#ppt_x"/>
                                          </p:val>
                                        </p:tav>
                                      </p:tavLst>
                                    </p:anim>
                                    <p:anim calcmode="lin" valueType="num">
                                      <p:cBhvr additive="base">
                                        <p:cTn id="30" dur="500" fill="hold"/>
                                        <p:tgtEl>
                                          <p:spTgt spid="35"/>
                                        </p:tgtEl>
                                        <p:attrNameLst>
                                          <p:attrName>ppt_y</p:attrName>
                                        </p:attrNameLst>
                                      </p:cBhvr>
                                      <p:tavLst>
                                        <p:tav tm="0">
                                          <p:val>
                                            <p:strVal val="1+#ppt_h/2"/>
                                          </p:val>
                                        </p:tav>
                                        <p:tav tm="100000">
                                          <p:val>
                                            <p:strVal val="#ppt_y"/>
                                          </p:val>
                                        </p:tav>
                                      </p:tavLst>
                                    </p:anim>
                                  </p:childTnLst>
                                </p:cTn>
                              </p:par>
                              <p:par>
                                <p:cTn id="31" presetID="2" presetClass="entr" presetSubtype="6" fill="hold" nodeType="withEffect">
                                  <p:stCondLst>
                                    <p:cond delay="0"/>
                                  </p:stCondLst>
                                  <p:childTnLst>
                                    <p:set>
                                      <p:cBhvr>
                                        <p:cTn id="32" dur="1" fill="hold">
                                          <p:stCondLst>
                                            <p:cond delay="0"/>
                                          </p:stCondLst>
                                        </p:cTn>
                                        <p:tgtEl>
                                          <p:spTgt spid="39"/>
                                        </p:tgtEl>
                                        <p:attrNameLst>
                                          <p:attrName>style.visibility</p:attrName>
                                        </p:attrNameLst>
                                      </p:cBhvr>
                                      <p:to>
                                        <p:strVal val="visible"/>
                                      </p:to>
                                    </p:set>
                                    <p:anim calcmode="lin" valueType="num">
                                      <p:cBhvr additive="base">
                                        <p:cTn id="33" dur="500" fill="hold"/>
                                        <p:tgtEl>
                                          <p:spTgt spid="39"/>
                                        </p:tgtEl>
                                        <p:attrNameLst>
                                          <p:attrName>ppt_x</p:attrName>
                                        </p:attrNameLst>
                                      </p:cBhvr>
                                      <p:tavLst>
                                        <p:tav tm="0">
                                          <p:val>
                                            <p:strVal val="1+#ppt_w/2"/>
                                          </p:val>
                                        </p:tav>
                                        <p:tav tm="100000">
                                          <p:val>
                                            <p:strVal val="#ppt_x"/>
                                          </p:val>
                                        </p:tav>
                                      </p:tavLst>
                                    </p:anim>
                                    <p:anim calcmode="lin" valueType="num">
                                      <p:cBhvr additive="base">
                                        <p:cTn id="34" dur="500" fill="hold"/>
                                        <p:tgtEl>
                                          <p:spTgt spid="39"/>
                                        </p:tgtEl>
                                        <p:attrNameLst>
                                          <p:attrName>ppt_y</p:attrName>
                                        </p:attrNameLst>
                                      </p:cBhvr>
                                      <p:tavLst>
                                        <p:tav tm="0">
                                          <p:val>
                                            <p:strVal val="1+#ppt_h/2"/>
                                          </p:val>
                                        </p:tav>
                                        <p:tav tm="100000">
                                          <p:val>
                                            <p:strVal val="#ppt_y"/>
                                          </p:val>
                                        </p:tav>
                                      </p:tavLst>
                                    </p:anim>
                                  </p:childTnLst>
                                </p:cTn>
                              </p:par>
                            </p:childTnLst>
                          </p:cTn>
                        </p:par>
                        <p:par>
                          <p:cTn id="35" fill="hold">
                            <p:stCondLst>
                              <p:cond delay="1980"/>
                            </p:stCondLst>
                            <p:childTnLst>
                              <p:par>
                                <p:cTn id="36" presetID="22" presetClass="entr" presetSubtype="1" fill="hold" grpId="0" nodeType="after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wipe(up)">
                                      <p:cBhvr>
                                        <p:cTn id="38" dur="500"/>
                                        <p:tgtEl>
                                          <p:spTgt spid="10"/>
                                        </p:tgtEl>
                                      </p:cBhvr>
                                    </p:animEffect>
                                  </p:childTnLst>
                                </p:cTn>
                              </p:par>
                              <p:par>
                                <p:cTn id="39" presetID="22" presetClass="entr" presetSubtype="1" fill="hold" grpId="0" nodeType="with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up)">
                                      <p:cBhvr>
                                        <p:cTn id="41" dur="500"/>
                                        <p:tgtEl>
                                          <p:spTgt spid="12"/>
                                        </p:tgtEl>
                                      </p:cBhvr>
                                    </p:animEffect>
                                  </p:childTnLst>
                                </p:cTn>
                              </p:par>
                              <p:par>
                                <p:cTn id="42" presetID="22" presetClass="entr" presetSubtype="1" fill="hold" grpId="0" nodeType="with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wipe(up)">
                                      <p:cBhvr>
                                        <p:cTn id="44" dur="500"/>
                                        <p:tgtEl>
                                          <p:spTgt spid="13"/>
                                        </p:tgtEl>
                                      </p:cBhvr>
                                    </p:animEffect>
                                  </p:childTnLst>
                                </p:cTn>
                              </p:par>
                              <p:par>
                                <p:cTn id="45" presetID="22" presetClass="entr" presetSubtype="1" fill="hold" grpId="0" nodeType="with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wipe(up)">
                                      <p:cBhvr>
                                        <p:cTn id="4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P spid="10" grpId="0"/>
      <p:bldP spid="11" grpId="0"/>
      <p:bldP spid="12" grpId="0"/>
      <p:bldP spid="1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email"/>
          <a:stretch>
            <a:fillRect/>
          </a:stretch>
        </p:blipFill>
        <p:spPr>
          <a:xfrm>
            <a:off x="0" y="0"/>
            <a:ext cx="9144000" cy="5143500"/>
          </a:xfrm>
          <a:prstGeom prst="rect">
            <a:avLst/>
          </a:prstGeom>
        </p:spPr>
      </p:pic>
      <p:sp>
        <p:nvSpPr>
          <p:cNvPr id="7" name="文本框 6"/>
          <p:cNvSpPr txBox="1"/>
          <p:nvPr/>
        </p:nvSpPr>
        <p:spPr>
          <a:xfrm>
            <a:off x="3884176" y="3912976"/>
            <a:ext cx="4325327" cy="584775"/>
          </a:xfrm>
          <a:prstGeom prst="rect">
            <a:avLst/>
          </a:prstGeom>
          <a:noFill/>
        </p:spPr>
        <p:txBody>
          <a:bodyPr wrap="square" rtlCol="0">
            <a:spAutoFit/>
          </a:bodyPr>
          <a:lstStyle/>
          <a:p>
            <a:pPr algn="dist"/>
            <a:r>
              <a:rPr lang="zh-CN" altLang="en-US" sz="3200" b="1" dirty="0">
                <a:ln w="3175">
                  <a:noFill/>
                </a:ln>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感谢您的观看与指正</a:t>
            </a:r>
            <a:r>
              <a:rPr lang="en-US" altLang="zh-CN" sz="3200" b="1" dirty="0">
                <a:ln w="3175">
                  <a:noFill/>
                </a:ln>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p>
        </p:txBody>
      </p:sp>
      <p:sp>
        <p:nvSpPr>
          <p:cNvPr id="8" name="文本框 7"/>
          <p:cNvSpPr txBox="1"/>
          <p:nvPr/>
        </p:nvSpPr>
        <p:spPr>
          <a:xfrm>
            <a:off x="3929000" y="4391371"/>
            <a:ext cx="3546559" cy="523220"/>
          </a:xfrm>
          <a:prstGeom prst="rect">
            <a:avLst/>
          </a:prstGeom>
          <a:noFill/>
        </p:spPr>
        <p:txBody>
          <a:bodyPr wrap="square" rtlCol="0">
            <a:spAutoFit/>
          </a:bodyPr>
          <a:lstStyle/>
          <a:p>
            <a:pPr algn="dist"/>
            <a:r>
              <a:rPr lang="en-US" altLang="zh-CN" sz="2800" dirty="0">
                <a:solidFill>
                  <a:srgbClr val="FF0000"/>
                </a:solidFill>
                <a:effectLst>
                  <a:outerShdw blurRad="38100" dist="38100" dir="2700000" algn="tl">
                    <a:srgbClr val="000000">
                      <a:alpha val="43137"/>
                    </a:srgbClr>
                  </a:outerShdw>
                </a:effectLst>
                <a:latin typeface="Microsoft Himalaya" panose="01010100010101010101" pitchFamily="2" charset="0"/>
                <a:ea typeface="Microsoft Himalaya" panose="01010100010101010101" pitchFamily="2" charset="0"/>
                <a:cs typeface="Microsoft Himalaya" panose="01010100010101010101" pitchFamily="2" charset="0"/>
              </a:rPr>
              <a:t>Food afternoon tea</a:t>
            </a:r>
            <a:endParaRPr lang="zh-CN" altLang="en-US" sz="2800" dirty="0">
              <a:ln w="3175">
                <a:noFill/>
              </a:ln>
              <a:solidFill>
                <a:srgbClr val="FF0000"/>
              </a:solidFill>
              <a:effectLst>
                <a:outerShdw blurRad="38100" dist="38100" dir="2700000" algn="tl">
                  <a:srgbClr val="000000">
                    <a:alpha val="43137"/>
                  </a:srgbClr>
                </a:outerShdw>
              </a:effectLst>
              <a:latin typeface="Microsoft Himalaya" panose="01010100010101010101" pitchFamily="2" charset="0"/>
              <a:ea typeface="微软雅黑" panose="020B0503020204020204" pitchFamily="34" charset="-122"/>
              <a:cs typeface="Microsoft Himalaya" panose="01010100010101010101" pitchFamily="2" charset="0"/>
            </a:endParaRPr>
          </a:p>
        </p:txBody>
      </p:sp>
      <p:sp>
        <p:nvSpPr>
          <p:cNvPr id="9" name="文本框 8"/>
          <p:cNvSpPr txBox="1"/>
          <p:nvPr/>
        </p:nvSpPr>
        <p:spPr>
          <a:xfrm>
            <a:off x="3929001" y="3576865"/>
            <a:ext cx="1850870" cy="523220"/>
          </a:xfrm>
          <a:prstGeom prst="rect">
            <a:avLst/>
          </a:prstGeom>
          <a:noFill/>
        </p:spPr>
        <p:txBody>
          <a:bodyPr wrap="square" rtlCol="0">
            <a:spAutoFit/>
          </a:bodyPr>
          <a:lstStyle/>
          <a:p>
            <a:r>
              <a:rPr lang="en-US" altLang="zh-CN" sz="2800" dirty="0">
                <a:ln w="3175">
                  <a:noFill/>
                </a:ln>
                <a:solidFill>
                  <a:srgbClr val="FF0000"/>
                </a:solidFill>
                <a:effectLst>
                  <a:outerShdw blurRad="38100" dist="38100" dir="2700000" algn="tl">
                    <a:srgbClr val="000000">
                      <a:alpha val="43137"/>
                    </a:srgbClr>
                  </a:outerShdw>
                </a:effectLst>
                <a:latin typeface="Microsoft Himalaya" panose="01010100010101010101" pitchFamily="2" charset="0"/>
                <a:ea typeface="Microsoft Himalaya" panose="01010100010101010101" pitchFamily="2" charset="0"/>
                <a:cs typeface="Microsoft Himalaya" panose="01010100010101010101" pitchFamily="2" charset="0"/>
              </a:rPr>
              <a:t>YOU  LOGO</a:t>
            </a:r>
            <a:endParaRPr lang="zh-CN" altLang="en-US" sz="2800" dirty="0">
              <a:ln w="3175">
                <a:noFill/>
              </a:ln>
              <a:solidFill>
                <a:srgbClr val="FF0000"/>
              </a:solidFill>
              <a:effectLst>
                <a:outerShdw blurRad="38100" dist="38100" dir="2700000" algn="tl">
                  <a:srgbClr val="000000">
                    <a:alpha val="43137"/>
                  </a:srgbClr>
                </a:outerShdw>
              </a:effectLst>
              <a:latin typeface="Microsoft Himalaya" panose="01010100010101010101" pitchFamily="2" charset="0"/>
              <a:ea typeface="华文细黑" panose="02010600040101010101" pitchFamily="2" charset="-122"/>
              <a:cs typeface="Microsoft Himalaya" panose="01010100010101010101" pitchFamily="2" charset="0"/>
            </a:endParaRPr>
          </a:p>
        </p:txBody>
      </p:sp>
    </p:spTree>
  </p:cSld>
  <p:clrMapOvr>
    <a:masterClrMapping/>
  </p:clrMapOvr>
  <mc:AlternateContent xmlns:mc="http://schemas.openxmlformats.org/markup-compatibility/2006" xmlns:p14="http://schemas.microsoft.com/office/powerpoint/2010/main">
    <mc:Choice Requires="p14">
      <p:transition spd="slow" p14:dur="4000" advTm="3000">
        <p14:vortex dir="r"/>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afterEffect">
                                  <p:stCondLst>
                                    <p:cond delay="0"/>
                                  </p:stCondLst>
                                  <p:iterate type="lt">
                                    <p:tmPct val="10000"/>
                                  </p:iterate>
                                  <p:childTnLst>
                                    <p:set>
                                      <p:cBhvr>
                                        <p:cTn id="6" dur="1" fill="hold">
                                          <p:stCondLst>
                                            <p:cond delay="0"/>
                                          </p:stCondLst>
                                        </p:cTn>
                                        <p:tgtEl>
                                          <p:spTgt spid="7"/>
                                        </p:tgtEl>
                                        <p:attrNameLst>
                                          <p:attrName>style.visibility</p:attrName>
                                        </p:attrNameLst>
                                      </p:cBhvr>
                                      <p:to>
                                        <p:strVal val="visible"/>
                                      </p:to>
                                    </p:set>
                                    <p:animScale>
                                      <p:cBhvr>
                                        <p:cTn id="7"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7"/>
                                        </p:tgtEl>
                                        <p:attrNameLst>
                                          <p:attrName>ppt_x</p:attrName>
                                          <p:attrName>ppt_y</p:attrName>
                                        </p:attrNameLst>
                                      </p:cBhvr>
                                    </p:animMotion>
                                    <p:animEffect transition="in" filter="fade">
                                      <p:cBhvr>
                                        <p:cTn id="9" dur="1000"/>
                                        <p:tgtEl>
                                          <p:spTgt spid="7"/>
                                        </p:tgtEl>
                                      </p:cBhvr>
                                    </p:animEffect>
                                  </p:childTnLst>
                                </p:cTn>
                              </p:par>
                            </p:childTnLst>
                          </p:cTn>
                        </p:par>
                        <p:par>
                          <p:cTn id="10" fill="hold">
                            <p:stCondLst>
                              <p:cond delay="1899"/>
                            </p:stCondLst>
                            <p:childTnLst>
                              <p:par>
                                <p:cTn id="11" presetID="50" presetClass="entr" presetSubtype="0" decel="100000" fill="hold" grpId="0" nodeType="afterEffect">
                                  <p:stCondLst>
                                    <p:cond delay="0"/>
                                  </p:stCondLst>
                                  <p:iterate type="lt">
                                    <p:tmPct val="10000"/>
                                  </p:iterate>
                                  <p:childTnLst>
                                    <p:set>
                                      <p:cBhvr>
                                        <p:cTn id="12" dur="1" fill="hold">
                                          <p:stCondLst>
                                            <p:cond delay="0"/>
                                          </p:stCondLst>
                                        </p:cTn>
                                        <p:tgtEl>
                                          <p:spTgt spid="8"/>
                                        </p:tgtEl>
                                        <p:attrNameLst>
                                          <p:attrName>style.visibility</p:attrName>
                                        </p:attrNameLst>
                                      </p:cBhvr>
                                      <p:to>
                                        <p:strVal val="visible"/>
                                      </p:to>
                                    </p:set>
                                    <p:anim calcmode="lin" valueType="num">
                                      <p:cBhvr>
                                        <p:cTn id="13" dur="1000" fill="hold"/>
                                        <p:tgtEl>
                                          <p:spTgt spid="8"/>
                                        </p:tgtEl>
                                        <p:attrNameLst>
                                          <p:attrName>ppt_w</p:attrName>
                                        </p:attrNameLst>
                                      </p:cBhvr>
                                      <p:tavLst>
                                        <p:tav tm="0">
                                          <p:val>
                                            <p:strVal val="#ppt_w+.3"/>
                                          </p:val>
                                        </p:tav>
                                        <p:tav tm="100000">
                                          <p:val>
                                            <p:strVal val="#ppt_w"/>
                                          </p:val>
                                        </p:tav>
                                      </p:tavLst>
                                    </p:anim>
                                    <p:anim calcmode="lin" valueType="num">
                                      <p:cBhvr>
                                        <p:cTn id="14" dur="1000" fill="hold"/>
                                        <p:tgtEl>
                                          <p:spTgt spid="8"/>
                                        </p:tgtEl>
                                        <p:attrNameLst>
                                          <p:attrName>ppt_h</p:attrName>
                                        </p:attrNameLst>
                                      </p:cBhvr>
                                      <p:tavLst>
                                        <p:tav tm="0">
                                          <p:val>
                                            <p:strVal val="#ppt_h"/>
                                          </p:val>
                                        </p:tav>
                                        <p:tav tm="100000">
                                          <p:val>
                                            <p:strVal val="#ppt_h"/>
                                          </p:val>
                                        </p:tav>
                                      </p:tavLst>
                                    </p:anim>
                                    <p:animEffect transition="in" filter="fade">
                                      <p:cBhvr>
                                        <p:cTn id="15" dur="10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iterate type="lt">
                                    <p:tmPct val="10000"/>
                                  </p:iterate>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 name="图片 12"/>
          <p:cNvPicPr>
            <a:picLocks noChangeAspect="1"/>
          </p:cNvPicPr>
          <p:nvPr/>
        </p:nvPicPr>
        <p:blipFill>
          <a:blip r:embed="rId3" cstate="email"/>
          <a:stretch>
            <a:fillRect/>
          </a:stretch>
        </p:blipFill>
        <p:spPr>
          <a:xfrm>
            <a:off x="0" y="0"/>
            <a:ext cx="9144000" cy="5143500"/>
          </a:xfrm>
          <a:prstGeom prst="rect">
            <a:avLst/>
          </a:prstGeom>
        </p:spPr>
      </p:pic>
      <p:grpSp>
        <p:nvGrpSpPr>
          <p:cNvPr id="5" name="组合 4"/>
          <p:cNvGrpSpPr/>
          <p:nvPr/>
        </p:nvGrpSpPr>
        <p:grpSpPr>
          <a:xfrm>
            <a:off x="0" y="1846949"/>
            <a:ext cx="9143498" cy="1814677"/>
            <a:chOff x="170694" y="177982"/>
            <a:chExt cx="3936003" cy="781165"/>
          </a:xfrm>
        </p:grpSpPr>
        <p:sp>
          <p:nvSpPr>
            <p:cNvPr id="6" name="等腰三角形 5"/>
            <p:cNvSpPr/>
            <p:nvPr/>
          </p:nvSpPr>
          <p:spPr>
            <a:xfrm>
              <a:off x="1233863" y="177982"/>
              <a:ext cx="355284" cy="356514"/>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8" rIns="68576" bIns="34288" rtlCol="0" anchor="ctr"/>
            <a:lstStyle/>
            <a:p>
              <a:pPr algn="ctr"/>
              <a:endParaRPr lang="zh-CN" altLang="en-US">
                <a:cs typeface="+mn-ea"/>
                <a:sym typeface="+mn-lt"/>
              </a:endParaRPr>
            </a:p>
          </p:txBody>
        </p:sp>
        <p:sp>
          <p:nvSpPr>
            <p:cNvPr id="7" name="等腰三角形 6"/>
            <p:cNvSpPr/>
            <p:nvPr/>
          </p:nvSpPr>
          <p:spPr>
            <a:xfrm flipV="1">
              <a:off x="200258" y="602633"/>
              <a:ext cx="355284" cy="356514"/>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8" rIns="68576" bIns="34288" rtlCol="0" anchor="ctr"/>
            <a:lstStyle/>
            <a:p>
              <a:pPr algn="ctr"/>
              <a:endParaRPr lang="zh-CN" altLang="en-US">
                <a:cs typeface="+mn-ea"/>
                <a:sym typeface="+mn-lt"/>
              </a:endParaRPr>
            </a:p>
          </p:txBody>
        </p:sp>
        <p:sp>
          <p:nvSpPr>
            <p:cNvPr id="8" name="矩形 7"/>
            <p:cNvSpPr/>
            <p:nvPr/>
          </p:nvSpPr>
          <p:spPr>
            <a:xfrm>
              <a:off x="170694" y="261768"/>
              <a:ext cx="3936003" cy="611981"/>
            </a:xfrm>
            <a:prstGeom prst="rect">
              <a:avLst/>
            </a:prstGeom>
            <a:solidFill>
              <a:srgbClr val="D68F1B">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8" rIns="68576" bIns="34288" rtlCol="0" anchor="ctr"/>
            <a:lstStyle/>
            <a:p>
              <a:pPr algn="ctr"/>
              <a:endParaRPr lang="zh-CN" altLang="en-US">
                <a:cs typeface="+mn-ea"/>
                <a:sym typeface="+mn-lt"/>
              </a:endParaRPr>
            </a:p>
          </p:txBody>
        </p:sp>
        <p:sp>
          <p:nvSpPr>
            <p:cNvPr id="9" name="平行四边形 8"/>
            <p:cNvSpPr/>
            <p:nvPr/>
          </p:nvSpPr>
          <p:spPr>
            <a:xfrm>
              <a:off x="376965" y="178257"/>
              <a:ext cx="1036076" cy="779005"/>
            </a:xfrm>
            <a:prstGeom prst="parallelogram">
              <a:avLst>
                <a:gd name="adj" fmla="val 48207"/>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8" rIns="68576" bIns="34288" rtlCol="0" anchor="ctr"/>
            <a:lstStyle/>
            <a:p>
              <a:pPr algn="ctr"/>
              <a:endParaRPr lang="zh-CN" altLang="en-US">
                <a:cs typeface="+mn-ea"/>
                <a:sym typeface="+mn-lt"/>
              </a:endParaRPr>
            </a:p>
          </p:txBody>
        </p:sp>
        <p:sp>
          <p:nvSpPr>
            <p:cNvPr id="10" name="文本框 6"/>
            <p:cNvSpPr txBox="1"/>
            <p:nvPr/>
          </p:nvSpPr>
          <p:spPr>
            <a:xfrm>
              <a:off x="650907" y="284178"/>
              <a:ext cx="569115" cy="559763"/>
            </a:xfrm>
            <a:prstGeom prst="rect">
              <a:avLst/>
            </a:prstGeom>
            <a:noFill/>
          </p:spPr>
          <p:txBody>
            <a:bodyPr wrap="square" lIns="68576" tIns="34288" rIns="68576" bIns="34288" rtlCol="0">
              <a:spAutoFit/>
            </a:bodyPr>
            <a:lstStyle/>
            <a:p>
              <a:r>
                <a:rPr lang="en-US" altLang="zh-CN" sz="8000" dirty="0">
                  <a:solidFill>
                    <a:schemeClr val="bg1">
                      <a:lumMod val="95000"/>
                    </a:schemeClr>
                  </a:solidFill>
                  <a:latin typeface="Arial" panose="020B0604020202020204" pitchFamily="34" charset="0"/>
                  <a:cs typeface="Arial" panose="020B0604020202020204" pitchFamily="34" charset="0"/>
                  <a:sym typeface="+mn-lt"/>
                </a:rPr>
                <a:t>01</a:t>
              </a:r>
              <a:endParaRPr lang="zh-CN" altLang="en-US" sz="8000" dirty="0">
                <a:solidFill>
                  <a:schemeClr val="bg1">
                    <a:lumMod val="95000"/>
                  </a:schemeClr>
                </a:solidFill>
                <a:latin typeface="Arial" panose="020B0604020202020204" pitchFamily="34" charset="0"/>
                <a:cs typeface="Arial" panose="020B0604020202020204" pitchFamily="34" charset="0"/>
                <a:sym typeface="+mn-lt"/>
              </a:endParaRPr>
            </a:p>
          </p:txBody>
        </p:sp>
      </p:grpSp>
      <p:sp>
        <p:nvSpPr>
          <p:cNvPr id="11" name="TextBox 48"/>
          <p:cNvSpPr txBox="1"/>
          <p:nvPr/>
        </p:nvSpPr>
        <p:spPr>
          <a:xfrm>
            <a:off x="2977814" y="2241868"/>
            <a:ext cx="5050131" cy="623246"/>
          </a:xfrm>
          <a:prstGeom prst="rect">
            <a:avLst/>
          </a:prstGeom>
          <a:noFill/>
        </p:spPr>
        <p:txBody>
          <a:bodyPr wrap="square" lIns="68580" tIns="34289" rIns="68580" bIns="34289" rtlCol="0">
            <a:spAutoFit/>
          </a:bodyPr>
          <a:lstStyle/>
          <a:p>
            <a:r>
              <a:rPr lang="zh-CN" altLang="en-US" sz="3600" dirty="0">
                <a:solidFill>
                  <a:schemeClr val="bg1"/>
                </a:solidFill>
                <a:latin typeface="微软雅黑" panose="020B0503020204020204" pitchFamily="34" charset="-122"/>
                <a:ea typeface="微软雅黑" panose="020B0503020204020204" pitchFamily="34" charset="-122"/>
                <a:cs typeface="+mn-ea"/>
                <a:sym typeface="+mn-lt"/>
              </a:rPr>
              <a:t>点击添加您的标题</a:t>
            </a:r>
            <a:endParaRPr lang="en-GB" altLang="zh-CN" sz="3600" dirty="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12" name="TextBox 49"/>
          <p:cNvSpPr txBox="1"/>
          <p:nvPr/>
        </p:nvSpPr>
        <p:spPr>
          <a:xfrm>
            <a:off x="2977814" y="2893242"/>
            <a:ext cx="3075539" cy="315469"/>
          </a:xfrm>
          <a:prstGeom prst="rect">
            <a:avLst/>
          </a:prstGeom>
          <a:noFill/>
        </p:spPr>
        <p:txBody>
          <a:bodyPr wrap="square" lIns="68580" tIns="34289" rIns="68580" bIns="34289" rtlCol="0">
            <a:spAutoFit/>
          </a:bodyPr>
          <a:lstStyle/>
          <a:p>
            <a:pPr eaLnBrk="0" hangingPunct="0"/>
            <a:r>
              <a:rPr lang="zh-CN" altLang="en-US" sz="1600" dirty="0">
                <a:solidFill>
                  <a:schemeClr val="bg1"/>
                </a:solidFill>
                <a:latin typeface="微软雅黑" panose="020B0503020204020204" pitchFamily="34" charset="-122"/>
                <a:ea typeface="微软雅黑" panose="020B0503020204020204" pitchFamily="34" charset="-122"/>
                <a:cs typeface="+mn-ea"/>
                <a:sym typeface="+mn-lt"/>
              </a:rPr>
              <a:t>点击此处添加副标题文本内容</a:t>
            </a:r>
          </a:p>
        </p:txBody>
      </p:sp>
    </p:spTree>
  </p:cSld>
  <p:clrMapOvr>
    <a:masterClrMapping/>
  </p:clrMapOvr>
  <mc:AlternateContent xmlns:mc="http://schemas.openxmlformats.org/markup-compatibility/2006" xmlns:p14="http://schemas.microsoft.com/office/powerpoint/2010/main">
    <mc:Choice Requires="p14">
      <p:transition spd="slow" p14:dur="4000" advTm="3000">
        <p14:vortex dir="r"/>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800" fill="hold"/>
                                        <p:tgtEl>
                                          <p:spTgt spid="5"/>
                                        </p:tgtEl>
                                        <p:attrNameLst>
                                          <p:attrName>ppt_x</p:attrName>
                                        </p:attrNameLst>
                                      </p:cBhvr>
                                      <p:tavLst>
                                        <p:tav tm="0">
                                          <p:val>
                                            <p:strVal val="0-#ppt_w/2"/>
                                          </p:val>
                                        </p:tav>
                                        <p:tav tm="100000">
                                          <p:val>
                                            <p:strVal val="#ppt_x"/>
                                          </p:val>
                                        </p:tav>
                                      </p:tavLst>
                                    </p:anim>
                                    <p:anim calcmode="lin" valueType="num">
                                      <p:cBhvr additive="base">
                                        <p:cTn id="8" dur="8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iterate type="lt">
                                    <p:tmPct val="30000"/>
                                  </p:iterate>
                                  <p:childTnLst>
                                    <p:set>
                                      <p:cBhvr>
                                        <p:cTn id="11" dur="1" fill="hold">
                                          <p:stCondLst>
                                            <p:cond delay="0"/>
                                          </p:stCondLst>
                                        </p:cTn>
                                        <p:tgtEl>
                                          <p:spTgt spid="11"/>
                                        </p:tgtEl>
                                        <p:attrNameLst>
                                          <p:attrName>style.visibility</p:attrName>
                                        </p:attrNameLst>
                                      </p:cBhvr>
                                      <p:to>
                                        <p:strVal val="visible"/>
                                      </p:to>
                                    </p:set>
                                    <p:animEffect transition="in" filter="wipe(left)">
                                      <p:cBhvr>
                                        <p:cTn id="12" dur="200"/>
                                        <p:tgtEl>
                                          <p:spTgt spid="11"/>
                                        </p:tgtEl>
                                      </p:cBhvr>
                                    </p:animEffect>
                                  </p:childTnLst>
                                </p:cTn>
                              </p:par>
                              <p:par>
                                <p:cTn id="13" presetID="36" presetClass="emph" presetSubtype="0" fill="hold" grpId="1" nodeType="withEffect">
                                  <p:stCondLst>
                                    <p:cond delay="0"/>
                                  </p:stCondLst>
                                  <p:iterate type="lt">
                                    <p:tmPct val="30000"/>
                                  </p:iterate>
                                  <p:childTnLst>
                                    <p:animScale>
                                      <p:cBhvr>
                                        <p:cTn id="14" dur="50" autoRev="1" fill="hold">
                                          <p:stCondLst>
                                            <p:cond delay="0"/>
                                          </p:stCondLst>
                                        </p:cTn>
                                        <p:tgtEl>
                                          <p:spTgt spid="11"/>
                                        </p:tgtEl>
                                      </p:cBhvr>
                                      <p:to x="80000" y="100000"/>
                                    </p:animScale>
                                    <p:anim by="(#ppt_w*0.10)" calcmode="lin" valueType="num">
                                      <p:cBhvr>
                                        <p:cTn id="15" dur="50" autoRev="1" fill="hold">
                                          <p:stCondLst>
                                            <p:cond delay="0"/>
                                          </p:stCondLst>
                                        </p:cTn>
                                        <p:tgtEl>
                                          <p:spTgt spid="11"/>
                                        </p:tgtEl>
                                        <p:attrNameLst>
                                          <p:attrName>ppt_x</p:attrName>
                                        </p:attrNameLst>
                                      </p:cBhvr>
                                    </p:anim>
                                    <p:anim by="(-#ppt_w*0.10)" calcmode="lin" valueType="num">
                                      <p:cBhvr>
                                        <p:cTn id="16" dur="50" autoRev="1" fill="hold">
                                          <p:stCondLst>
                                            <p:cond delay="0"/>
                                          </p:stCondLst>
                                        </p:cTn>
                                        <p:tgtEl>
                                          <p:spTgt spid="11"/>
                                        </p:tgtEl>
                                        <p:attrNameLst>
                                          <p:attrName>ppt_y</p:attrName>
                                        </p:attrNameLst>
                                      </p:cBhvr>
                                    </p:anim>
                                    <p:animRot by="-480000">
                                      <p:cBhvr>
                                        <p:cTn id="17" dur="50" autoRev="1" fill="hold">
                                          <p:stCondLst>
                                            <p:cond delay="0"/>
                                          </p:stCondLst>
                                        </p:cTn>
                                        <p:tgtEl>
                                          <p:spTgt spid="11"/>
                                        </p:tgtEl>
                                        <p:attrNameLst>
                                          <p:attrName>r</p:attrName>
                                        </p:attrNameLst>
                                      </p:cBhvr>
                                    </p:animRot>
                                  </p:childTnLst>
                                </p:cTn>
                              </p:par>
                            </p:childTnLst>
                          </p:cTn>
                        </p:par>
                        <p:par>
                          <p:cTn id="18" fill="hold">
                            <p:stCondLst>
                              <p:cond delay="1420"/>
                            </p:stCondLst>
                            <p:childTnLst>
                              <p:par>
                                <p:cTn id="19" presetID="22" presetClass="entr" presetSubtype="8" fill="hold" grpId="0" nodeType="afterEffect">
                                  <p:stCondLst>
                                    <p:cond delay="0"/>
                                  </p:stCondLst>
                                  <p:iterate type="lt">
                                    <p:tmPct val="30000"/>
                                  </p:iterate>
                                  <p:childTnLst>
                                    <p:set>
                                      <p:cBhvr>
                                        <p:cTn id="20" dur="1" fill="hold">
                                          <p:stCondLst>
                                            <p:cond delay="0"/>
                                          </p:stCondLst>
                                        </p:cTn>
                                        <p:tgtEl>
                                          <p:spTgt spid="12"/>
                                        </p:tgtEl>
                                        <p:attrNameLst>
                                          <p:attrName>style.visibility</p:attrName>
                                        </p:attrNameLst>
                                      </p:cBhvr>
                                      <p:to>
                                        <p:strVal val="visible"/>
                                      </p:to>
                                    </p:set>
                                    <p:animEffect transition="in" filter="wipe(left)">
                                      <p:cBhvr>
                                        <p:cTn id="21" dur="200"/>
                                        <p:tgtEl>
                                          <p:spTgt spid="12"/>
                                        </p:tgtEl>
                                      </p:cBhvr>
                                    </p:animEffect>
                                  </p:childTnLst>
                                </p:cTn>
                              </p:par>
                              <p:par>
                                <p:cTn id="22" presetID="36" presetClass="emph" presetSubtype="0" fill="hold" grpId="1" nodeType="withEffect">
                                  <p:stCondLst>
                                    <p:cond delay="0"/>
                                  </p:stCondLst>
                                  <p:iterate type="lt">
                                    <p:tmPct val="30000"/>
                                  </p:iterate>
                                  <p:childTnLst>
                                    <p:animScale>
                                      <p:cBhvr>
                                        <p:cTn id="23" dur="50" autoRev="1" fill="hold">
                                          <p:stCondLst>
                                            <p:cond delay="0"/>
                                          </p:stCondLst>
                                        </p:cTn>
                                        <p:tgtEl>
                                          <p:spTgt spid="12"/>
                                        </p:tgtEl>
                                      </p:cBhvr>
                                      <p:to x="80000" y="100000"/>
                                    </p:animScale>
                                    <p:anim by="(#ppt_w*0.10)" calcmode="lin" valueType="num">
                                      <p:cBhvr>
                                        <p:cTn id="24" dur="50" autoRev="1" fill="hold">
                                          <p:stCondLst>
                                            <p:cond delay="0"/>
                                          </p:stCondLst>
                                        </p:cTn>
                                        <p:tgtEl>
                                          <p:spTgt spid="12"/>
                                        </p:tgtEl>
                                        <p:attrNameLst>
                                          <p:attrName>ppt_x</p:attrName>
                                        </p:attrNameLst>
                                      </p:cBhvr>
                                    </p:anim>
                                    <p:anim by="(-#ppt_w*0.10)" calcmode="lin" valueType="num">
                                      <p:cBhvr>
                                        <p:cTn id="25" dur="50" autoRev="1" fill="hold">
                                          <p:stCondLst>
                                            <p:cond delay="0"/>
                                          </p:stCondLst>
                                        </p:cTn>
                                        <p:tgtEl>
                                          <p:spTgt spid="12"/>
                                        </p:tgtEl>
                                        <p:attrNameLst>
                                          <p:attrName>ppt_y</p:attrName>
                                        </p:attrNameLst>
                                      </p:cBhvr>
                                    </p:anim>
                                    <p:animRot by="-480000">
                                      <p:cBhvr>
                                        <p:cTn id="26" dur="50" autoRev="1" fill="hold">
                                          <p:stCondLst>
                                            <p:cond delay="0"/>
                                          </p:stCondLst>
                                        </p:cTn>
                                        <p:tgtEl>
                                          <p:spTgt spid="1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p:bldP spid="12" grpId="0"/>
      <p:bldP spid="12"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0" y="100456"/>
            <a:ext cx="9144000" cy="394918"/>
            <a:chOff x="170694" y="177982"/>
            <a:chExt cx="3936003" cy="781165"/>
          </a:xfrm>
        </p:grpSpPr>
        <p:sp>
          <p:nvSpPr>
            <p:cNvPr id="5" name="等腰三角形 4"/>
            <p:cNvSpPr/>
            <p:nvPr/>
          </p:nvSpPr>
          <p:spPr>
            <a:xfrm>
              <a:off x="1233863" y="177982"/>
              <a:ext cx="355284" cy="356514"/>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8" rIns="68576" bIns="34288" rtlCol="0" anchor="ctr"/>
            <a:lstStyle/>
            <a:p>
              <a:pPr algn="ctr"/>
              <a:endParaRPr lang="zh-CN" altLang="en-US">
                <a:cs typeface="+mn-ea"/>
                <a:sym typeface="+mn-lt"/>
              </a:endParaRPr>
            </a:p>
          </p:txBody>
        </p:sp>
        <p:sp>
          <p:nvSpPr>
            <p:cNvPr id="6" name="等腰三角形 5"/>
            <p:cNvSpPr/>
            <p:nvPr/>
          </p:nvSpPr>
          <p:spPr>
            <a:xfrm flipV="1">
              <a:off x="200258" y="602633"/>
              <a:ext cx="355284" cy="356514"/>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8" rIns="68576" bIns="34288" rtlCol="0" anchor="ctr"/>
            <a:lstStyle/>
            <a:p>
              <a:pPr algn="ctr"/>
              <a:endParaRPr lang="zh-CN" altLang="en-US">
                <a:cs typeface="+mn-ea"/>
                <a:sym typeface="+mn-lt"/>
              </a:endParaRPr>
            </a:p>
          </p:txBody>
        </p:sp>
        <p:sp>
          <p:nvSpPr>
            <p:cNvPr id="7" name="矩形 6"/>
            <p:cNvSpPr/>
            <p:nvPr/>
          </p:nvSpPr>
          <p:spPr>
            <a:xfrm>
              <a:off x="170694" y="261768"/>
              <a:ext cx="3936003" cy="611981"/>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8" rIns="68576" bIns="34288" rtlCol="0" anchor="ctr"/>
            <a:lstStyle/>
            <a:p>
              <a:pPr algn="ctr"/>
              <a:endParaRPr lang="zh-CN" altLang="en-US">
                <a:cs typeface="+mn-ea"/>
                <a:sym typeface="+mn-lt"/>
              </a:endParaRPr>
            </a:p>
          </p:txBody>
        </p:sp>
        <p:sp>
          <p:nvSpPr>
            <p:cNvPr id="8" name="平行四边形 7"/>
            <p:cNvSpPr/>
            <p:nvPr/>
          </p:nvSpPr>
          <p:spPr>
            <a:xfrm>
              <a:off x="376965" y="178257"/>
              <a:ext cx="1036076" cy="779005"/>
            </a:xfrm>
            <a:prstGeom prst="parallelogram">
              <a:avLst>
                <a:gd name="adj" fmla="val 48207"/>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8" rIns="68576" bIns="34288" rtlCol="0" anchor="ctr"/>
            <a:lstStyle/>
            <a:p>
              <a:pPr algn="ctr"/>
              <a:endParaRPr lang="zh-CN" altLang="en-US">
                <a:cs typeface="+mn-ea"/>
                <a:sym typeface="+mn-lt"/>
              </a:endParaRPr>
            </a:p>
          </p:txBody>
        </p:sp>
      </p:grpSp>
      <p:sp>
        <p:nvSpPr>
          <p:cNvPr id="9" name="TextBox 48"/>
          <p:cNvSpPr txBox="1"/>
          <p:nvPr/>
        </p:nvSpPr>
        <p:spPr>
          <a:xfrm>
            <a:off x="770240" y="117370"/>
            <a:ext cx="1804738" cy="331948"/>
          </a:xfrm>
          <a:prstGeom prst="rect">
            <a:avLst/>
          </a:prstGeom>
          <a:noFill/>
        </p:spPr>
        <p:txBody>
          <a:bodyPr wrap="square" lIns="68580" tIns="34289" rIns="68580" bIns="34289" rtlCol="0">
            <a:spAutoFit/>
          </a:bodyPr>
          <a:lstStyle/>
          <a:p>
            <a:pPr>
              <a:lnSpc>
                <a:spcPct val="150000"/>
              </a:lnSpc>
            </a:pPr>
            <a:r>
              <a:rPr lang="zh-CN" altLang="en-US" sz="1140" dirty="0">
                <a:solidFill>
                  <a:schemeClr val="bg1"/>
                </a:solidFill>
                <a:latin typeface="Arial" panose="020B0604020202020204" pitchFamily="34" charset="0"/>
                <a:ea typeface="微软雅黑" panose="020B0503020204020204" pitchFamily="34" charset="-122"/>
                <a:sym typeface="Arial" panose="020B0604020202020204" pitchFamily="34" charset="0"/>
              </a:rPr>
              <a:t>点击请替换文字内容</a:t>
            </a:r>
          </a:p>
        </p:txBody>
      </p:sp>
      <p:sp>
        <p:nvSpPr>
          <p:cNvPr id="21" name="Shape 726"/>
          <p:cNvSpPr/>
          <p:nvPr/>
        </p:nvSpPr>
        <p:spPr>
          <a:xfrm>
            <a:off x="5167368" y="2914437"/>
            <a:ext cx="969134" cy="969138"/>
          </a:xfrm>
          <a:custGeom>
            <a:avLst/>
            <a:gdLst/>
            <a:ahLst/>
            <a:cxnLst>
              <a:cxn ang="0">
                <a:pos x="wd2" y="hd2"/>
              </a:cxn>
              <a:cxn ang="5400000">
                <a:pos x="wd2" y="hd2"/>
              </a:cxn>
              <a:cxn ang="10800000">
                <a:pos x="wd2" y="hd2"/>
              </a:cxn>
              <a:cxn ang="16200000">
                <a:pos x="wd2" y="hd2"/>
              </a:cxn>
            </a:cxnLst>
            <a:rect l="0" t="0" r="r" b="b"/>
            <a:pathLst>
              <a:path w="21600" h="21600" extrusionOk="0">
                <a:moveTo>
                  <a:pt x="5499" y="10800"/>
                </a:moveTo>
                <a:cubicBezTo>
                  <a:pt x="5499" y="7872"/>
                  <a:pt x="7872" y="5500"/>
                  <a:pt x="10800" y="5500"/>
                </a:cubicBezTo>
                <a:cubicBezTo>
                  <a:pt x="13728" y="5500"/>
                  <a:pt x="16101" y="7872"/>
                  <a:pt x="16101" y="10800"/>
                </a:cubicBezTo>
                <a:cubicBezTo>
                  <a:pt x="16101" y="13728"/>
                  <a:pt x="13728" y="16101"/>
                  <a:pt x="10800" y="16101"/>
                </a:cubicBezTo>
                <a:cubicBezTo>
                  <a:pt x="7872" y="16101"/>
                  <a:pt x="5499" y="13728"/>
                  <a:pt x="5499" y="10800"/>
                </a:cubicBezTo>
                <a:close/>
                <a:moveTo>
                  <a:pt x="0" y="9882"/>
                </a:moveTo>
                <a:lnTo>
                  <a:pt x="0" y="11719"/>
                </a:lnTo>
                <a:cubicBezTo>
                  <a:pt x="0" y="12204"/>
                  <a:pt x="397" y="12601"/>
                  <a:pt x="882" y="12601"/>
                </a:cubicBezTo>
                <a:lnTo>
                  <a:pt x="1963" y="12601"/>
                </a:lnTo>
                <a:cubicBezTo>
                  <a:pt x="2448" y="12601"/>
                  <a:pt x="2965" y="12978"/>
                  <a:pt x="3113" y="13439"/>
                </a:cubicBezTo>
                <a:lnTo>
                  <a:pt x="3495" y="14371"/>
                </a:lnTo>
                <a:cubicBezTo>
                  <a:pt x="3719" y="14800"/>
                  <a:pt x="3621" y="15433"/>
                  <a:pt x="3279" y="15776"/>
                </a:cubicBezTo>
                <a:lnTo>
                  <a:pt x="2514" y="16541"/>
                </a:lnTo>
                <a:cubicBezTo>
                  <a:pt x="2170" y="16884"/>
                  <a:pt x="2170" y="17444"/>
                  <a:pt x="2514" y="17787"/>
                </a:cubicBezTo>
                <a:lnTo>
                  <a:pt x="3812" y="19087"/>
                </a:lnTo>
                <a:cubicBezTo>
                  <a:pt x="4156" y="19430"/>
                  <a:pt x="4716" y="19430"/>
                  <a:pt x="5059" y="19087"/>
                </a:cubicBezTo>
                <a:lnTo>
                  <a:pt x="5824" y="18321"/>
                </a:lnTo>
                <a:cubicBezTo>
                  <a:pt x="6167" y="17979"/>
                  <a:pt x="6800" y="17882"/>
                  <a:pt x="7230" y="18105"/>
                </a:cubicBezTo>
                <a:lnTo>
                  <a:pt x="8160" y="18487"/>
                </a:lnTo>
                <a:cubicBezTo>
                  <a:pt x="8622" y="18635"/>
                  <a:pt x="9001" y="19152"/>
                  <a:pt x="9001" y="19637"/>
                </a:cubicBezTo>
                <a:lnTo>
                  <a:pt x="9001" y="20718"/>
                </a:lnTo>
                <a:cubicBezTo>
                  <a:pt x="9001" y="21203"/>
                  <a:pt x="9398" y="21600"/>
                  <a:pt x="9882" y="21600"/>
                </a:cubicBezTo>
                <a:lnTo>
                  <a:pt x="11718" y="21600"/>
                </a:lnTo>
                <a:cubicBezTo>
                  <a:pt x="12204" y="21600"/>
                  <a:pt x="12601" y="21203"/>
                  <a:pt x="12601" y="20718"/>
                </a:cubicBezTo>
                <a:lnTo>
                  <a:pt x="12601" y="19637"/>
                </a:lnTo>
                <a:cubicBezTo>
                  <a:pt x="12601" y="19152"/>
                  <a:pt x="12978" y="18635"/>
                  <a:pt x="13440" y="18487"/>
                </a:cubicBezTo>
                <a:lnTo>
                  <a:pt x="14370" y="18105"/>
                </a:lnTo>
                <a:cubicBezTo>
                  <a:pt x="14800" y="17882"/>
                  <a:pt x="15433" y="17979"/>
                  <a:pt x="15775" y="18321"/>
                </a:cubicBezTo>
                <a:lnTo>
                  <a:pt x="16541" y="19087"/>
                </a:lnTo>
                <a:cubicBezTo>
                  <a:pt x="16884" y="19430"/>
                  <a:pt x="17444" y="19430"/>
                  <a:pt x="17788" y="19087"/>
                </a:cubicBezTo>
                <a:lnTo>
                  <a:pt x="19087" y="17787"/>
                </a:lnTo>
                <a:cubicBezTo>
                  <a:pt x="19430" y="17444"/>
                  <a:pt x="19430" y="16884"/>
                  <a:pt x="19087" y="16541"/>
                </a:cubicBezTo>
                <a:lnTo>
                  <a:pt x="18321" y="15776"/>
                </a:lnTo>
                <a:cubicBezTo>
                  <a:pt x="17979" y="15433"/>
                  <a:pt x="17882" y="14801"/>
                  <a:pt x="18105" y="14371"/>
                </a:cubicBezTo>
                <a:lnTo>
                  <a:pt x="18487" y="13439"/>
                </a:lnTo>
                <a:cubicBezTo>
                  <a:pt x="18635" y="12978"/>
                  <a:pt x="19152" y="12601"/>
                  <a:pt x="19637" y="12601"/>
                </a:cubicBezTo>
                <a:lnTo>
                  <a:pt x="20718" y="12601"/>
                </a:lnTo>
                <a:cubicBezTo>
                  <a:pt x="21203" y="12601"/>
                  <a:pt x="21600" y="12204"/>
                  <a:pt x="21600" y="11719"/>
                </a:cubicBezTo>
                <a:lnTo>
                  <a:pt x="21600" y="9882"/>
                </a:lnTo>
                <a:cubicBezTo>
                  <a:pt x="21600" y="9396"/>
                  <a:pt x="21203" y="8999"/>
                  <a:pt x="20718" y="8999"/>
                </a:cubicBezTo>
                <a:lnTo>
                  <a:pt x="19637" y="8999"/>
                </a:lnTo>
                <a:cubicBezTo>
                  <a:pt x="19152" y="8999"/>
                  <a:pt x="18635" y="8623"/>
                  <a:pt x="18487" y="8161"/>
                </a:cubicBezTo>
                <a:lnTo>
                  <a:pt x="18105" y="7229"/>
                </a:lnTo>
                <a:cubicBezTo>
                  <a:pt x="17882" y="6800"/>
                  <a:pt x="17979" y="6167"/>
                  <a:pt x="18321" y="5825"/>
                </a:cubicBezTo>
                <a:lnTo>
                  <a:pt x="19087" y="5060"/>
                </a:lnTo>
                <a:cubicBezTo>
                  <a:pt x="19430" y="4718"/>
                  <a:pt x="19430" y="4156"/>
                  <a:pt x="19087" y="3813"/>
                </a:cubicBezTo>
                <a:lnTo>
                  <a:pt x="17788" y="2514"/>
                </a:lnTo>
                <a:cubicBezTo>
                  <a:pt x="17444" y="2171"/>
                  <a:pt x="16884" y="2171"/>
                  <a:pt x="16541" y="2514"/>
                </a:cubicBezTo>
                <a:lnTo>
                  <a:pt x="15775" y="3279"/>
                </a:lnTo>
                <a:cubicBezTo>
                  <a:pt x="15433" y="3621"/>
                  <a:pt x="14800" y="3718"/>
                  <a:pt x="14370" y="3495"/>
                </a:cubicBezTo>
                <a:lnTo>
                  <a:pt x="13440" y="3114"/>
                </a:lnTo>
                <a:cubicBezTo>
                  <a:pt x="12978" y="2965"/>
                  <a:pt x="12601" y="2448"/>
                  <a:pt x="12601" y="1963"/>
                </a:cubicBezTo>
                <a:lnTo>
                  <a:pt x="12601" y="882"/>
                </a:lnTo>
                <a:cubicBezTo>
                  <a:pt x="12601" y="397"/>
                  <a:pt x="12204" y="0"/>
                  <a:pt x="11718" y="0"/>
                </a:cubicBezTo>
                <a:lnTo>
                  <a:pt x="9882" y="0"/>
                </a:lnTo>
                <a:cubicBezTo>
                  <a:pt x="9398" y="0"/>
                  <a:pt x="9001" y="397"/>
                  <a:pt x="9001" y="882"/>
                </a:cubicBezTo>
                <a:lnTo>
                  <a:pt x="9001" y="1963"/>
                </a:lnTo>
                <a:cubicBezTo>
                  <a:pt x="9001" y="2448"/>
                  <a:pt x="8622" y="2965"/>
                  <a:pt x="8160" y="3114"/>
                </a:cubicBezTo>
                <a:lnTo>
                  <a:pt x="7230" y="3495"/>
                </a:lnTo>
                <a:cubicBezTo>
                  <a:pt x="6800" y="3718"/>
                  <a:pt x="6167" y="3621"/>
                  <a:pt x="5824" y="3279"/>
                </a:cubicBezTo>
                <a:lnTo>
                  <a:pt x="5059" y="2514"/>
                </a:lnTo>
                <a:cubicBezTo>
                  <a:pt x="4716" y="2171"/>
                  <a:pt x="4156" y="2171"/>
                  <a:pt x="3812" y="2514"/>
                </a:cubicBezTo>
                <a:lnTo>
                  <a:pt x="2514" y="3813"/>
                </a:lnTo>
                <a:cubicBezTo>
                  <a:pt x="2170" y="4156"/>
                  <a:pt x="2170" y="4718"/>
                  <a:pt x="2514" y="5060"/>
                </a:cubicBezTo>
                <a:lnTo>
                  <a:pt x="3279" y="5825"/>
                </a:lnTo>
                <a:cubicBezTo>
                  <a:pt x="3621" y="6167"/>
                  <a:pt x="3719" y="6800"/>
                  <a:pt x="3495" y="7229"/>
                </a:cubicBezTo>
                <a:lnTo>
                  <a:pt x="3113" y="8161"/>
                </a:lnTo>
                <a:cubicBezTo>
                  <a:pt x="2965" y="8623"/>
                  <a:pt x="2448" y="8999"/>
                  <a:pt x="1963" y="8999"/>
                </a:cubicBezTo>
                <a:lnTo>
                  <a:pt x="882" y="8999"/>
                </a:lnTo>
                <a:cubicBezTo>
                  <a:pt x="397" y="8999"/>
                  <a:pt x="0" y="9396"/>
                  <a:pt x="0" y="9882"/>
                </a:cubicBezTo>
                <a:close/>
              </a:path>
            </a:pathLst>
          </a:custGeom>
          <a:solidFill>
            <a:srgbClr val="D68F1B"/>
          </a:solidFill>
          <a:ln w="12700">
            <a:miter lim="400000"/>
          </a:ln>
        </p:spPr>
        <p:txBody>
          <a:bodyPr lIns="28573" tIns="28573" rIns="28573" bIns="28573" anchor="ctr"/>
          <a:lstStyle/>
          <a:p>
            <a:pPr algn="just">
              <a:lnSpc>
                <a:spcPct val="120000"/>
              </a:lnSpc>
              <a:spcBef>
                <a:spcPts val="0"/>
              </a:spcBef>
              <a:spcAft>
                <a:spcPts val="0"/>
              </a:spcAft>
              <a:defRPr sz="3200">
                <a:solidFill>
                  <a:srgbClr val="FFFFFF"/>
                </a:solidFill>
                <a:latin typeface="+mn-lt"/>
                <a:ea typeface="+mn-ea"/>
                <a:cs typeface="+mn-cs"/>
                <a:sym typeface="Helvetica Light"/>
              </a:defRPr>
            </a:pPr>
            <a:endParaRPr sz="64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 name="Shape 727"/>
          <p:cNvSpPr/>
          <p:nvPr/>
        </p:nvSpPr>
        <p:spPr>
          <a:xfrm>
            <a:off x="4482200" y="1744474"/>
            <a:ext cx="1243469" cy="1243418"/>
          </a:xfrm>
          <a:custGeom>
            <a:avLst/>
            <a:gdLst/>
            <a:ahLst/>
            <a:cxnLst>
              <a:cxn ang="0">
                <a:pos x="wd2" y="hd2"/>
              </a:cxn>
              <a:cxn ang="5400000">
                <a:pos x="wd2" y="hd2"/>
              </a:cxn>
              <a:cxn ang="10800000">
                <a:pos x="wd2" y="hd2"/>
              </a:cxn>
              <a:cxn ang="16200000">
                <a:pos x="wd2" y="hd2"/>
              </a:cxn>
            </a:cxnLst>
            <a:rect l="0" t="0" r="r" b="b"/>
            <a:pathLst>
              <a:path w="21600" h="21600" extrusionOk="0">
                <a:moveTo>
                  <a:pt x="5499" y="10800"/>
                </a:moveTo>
                <a:cubicBezTo>
                  <a:pt x="5499" y="7873"/>
                  <a:pt x="7872" y="5499"/>
                  <a:pt x="10800" y="5499"/>
                </a:cubicBezTo>
                <a:cubicBezTo>
                  <a:pt x="13728" y="5499"/>
                  <a:pt x="16100" y="7873"/>
                  <a:pt x="16100" y="10800"/>
                </a:cubicBezTo>
                <a:cubicBezTo>
                  <a:pt x="16100" y="13728"/>
                  <a:pt x="13728" y="16102"/>
                  <a:pt x="10800" y="16102"/>
                </a:cubicBezTo>
                <a:cubicBezTo>
                  <a:pt x="7872" y="16102"/>
                  <a:pt x="5499" y="13728"/>
                  <a:pt x="5499" y="10800"/>
                </a:cubicBezTo>
                <a:close/>
                <a:moveTo>
                  <a:pt x="0" y="9882"/>
                </a:moveTo>
                <a:lnTo>
                  <a:pt x="0" y="11719"/>
                </a:lnTo>
                <a:cubicBezTo>
                  <a:pt x="0" y="12204"/>
                  <a:pt x="397" y="12601"/>
                  <a:pt x="881" y="12601"/>
                </a:cubicBezTo>
                <a:lnTo>
                  <a:pt x="1963" y="12601"/>
                </a:lnTo>
                <a:cubicBezTo>
                  <a:pt x="2448" y="12601"/>
                  <a:pt x="2966" y="12979"/>
                  <a:pt x="3113" y="13440"/>
                </a:cubicBezTo>
                <a:lnTo>
                  <a:pt x="3495" y="14370"/>
                </a:lnTo>
                <a:cubicBezTo>
                  <a:pt x="3719" y="14800"/>
                  <a:pt x="3622" y="15433"/>
                  <a:pt x="3279" y="15776"/>
                </a:cubicBezTo>
                <a:lnTo>
                  <a:pt x="2514" y="16541"/>
                </a:lnTo>
                <a:cubicBezTo>
                  <a:pt x="2171" y="16883"/>
                  <a:pt x="2171" y="17445"/>
                  <a:pt x="2514" y="17788"/>
                </a:cubicBezTo>
                <a:lnTo>
                  <a:pt x="3813" y="19087"/>
                </a:lnTo>
                <a:cubicBezTo>
                  <a:pt x="4155" y="19429"/>
                  <a:pt x="4717" y="19429"/>
                  <a:pt x="5060" y="19087"/>
                </a:cubicBezTo>
                <a:lnTo>
                  <a:pt x="5825" y="18321"/>
                </a:lnTo>
                <a:cubicBezTo>
                  <a:pt x="6167" y="17979"/>
                  <a:pt x="6800" y="17881"/>
                  <a:pt x="7230" y="18105"/>
                </a:cubicBezTo>
                <a:lnTo>
                  <a:pt x="8160" y="18487"/>
                </a:lnTo>
                <a:cubicBezTo>
                  <a:pt x="8622" y="18635"/>
                  <a:pt x="9000" y="19153"/>
                  <a:pt x="9000" y="19638"/>
                </a:cubicBezTo>
                <a:lnTo>
                  <a:pt x="9000" y="20720"/>
                </a:lnTo>
                <a:cubicBezTo>
                  <a:pt x="9000" y="21204"/>
                  <a:pt x="9397" y="21600"/>
                  <a:pt x="9881" y="21600"/>
                </a:cubicBezTo>
                <a:lnTo>
                  <a:pt x="11719" y="21600"/>
                </a:lnTo>
                <a:cubicBezTo>
                  <a:pt x="12203" y="21600"/>
                  <a:pt x="12600" y="21204"/>
                  <a:pt x="12600" y="20720"/>
                </a:cubicBezTo>
                <a:lnTo>
                  <a:pt x="12600" y="19638"/>
                </a:lnTo>
                <a:cubicBezTo>
                  <a:pt x="12600" y="19153"/>
                  <a:pt x="12978" y="18635"/>
                  <a:pt x="13439" y="18487"/>
                </a:cubicBezTo>
                <a:lnTo>
                  <a:pt x="14370" y="18105"/>
                </a:lnTo>
                <a:cubicBezTo>
                  <a:pt x="14801" y="17881"/>
                  <a:pt x="15432" y="17979"/>
                  <a:pt x="15775" y="18321"/>
                </a:cubicBezTo>
                <a:lnTo>
                  <a:pt x="16540" y="19087"/>
                </a:lnTo>
                <a:cubicBezTo>
                  <a:pt x="16883" y="19429"/>
                  <a:pt x="17444" y="19429"/>
                  <a:pt x="17787" y="19087"/>
                </a:cubicBezTo>
                <a:lnTo>
                  <a:pt x="19086" y="17788"/>
                </a:lnTo>
                <a:cubicBezTo>
                  <a:pt x="19429" y="17445"/>
                  <a:pt x="19429" y="16883"/>
                  <a:pt x="19086" y="16541"/>
                </a:cubicBezTo>
                <a:lnTo>
                  <a:pt x="18321" y="15776"/>
                </a:lnTo>
                <a:cubicBezTo>
                  <a:pt x="17978" y="15433"/>
                  <a:pt x="17880" y="14800"/>
                  <a:pt x="18104" y="14370"/>
                </a:cubicBezTo>
                <a:lnTo>
                  <a:pt x="18487" y="13440"/>
                </a:lnTo>
                <a:cubicBezTo>
                  <a:pt x="18634" y="12979"/>
                  <a:pt x="19152" y="12601"/>
                  <a:pt x="19637" y="12601"/>
                </a:cubicBezTo>
                <a:lnTo>
                  <a:pt x="20718" y="12601"/>
                </a:lnTo>
                <a:cubicBezTo>
                  <a:pt x="21203" y="12601"/>
                  <a:pt x="21600" y="12204"/>
                  <a:pt x="21600" y="11719"/>
                </a:cubicBezTo>
                <a:lnTo>
                  <a:pt x="21600" y="9882"/>
                </a:lnTo>
                <a:cubicBezTo>
                  <a:pt x="21600" y="9397"/>
                  <a:pt x="21203" y="9000"/>
                  <a:pt x="20718" y="9000"/>
                </a:cubicBezTo>
                <a:lnTo>
                  <a:pt x="19637" y="9000"/>
                </a:lnTo>
                <a:cubicBezTo>
                  <a:pt x="19152" y="9000"/>
                  <a:pt x="18634" y="8622"/>
                  <a:pt x="18487" y="8160"/>
                </a:cubicBezTo>
                <a:lnTo>
                  <a:pt x="18104" y="7230"/>
                </a:lnTo>
                <a:cubicBezTo>
                  <a:pt x="17880" y="6800"/>
                  <a:pt x="17978" y="6168"/>
                  <a:pt x="18321" y="5824"/>
                </a:cubicBezTo>
                <a:lnTo>
                  <a:pt x="19086" y="5060"/>
                </a:lnTo>
                <a:cubicBezTo>
                  <a:pt x="19429" y="4717"/>
                  <a:pt x="19429" y="4156"/>
                  <a:pt x="19086" y="3813"/>
                </a:cubicBezTo>
                <a:lnTo>
                  <a:pt x="17787" y="2514"/>
                </a:lnTo>
                <a:cubicBezTo>
                  <a:pt x="17444" y="2171"/>
                  <a:pt x="16883" y="2171"/>
                  <a:pt x="16540" y="2514"/>
                </a:cubicBezTo>
                <a:lnTo>
                  <a:pt x="15775" y="3279"/>
                </a:lnTo>
                <a:cubicBezTo>
                  <a:pt x="15432" y="3622"/>
                  <a:pt x="14801" y="3719"/>
                  <a:pt x="14370" y="3495"/>
                </a:cubicBezTo>
                <a:lnTo>
                  <a:pt x="13439" y="3113"/>
                </a:lnTo>
                <a:cubicBezTo>
                  <a:pt x="12978" y="2966"/>
                  <a:pt x="12600" y="2448"/>
                  <a:pt x="12600" y="1963"/>
                </a:cubicBezTo>
                <a:lnTo>
                  <a:pt x="12600" y="882"/>
                </a:lnTo>
                <a:cubicBezTo>
                  <a:pt x="12600" y="397"/>
                  <a:pt x="12203" y="0"/>
                  <a:pt x="11719" y="0"/>
                </a:cubicBezTo>
                <a:lnTo>
                  <a:pt x="9881" y="0"/>
                </a:lnTo>
                <a:cubicBezTo>
                  <a:pt x="9397" y="0"/>
                  <a:pt x="9000" y="397"/>
                  <a:pt x="9000" y="882"/>
                </a:cubicBezTo>
                <a:lnTo>
                  <a:pt x="9000" y="1963"/>
                </a:lnTo>
                <a:cubicBezTo>
                  <a:pt x="9000" y="2448"/>
                  <a:pt x="8622" y="2966"/>
                  <a:pt x="8160" y="3113"/>
                </a:cubicBezTo>
                <a:lnTo>
                  <a:pt x="7230" y="3495"/>
                </a:lnTo>
                <a:cubicBezTo>
                  <a:pt x="6800" y="3719"/>
                  <a:pt x="6167" y="3622"/>
                  <a:pt x="5825" y="3279"/>
                </a:cubicBezTo>
                <a:lnTo>
                  <a:pt x="5060" y="2514"/>
                </a:lnTo>
                <a:cubicBezTo>
                  <a:pt x="4717" y="2171"/>
                  <a:pt x="4155" y="2171"/>
                  <a:pt x="3813" y="2514"/>
                </a:cubicBezTo>
                <a:lnTo>
                  <a:pt x="2514" y="3813"/>
                </a:lnTo>
                <a:cubicBezTo>
                  <a:pt x="2171" y="4156"/>
                  <a:pt x="2171" y="4717"/>
                  <a:pt x="2514" y="5060"/>
                </a:cubicBezTo>
                <a:lnTo>
                  <a:pt x="3279" y="5824"/>
                </a:lnTo>
                <a:cubicBezTo>
                  <a:pt x="3622" y="6168"/>
                  <a:pt x="3719" y="6800"/>
                  <a:pt x="3495" y="7230"/>
                </a:cubicBezTo>
                <a:lnTo>
                  <a:pt x="3113" y="8160"/>
                </a:lnTo>
                <a:cubicBezTo>
                  <a:pt x="2966" y="8622"/>
                  <a:pt x="2448" y="9000"/>
                  <a:pt x="1963" y="9000"/>
                </a:cubicBezTo>
                <a:lnTo>
                  <a:pt x="881" y="9000"/>
                </a:lnTo>
                <a:cubicBezTo>
                  <a:pt x="397" y="9000"/>
                  <a:pt x="0" y="9397"/>
                  <a:pt x="0" y="9882"/>
                </a:cubicBezTo>
                <a:close/>
              </a:path>
            </a:pathLst>
          </a:custGeom>
          <a:solidFill>
            <a:srgbClr val="FF0000"/>
          </a:solidFill>
          <a:ln w="12700">
            <a:miter lim="400000"/>
          </a:ln>
        </p:spPr>
        <p:txBody>
          <a:bodyPr lIns="28573" tIns="28573" rIns="28573" bIns="28573" anchor="ctr"/>
          <a:lstStyle/>
          <a:p>
            <a:pPr algn="just">
              <a:lnSpc>
                <a:spcPct val="120000"/>
              </a:lnSpc>
              <a:spcBef>
                <a:spcPts val="0"/>
              </a:spcBef>
              <a:spcAft>
                <a:spcPts val="0"/>
              </a:spcAft>
              <a:defRPr sz="3200">
                <a:solidFill>
                  <a:srgbClr val="FFFFFF"/>
                </a:solidFill>
                <a:latin typeface="+mn-lt"/>
                <a:ea typeface="+mn-ea"/>
                <a:cs typeface="+mn-cs"/>
                <a:sym typeface="Helvetica Light"/>
              </a:defRPr>
            </a:pPr>
            <a:endParaRPr sz="64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3" name="Shape 728"/>
          <p:cNvSpPr/>
          <p:nvPr/>
        </p:nvSpPr>
        <p:spPr>
          <a:xfrm>
            <a:off x="3616127" y="2961664"/>
            <a:ext cx="1554282" cy="1554270"/>
          </a:xfrm>
          <a:custGeom>
            <a:avLst/>
            <a:gdLst/>
            <a:ahLst/>
            <a:cxnLst>
              <a:cxn ang="0">
                <a:pos x="wd2" y="hd2"/>
              </a:cxn>
              <a:cxn ang="5400000">
                <a:pos x="wd2" y="hd2"/>
              </a:cxn>
              <a:cxn ang="10800000">
                <a:pos x="wd2" y="hd2"/>
              </a:cxn>
              <a:cxn ang="16200000">
                <a:pos x="wd2" y="hd2"/>
              </a:cxn>
            </a:cxnLst>
            <a:rect l="0" t="0" r="r" b="b"/>
            <a:pathLst>
              <a:path w="21600" h="21600" extrusionOk="0">
                <a:moveTo>
                  <a:pt x="5499" y="10800"/>
                </a:moveTo>
                <a:cubicBezTo>
                  <a:pt x="5499" y="7872"/>
                  <a:pt x="7872" y="5499"/>
                  <a:pt x="10800" y="5499"/>
                </a:cubicBezTo>
                <a:cubicBezTo>
                  <a:pt x="13727" y="5499"/>
                  <a:pt x="16101" y="7872"/>
                  <a:pt x="16101" y="10800"/>
                </a:cubicBezTo>
                <a:cubicBezTo>
                  <a:pt x="16101" y="13727"/>
                  <a:pt x="13727" y="16101"/>
                  <a:pt x="10800" y="16101"/>
                </a:cubicBezTo>
                <a:cubicBezTo>
                  <a:pt x="7872" y="16101"/>
                  <a:pt x="5499" y="13727"/>
                  <a:pt x="5499" y="10800"/>
                </a:cubicBezTo>
                <a:close/>
                <a:moveTo>
                  <a:pt x="0" y="9882"/>
                </a:moveTo>
                <a:lnTo>
                  <a:pt x="0" y="11719"/>
                </a:lnTo>
                <a:cubicBezTo>
                  <a:pt x="0" y="12203"/>
                  <a:pt x="397" y="12600"/>
                  <a:pt x="882" y="12600"/>
                </a:cubicBezTo>
                <a:lnTo>
                  <a:pt x="1963" y="12600"/>
                </a:lnTo>
                <a:cubicBezTo>
                  <a:pt x="2448" y="12600"/>
                  <a:pt x="2965" y="12978"/>
                  <a:pt x="3113" y="13440"/>
                </a:cubicBezTo>
                <a:lnTo>
                  <a:pt x="3495" y="14369"/>
                </a:lnTo>
                <a:cubicBezTo>
                  <a:pt x="3719" y="14800"/>
                  <a:pt x="3622" y="15433"/>
                  <a:pt x="3279" y="15776"/>
                </a:cubicBezTo>
                <a:lnTo>
                  <a:pt x="2514" y="16541"/>
                </a:lnTo>
                <a:cubicBezTo>
                  <a:pt x="2171" y="16884"/>
                  <a:pt x="2171" y="17444"/>
                  <a:pt x="2514" y="17788"/>
                </a:cubicBezTo>
                <a:lnTo>
                  <a:pt x="3812" y="19086"/>
                </a:lnTo>
                <a:cubicBezTo>
                  <a:pt x="4155" y="19429"/>
                  <a:pt x="4717" y="19429"/>
                  <a:pt x="5060" y="19086"/>
                </a:cubicBezTo>
                <a:lnTo>
                  <a:pt x="5825" y="18321"/>
                </a:lnTo>
                <a:cubicBezTo>
                  <a:pt x="6168" y="17978"/>
                  <a:pt x="6800" y="17880"/>
                  <a:pt x="7230" y="18105"/>
                </a:cubicBezTo>
                <a:lnTo>
                  <a:pt x="8160" y="18487"/>
                </a:lnTo>
                <a:cubicBezTo>
                  <a:pt x="8622" y="18634"/>
                  <a:pt x="9000" y="19152"/>
                  <a:pt x="9000" y="19637"/>
                </a:cubicBezTo>
                <a:lnTo>
                  <a:pt x="9000" y="20719"/>
                </a:lnTo>
                <a:cubicBezTo>
                  <a:pt x="9000" y="21203"/>
                  <a:pt x="9396" y="21600"/>
                  <a:pt x="9881" y="21600"/>
                </a:cubicBezTo>
                <a:lnTo>
                  <a:pt x="11718" y="21600"/>
                </a:lnTo>
                <a:cubicBezTo>
                  <a:pt x="12203" y="21600"/>
                  <a:pt x="12600" y="21203"/>
                  <a:pt x="12600" y="20719"/>
                </a:cubicBezTo>
                <a:lnTo>
                  <a:pt x="12600" y="19637"/>
                </a:lnTo>
                <a:cubicBezTo>
                  <a:pt x="12600" y="19152"/>
                  <a:pt x="12978" y="18634"/>
                  <a:pt x="13439" y="18487"/>
                </a:cubicBezTo>
                <a:lnTo>
                  <a:pt x="14370" y="18105"/>
                </a:lnTo>
                <a:cubicBezTo>
                  <a:pt x="14800" y="17880"/>
                  <a:pt x="15432" y="17978"/>
                  <a:pt x="15775" y="18321"/>
                </a:cubicBezTo>
                <a:lnTo>
                  <a:pt x="16540" y="19086"/>
                </a:lnTo>
                <a:cubicBezTo>
                  <a:pt x="16883" y="19429"/>
                  <a:pt x="17444" y="19429"/>
                  <a:pt x="17787" y="19086"/>
                </a:cubicBezTo>
                <a:lnTo>
                  <a:pt x="19086" y="17788"/>
                </a:lnTo>
                <a:cubicBezTo>
                  <a:pt x="19429" y="17444"/>
                  <a:pt x="19429" y="16884"/>
                  <a:pt x="19086" y="16541"/>
                </a:cubicBezTo>
                <a:lnTo>
                  <a:pt x="18321" y="15776"/>
                </a:lnTo>
                <a:cubicBezTo>
                  <a:pt x="17978" y="15433"/>
                  <a:pt x="17881" y="14800"/>
                  <a:pt x="18105" y="14369"/>
                </a:cubicBezTo>
                <a:lnTo>
                  <a:pt x="18486" y="13440"/>
                </a:lnTo>
                <a:cubicBezTo>
                  <a:pt x="18634" y="12978"/>
                  <a:pt x="19152" y="12600"/>
                  <a:pt x="19637" y="12600"/>
                </a:cubicBezTo>
                <a:lnTo>
                  <a:pt x="20718" y="12600"/>
                </a:lnTo>
                <a:cubicBezTo>
                  <a:pt x="21203" y="12600"/>
                  <a:pt x="21600" y="12203"/>
                  <a:pt x="21600" y="11719"/>
                </a:cubicBezTo>
                <a:lnTo>
                  <a:pt x="21600" y="9882"/>
                </a:lnTo>
                <a:cubicBezTo>
                  <a:pt x="21600" y="9397"/>
                  <a:pt x="21203" y="9000"/>
                  <a:pt x="20718" y="9000"/>
                </a:cubicBezTo>
                <a:lnTo>
                  <a:pt x="19637" y="9000"/>
                </a:lnTo>
                <a:cubicBezTo>
                  <a:pt x="19152" y="9000"/>
                  <a:pt x="18634" y="8622"/>
                  <a:pt x="18486" y="8161"/>
                </a:cubicBezTo>
                <a:lnTo>
                  <a:pt x="18105" y="7230"/>
                </a:lnTo>
                <a:cubicBezTo>
                  <a:pt x="17881" y="6800"/>
                  <a:pt x="17978" y="6168"/>
                  <a:pt x="18321" y="5825"/>
                </a:cubicBezTo>
                <a:lnTo>
                  <a:pt x="19086" y="5059"/>
                </a:lnTo>
                <a:cubicBezTo>
                  <a:pt x="19429" y="4717"/>
                  <a:pt x="19429" y="4156"/>
                  <a:pt x="19086" y="3812"/>
                </a:cubicBezTo>
                <a:lnTo>
                  <a:pt x="17787" y="2514"/>
                </a:lnTo>
                <a:cubicBezTo>
                  <a:pt x="17444" y="2171"/>
                  <a:pt x="16883" y="2171"/>
                  <a:pt x="16540" y="2514"/>
                </a:cubicBezTo>
                <a:lnTo>
                  <a:pt x="15775" y="3279"/>
                </a:lnTo>
                <a:cubicBezTo>
                  <a:pt x="15432" y="3622"/>
                  <a:pt x="14800" y="3719"/>
                  <a:pt x="14370" y="3495"/>
                </a:cubicBezTo>
                <a:lnTo>
                  <a:pt x="13439" y="3113"/>
                </a:lnTo>
                <a:cubicBezTo>
                  <a:pt x="12978" y="2965"/>
                  <a:pt x="12600" y="2448"/>
                  <a:pt x="12600" y="1963"/>
                </a:cubicBezTo>
                <a:lnTo>
                  <a:pt x="12600" y="882"/>
                </a:lnTo>
                <a:cubicBezTo>
                  <a:pt x="12600" y="396"/>
                  <a:pt x="12203" y="0"/>
                  <a:pt x="11718" y="0"/>
                </a:cubicBezTo>
                <a:lnTo>
                  <a:pt x="9881" y="0"/>
                </a:lnTo>
                <a:cubicBezTo>
                  <a:pt x="9396" y="0"/>
                  <a:pt x="9000" y="396"/>
                  <a:pt x="9000" y="882"/>
                </a:cubicBezTo>
                <a:lnTo>
                  <a:pt x="9000" y="1963"/>
                </a:lnTo>
                <a:cubicBezTo>
                  <a:pt x="9000" y="2448"/>
                  <a:pt x="8622" y="2965"/>
                  <a:pt x="8160" y="3113"/>
                </a:cubicBezTo>
                <a:lnTo>
                  <a:pt x="7230" y="3495"/>
                </a:lnTo>
                <a:cubicBezTo>
                  <a:pt x="6800" y="3719"/>
                  <a:pt x="6168" y="3622"/>
                  <a:pt x="5825" y="3279"/>
                </a:cubicBezTo>
                <a:lnTo>
                  <a:pt x="5060" y="2514"/>
                </a:lnTo>
                <a:cubicBezTo>
                  <a:pt x="4717" y="2171"/>
                  <a:pt x="4155" y="2171"/>
                  <a:pt x="3812" y="2514"/>
                </a:cubicBezTo>
                <a:lnTo>
                  <a:pt x="2514" y="3812"/>
                </a:lnTo>
                <a:cubicBezTo>
                  <a:pt x="2171" y="4156"/>
                  <a:pt x="2171" y="4717"/>
                  <a:pt x="2514" y="5059"/>
                </a:cubicBezTo>
                <a:lnTo>
                  <a:pt x="3279" y="5825"/>
                </a:lnTo>
                <a:cubicBezTo>
                  <a:pt x="3622" y="6168"/>
                  <a:pt x="3719" y="6800"/>
                  <a:pt x="3495" y="7230"/>
                </a:cubicBezTo>
                <a:lnTo>
                  <a:pt x="3113" y="8161"/>
                </a:lnTo>
                <a:cubicBezTo>
                  <a:pt x="2965" y="8622"/>
                  <a:pt x="2448" y="9000"/>
                  <a:pt x="1963" y="9000"/>
                </a:cubicBezTo>
                <a:lnTo>
                  <a:pt x="882" y="9000"/>
                </a:lnTo>
                <a:cubicBezTo>
                  <a:pt x="397" y="9000"/>
                  <a:pt x="0" y="9397"/>
                  <a:pt x="0" y="9882"/>
                </a:cubicBezTo>
                <a:close/>
              </a:path>
            </a:pathLst>
          </a:custGeom>
          <a:solidFill>
            <a:srgbClr val="FF0000"/>
          </a:solidFill>
          <a:ln w="12700">
            <a:miter lim="400000"/>
          </a:ln>
        </p:spPr>
        <p:txBody>
          <a:bodyPr lIns="28573" tIns="28573" rIns="28573" bIns="28573" anchor="ctr"/>
          <a:lstStyle/>
          <a:p>
            <a:pPr algn="just">
              <a:lnSpc>
                <a:spcPct val="120000"/>
              </a:lnSpc>
              <a:spcBef>
                <a:spcPts val="0"/>
              </a:spcBef>
              <a:spcAft>
                <a:spcPts val="0"/>
              </a:spcAft>
              <a:defRPr sz="3200">
                <a:solidFill>
                  <a:srgbClr val="FFFFFF"/>
                </a:solidFill>
                <a:latin typeface="+mn-lt"/>
                <a:ea typeface="+mn-ea"/>
                <a:cs typeface="+mn-cs"/>
                <a:sym typeface="Helvetica Light"/>
              </a:defRPr>
            </a:pPr>
            <a:endParaRPr sz="64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4" name="Shape 726"/>
          <p:cNvSpPr/>
          <p:nvPr/>
        </p:nvSpPr>
        <p:spPr>
          <a:xfrm>
            <a:off x="3076572" y="1987191"/>
            <a:ext cx="1131344" cy="1131349"/>
          </a:xfrm>
          <a:custGeom>
            <a:avLst/>
            <a:gdLst/>
            <a:ahLst/>
            <a:cxnLst>
              <a:cxn ang="0">
                <a:pos x="wd2" y="hd2"/>
              </a:cxn>
              <a:cxn ang="5400000">
                <a:pos x="wd2" y="hd2"/>
              </a:cxn>
              <a:cxn ang="10800000">
                <a:pos x="wd2" y="hd2"/>
              </a:cxn>
              <a:cxn ang="16200000">
                <a:pos x="wd2" y="hd2"/>
              </a:cxn>
            </a:cxnLst>
            <a:rect l="0" t="0" r="r" b="b"/>
            <a:pathLst>
              <a:path w="21600" h="21600" extrusionOk="0">
                <a:moveTo>
                  <a:pt x="5499" y="10800"/>
                </a:moveTo>
                <a:cubicBezTo>
                  <a:pt x="5499" y="7872"/>
                  <a:pt x="7872" y="5500"/>
                  <a:pt x="10800" y="5500"/>
                </a:cubicBezTo>
                <a:cubicBezTo>
                  <a:pt x="13728" y="5500"/>
                  <a:pt x="16101" y="7872"/>
                  <a:pt x="16101" y="10800"/>
                </a:cubicBezTo>
                <a:cubicBezTo>
                  <a:pt x="16101" y="13728"/>
                  <a:pt x="13728" y="16101"/>
                  <a:pt x="10800" y="16101"/>
                </a:cubicBezTo>
                <a:cubicBezTo>
                  <a:pt x="7872" y="16101"/>
                  <a:pt x="5499" y="13728"/>
                  <a:pt x="5499" y="10800"/>
                </a:cubicBezTo>
                <a:close/>
                <a:moveTo>
                  <a:pt x="0" y="9882"/>
                </a:moveTo>
                <a:lnTo>
                  <a:pt x="0" y="11719"/>
                </a:lnTo>
                <a:cubicBezTo>
                  <a:pt x="0" y="12204"/>
                  <a:pt x="397" y="12601"/>
                  <a:pt x="882" y="12601"/>
                </a:cubicBezTo>
                <a:lnTo>
                  <a:pt x="1963" y="12601"/>
                </a:lnTo>
                <a:cubicBezTo>
                  <a:pt x="2448" y="12601"/>
                  <a:pt x="2965" y="12978"/>
                  <a:pt x="3113" y="13439"/>
                </a:cubicBezTo>
                <a:lnTo>
                  <a:pt x="3495" y="14371"/>
                </a:lnTo>
                <a:cubicBezTo>
                  <a:pt x="3719" y="14800"/>
                  <a:pt x="3621" y="15433"/>
                  <a:pt x="3279" y="15776"/>
                </a:cubicBezTo>
                <a:lnTo>
                  <a:pt x="2514" y="16541"/>
                </a:lnTo>
                <a:cubicBezTo>
                  <a:pt x="2170" y="16884"/>
                  <a:pt x="2170" y="17444"/>
                  <a:pt x="2514" y="17787"/>
                </a:cubicBezTo>
                <a:lnTo>
                  <a:pt x="3812" y="19087"/>
                </a:lnTo>
                <a:cubicBezTo>
                  <a:pt x="4156" y="19430"/>
                  <a:pt x="4716" y="19430"/>
                  <a:pt x="5059" y="19087"/>
                </a:cubicBezTo>
                <a:lnTo>
                  <a:pt x="5824" y="18321"/>
                </a:lnTo>
                <a:cubicBezTo>
                  <a:pt x="6167" y="17979"/>
                  <a:pt x="6800" y="17882"/>
                  <a:pt x="7230" y="18105"/>
                </a:cubicBezTo>
                <a:lnTo>
                  <a:pt x="8160" y="18487"/>
                </a:lnTo>
                <a:cubicBezTo>
                  <a:pt x="8622" y="18635"/>
                  <a:pt x="9001" y="19152"/>
                  <a:pt x="9001" y="19637"/>
                </a:cubicBezTo>
                <a:lnTo>
                  <a:pt x="9001" y="20718"/>
                </a:lnTo>
                <a:cubicBezTo>
                  <a:pt x="9001" y="21203"/>
                  <a:pt x="9398" y="21600"/>
                  <a:pt x="9882" y="21600"/>
                </a:cubicBezTo>
                <a:lnTo>
                  <a:pt x="11718" y="21600"/>
                </a:lnTo>
                <a:cubicBezTo>
                  <a:pt x="12204" y="21600"/>
                  <a:pt x="12601" y="21203"/>
                  <a:pt x="12601" y="20718"/>
                </a:cubicBezTo>
                <a:lnTo>
                  <a:pt x="12601" y="19637"/>
                </a:lnTo>
                <a:cubicBezTo>
                  <a:pt x="12601" y="19152"/>
                  <a:pt x="12978" y="18635"/>
                  <a:pt x="13440" y="18487"/>
                </a:cubicBezTo>
                <a:lnTo>
                  <a:pt x="14370" y="18105"/>
                </a:lnTo>
                <a:cubicBezTo>
                  <a:pt x="14800" y="17882"/>
                  <a:pt x="15433" y="17979"/>
                  <a:pt x="15775" y="18321"/>
                </a:cubicBezTo>
                <a:lnTo>
                  <a:pt x="16541" y="19087"/>
                </a:lnTo>
                <a:cubicBezTo>
                  <a:pt x="16884" y="19430"/>
                  <a:pt x="17444" y="19430"/>
                  <a:pt x="17788" y="19087"/>
                </a:cubicBezTo>
                <a:lnTo>
                  <a:pt x="19087" y="17787"/>
                </a:lnTo>
                <a:cubicBezTo>
                  <a:pt x="19430" y="17444"/>
                  <a:pt x="19430" y="16884"/>
                  <a:pt x="19087" y="16541"/>
                </a:cubicBezTo>
                <a:lnTo>
                  <a:pt x="18321" y="15776"/>
                </a:lnTo>
                <a:cubicBezTo>
                  <a:pt x="17979" y="15433"/>
                  <a:pt x="17882" y="14801"/>
                  <a:pt x="18105" y="14371"/>
                </a:cubicBezTo>
                <a:lnTo>
                  <a:pt x="18487" y="13439"/>
                </a:lnTo>
                <a:cubicBezTo>
                  <a:pt x="18635" y="12978"/>
                  <a:pt x="19152" y="12601"/>
                  <a:pt x="19637" y="12601"/>
                </a:cubicBezTo>
                <a:lnTo>
                  <a:pt x="20718" y="12601"/>
                </a:lnTo>
                <a:cubicBezTo>
                  <a:pt x="21203" y="12601"/>
                  <a:pt x="21600" y="12204"/>
                  <a:pt x="21600" y="11719"/>
                </a:cubicBezTo>
                <a:lnTo>
                  <a:pt x="21600" y="9882"/>
                </a:lnTo>
                <a:cubicBezTo>
                  <a:pt x="21600" y="9396"/>
                  <a:pt x="21203" y="8999"/>
                  <a:pt x="20718" y="8999"/>
                </a:cubicBezTo>
                <a:lnTo>
                  <a:pt x="19637" y="8999"/>
                </a:lnTo>
                <a:cubicBezTo>
                  <a:pt x="19152" y="8999"/>
                  <a:pt x="18635" y="8623"/>
                  <a:pt x="18487" y="8161"/>
                </a:cubicBezTo>
                <a:lnTo>
                  <a:pt x="18105" y="7229"/>
                </a:lnTo>
                <a:cubicBezTo>
                  <a:pt x="17882" y="6800"/>
                  <a:pt x="17979" y="6167"/>
                  <a:pt x="18321" y="5825"/>
                </a:cubicBezTo>
                <a:lnTo>
                  <a:pt x="19087" y="5060"/>
                </a:lnTo>
                <a:cubicBezTo>
                  <a:pt x="19430" y="4718"/>
                  <a:pt x="19430" y="4156"/>
                  <a:pt x="19087" y="3813"/>
                </a:cubicBezTo>
                <a:lnTo>
                  <a:pt x="17788" y="2514"/>
                </a:lnTo>
                <a:cubicBezTo>
                  <a:pt x="17444" y="2171"/>
                  <a:pt x="16884" y="2171"/>
                  <a:pt x="16541" y="2514"/>
                </a:cubicBezTo>
                <a:lnTo>
                  <a:pt x="15775" y="3279"/>
                </a:lnTo>
                <a:cubicBezTo>
                  <a:pt x="15433" y="3621"/>
                  <a:pt x="14800" y="3718"/>
                  <a:pt x="14370" y="3495"/>
                </a:cubicBezTo>
                <a:lnTo>
                  <a:pt x="13440" y="3114"/>
                </a:lnTo>
                <a:cubicBezTo>
                  <a:pt x="12978" y="2965"/>
                  <a:pt x="12601" y="2448"/>
                  <a:pt x="12601" y="1963"/>
                </a:cubicBezTo>
                <a:lnTo>
                  <a:pt x="12601" y="882"/>
                </a:lnTo>
                <a:cubicBezTo>
                  <a:pt x="12601" y="397"/>
                  <a:pt x="12204" y="0"/>
                  <a:pt x="11718" y="0"/>
                </a:cubicBezTo>
                <a:lnTo>
                  <a:pt x="9882" y="0"/>
                </a:lnTo>
                <a:cubicBezTo>
                  <a:pt x="9398" y="0"/>
                  <a:pt x="9001" y="397"/>
                  <a:pt x="9001" y="882"/>
                </a:cubicBezTo>
                <a:lnTo>
                  <a:pt x="9001" y="1963"/>
                </a:lnTo>
                <a:cubicBezTo>
                  <a:pt x="9001" y="2448"/>
                  <a:pt x="8622" y="2965"/>
                  <a:pt x="8160" y="3114"/>
                </a:cubicBezTo>
                <a:lnTo>
                  <a:pt x="7230" y="3495"/>
                </a:lnTo>
                <a:cubicBezTo>
                  <a:pt x="6800" y="3718"/>
                  <a:pt x="6167" y="3621"/>
                  <a:pt x="5824" y="3279"/>
                </a:cubicBezTo>
                <a:lnTo>
                  <a:pt x="5059" y="2514"/>
                </a:lnTo>
                <a:cubicBezTo>
                  <a:pt x="4716" y="2171"/>
                  <a:pt x="4156" y="2171"/>
                  <a:pt x="3812" y="2514"/>
                </a:cubicBezTo>
                <a:lnTo>
                  <a:pt x="2514" y="3813"/>
                </a:lnTo>
                <a:cubicBezTo>
                  <a:pt x="2170" y="4156"/>
                  <a:pt x="2170" y="4718"/>
                  <a:pt x="2514" y="5060"/>
                </a:cubicBezTo>
                <a:lnTo>
                  <a:pt x="3279" y="5825"/>
                </a:lnTo>
                <a:cubicBezTo>
                  <a:pt x="3621" y="6167"/>
                  <a:pt x="3719" y="6800"/>
                  <a:pt x="3495" y="7229"/>
                </a:cubicBezTo>
                <a:lnTo>
                  <a:pt x="3113" y="8161"/>
                </a:lnTo>
                <a:cubicBezTo>
                  <a:pt x="2965" y="8623"/>
                  <a:pt x="2448" y="8999"/>
                  <a:pt x="1963" y="8999"/>
                </a:cubicBezTo>
                <a:lnTo>
                  <a:pt x="882" y="8999"/>
                </a:lnTo>
                <a:cubicBezTo>
                  <a:pt x="397" y="8999"/>
                  <a:pt x="0" y="9396"/>
                  <a:pt x="0" y="9882"/>
                </a:cubicBezTo>
                <a:close/>
              </a:path>
            </a:pathLst>
          </a:custGeom>
          <a:solidFill>
            <a:srgbClr val="D68F1B"/>
          </a:solidFill>
          <a:ln w="12700">
            <a:miter lim="400000"/>
          </a:ln>
        </p:spPr>
        <p:txBody>
          <a:bodyPr lIns="28573" tIns="28573" rIns="28573" bIns="28573" anchor="ctr"/>
          <a:lstStyle/>
          <a:p>
            <a:pPr algn="just">
              <a:lnSpc>
                <a:spcPct val="120000"/>
              </a:lnSpc>
              <a:spcBef>
                <a:spcPts val="0"/>
              </a:spcBef>
              <a:spcAft>
                <a:spcPts val="0"/>
              </a:spcAft>
              <a:defRPr sz="3200">
                <a:solidFill>
                  <a:srgbClr val="FFFFFF"/>
                </a:solidFill>
                <a:latin typeface="+mn-lt"/>
                <a:ea typeface="+mn-ea"/>
                <a:cs typeface="+mn-cs"/>
                <a:sym typeface="Helvetica Light"/>
              </a:defRPr>
            </a:pPr>
            <a:endParaRPr sz="64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5" name="Text Placeholder 10"/>
          <p:cNvSpPr txBox="1"/>
          <p:nvPr/>
        </p:nvSpPr>
        <p:spPr>
          <a:xfrm>
            <a:off x="1622848" y="1656259"/>
            <a:ext cx="1367865" cy="22978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fontAlgn="auto">
              <a:lnSpc>
                <a:spcPct val="120000"/>
              </a:lnSpc>
              <a:spcBef>
                <a:spcPts val="0"/>
              </a:spcBef>
              <a:spcAft>
                <a:spcPts val="0"/>
              </a:spcAft>
              <a:buNone/>
            </a:pPr>
            <a:r>
              <a:rPr lang="zh-CN" altLang="en-US" sz="995">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AU" sz="995"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6" name="Text Placeholder 11"/>
          <p:cNvSpPr txBox="1"/>
          <p:nvPr/>
        </p:nvSpPr>
        <p:spPr>
          <a:xfrm>
            <a:off x="1622847" y="1849573"/>
            <a:ext cx="1433759" cy="41494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fontAlgn="auto">
              <a:lnSpc>
                <a:spcPct val="120000"/>
              </a:lnSpc>
              <a:spcBef>
                <a:spcPts val="0"/>
              </a:spcBef>
              <a:spcAft>
                <a:spcPts val="0"/>
              </a:spcAft>
              <a:buNone/>
            </a:pPr>
            <a:r>
              <a:rPr lang="zh-CN" altLang="en-US" sz="570" dirty="0">
                <a:latin typeface="Arial" panose="020B0604020202020204" pitchFamily="34" charset="0"/>
                <a:ea typeface="微软雅黑" panose="020B0503020204020204" pitchFamily="34" charset="-122"/>
                <a:cs typeface="+mn-ea"/>
                <a:sym typeface="Arial" panose="020B0604020202020204" pitchFamily="34" charset="0"/>
              </a:rPr>
              <a:t>请替换文字内容，点击添加相关标题文字，修改文字内容，也可以直接复制你的内容到此。</a:t>
            </a:r>
            <a:endParaRPr lang="en-AU" sz="57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7" name="Text Placeholder 10"/>
          <p:cNvSpPr txBox="1"/>
          <p:nvPr/>
        </p:nvSpPr>
        <p:spPr>
          <a:xfrm>
            <a:off x="1950060" y="3497476"/>
            <a:ext cx="1367865" cy="22978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fontAlgn="auto">
              <a:lnSpc>
                <a:spcPct val="120000"/>
              </a:lnSpc>
              <a:spcBef>
                <a:spcPts val="0"/>
              </a:spcBef>
              <a:spcAft>
                <a:spcPts val="0"/>
              </a:spcAft>
              <a:buNone/>
            </a:pPr>
            <a:r>
              <a:rPr lang="zh-CN" altLang="en-US" sz="995">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AU" sz="995"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8" name="Text Placeholder 11"/>
          <p:cNvSpPr txBox="1"/>
          <p:nvPr/>
        </p:nvSpPr>
        <p:spPr>
          <a:xfrm>
            <a:off x="1950060" y="3691920"/>
            <a:ext cx="1433759" cy="414276"/>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fontAlgn="auto">
              <a:lnSpc>
                <a:spcPct val="120000"/>
              </a:lnSpc>
              <a:spcBef>
                <a:spcPts val="0"/>
              </a:spcBef>
              <a:spcAft>
                <a:spcPts val="0"/>
              </a:spcAft>
              <a:buNone/>
            </a:pPr>
            <a:r>
              <a:rPr lang="zh-CN" altLang="en-US" sz="570" dirty="0">
                <a:latin typeface="Arial" panose="020B0604020202020204" pitchFamily="34" charset="0"/>
                <a:ea typeface="微软雅黑" panose="020B0503020204020204" pitchFamily="34" charset="-122"/>
                <a:cs typeface="+mn-ea"/>
                <a:sym typeface="Arial" panose="020B0604020202020204" pitchFamily="34" charset="0"/>
              </a:rPr>
              <a:t>请替换文字内容，点击添加相关标题文字，修改文字内容，也可以直接复制你的内容到此。</a:t>
            </a:r>
            <a:endParaRPr lang="en-AU" sz="57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9" name="Text Placeholder 10"/>
          <p:cNvSpPr txBox="1"/>
          <p:nvPr/>
        </p:nvSpPr>
        <p:spPr>
          <a:xfrm>
            <a:off x="5783398" y="1653702"/>
            <a:ext cx="1367865" cy="22978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fontAlgn="auto">
              <a:lnSpc>
                <a:spcPct val="120000"/>
              </a:lnSpc>
              <a:spcBef>
                <a:spcPts val="0"/>
              </a:spcBef>
              <a:spcAft>
                <a:spcPts val="0"/>
              </a:spcAft>
              <a:buNone/>
            </a:pPr>
            <a:r>
              <a:rPr lang="zh-CN" altLang="en-US" sz="995">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AU" sz="995"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0" name="Text Placeholder 11"/>
          <p:cNvSpPr txBox="1"/>
          <p:nvPr/>
        </p:nvSpPr>
        <p:spPr>
          <a:xfrm>
            <a:off x="5783397" y="1847016"/>
            <a:ext cx="1433759" cy="41494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fontAlgn="auto">
              <a:lnSpc>
                <a:spcPct val="120000"/>
              </a:lnSpc>
              <a:spcBef>
                <a:spcPts val="0"/>
              </a:spcBef>
              <a:spcAft>
                <a:spcPts val="0"/>
              </a:spcAft>
              <a:buNone/>
            </a:pPr>
            <a:r>
              <a:rPr lang="zh-CN" altLang="en-US" sz="570" dirty="0">
                <a:latin typeface="Arial" panose="020B0604020202020204" pitchFamily="34" charset="0"/>
                <a:ea typeface="微软雅黑" panose="020B0503020204020204" pitchFamily="34" charset="-122"/>
                <a:cs typeface="+mn-ea"/>
                <a:sym typeface="Arial" panose="020B0604020202020204" pitchFamily="34" charset="0"/>
              </a:rPr>
              <a:t>请替换文字内容</a:t>
            </a:r>
            <a:r>
              <a:rPr lang="zh-CN" altLang="en-US" sz="570">
                <a:latin typeface="Arial" panose="020B0604020202020204" pitchFamily="34" charset="0"/>
                <a:ea typeface="微软雅黑" panose="020B0503020204020204" pitchFamily="34" charset="-122"/>
                <a:cs typeface="+mn-ea"/>
                <a:sym typeface="Arial" panose="020B0604020202020204" pitchFamily="34" charset="0"/>
              </a:rPr>
              <a:t>，点击添加相关</a:t>
            </a:r>
            <a:r>
              <a:rPr lang="zh-CN" altLang="en-US" sz="570" dirty="0">
                <a:latin typeface="Arial" panose="020B0604020202020204" pitchFamily="34" charset="0"/>
                <a:ea typeface="微软雅黑" panose="020B0503020204020204" pitchFamily="34" charset="-122"/>
                <a:cs typeface="+mn-ea"/>
                <a:sym typeface="Arial" panose="020B0604020202020204" pitchFamily="34" charset="0"/>
              </a:rPr>
              <a:t>标题文字，修改文字内容，也可以直接复制你的内容到此。</a:t>
            </a:r>
            <a:endParaRPr lang="en-AU" sz="57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1" name="Text Placeholder 10"/>
          <p:cNvSpPr txBox="1"/>
          <p:nvPr/>
        </p:nvSpPr>
        <p:spPr>
          <a:xfrm>
            <a:off x="6202246" y="3472341"/>
            <a:ext cx="1367865" cy="22978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fontAlgn="auto">
              <a:lnSpc>
                <a:spcPct val="120000"/>
              </a:lnSpc>
              <a:spcBef>
                <a:spcPts val="0"/>
              </a:spcBef>
              <a:spcAft>
                <a:spcPts val="0"/>
              </a:spcAft>
              <a:buNone/>
            </a:pPr>
            <a:r>
              <a:rPr lang="zh-CN" altLang="en-US" sz="995">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AU" sz="995"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2" name="Text Placeholder 11"/>
          <p:cNvSpPr txBox="1"/>
          <p:nvPr/>
        </p:nvSpPr>
        <p:spPr>
          <a:xfrm>
            <a:off x="6202246" y="3665655"/>
            <a:ext cx="1433759" cy="41494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fontAlgn="auto">
              <a:lnSpc>
                <a:spcPct val="120000"/>
              </a:lnSpc>
              <a:spcBef>
                <a:spcPts val="0"/>
              </a:spcBef>
              <a:spcAft>
                <a:spcPts val="0"/>
              </a:spcAft>
              <a:buNone/>
            </a:pPr>
            <a:r>
              <a:rPr lang="zh-CN" altLang="en-US" sz="570" dirty="0">
                <a:latin typeface="Arial" panose="020B0604020202020204" pitchFamily="34" charset="0"/>
                <a:ea typeface="微软雅黑" panose="020B0503020204020204" pitchFamily="34" charset="-122"/>
                <a:cs typeface="+mn-ea"/>
                <a:sym typeface="Arial" panose="020B0604020202020204" pitchFamily="34" charset="0"/>
              </a:rPr>
              <a:t>请替换文字内容</a:t>
            </a:r>
            <a:r>
              <a:rPr lang="zh-CN" altLang="en-US" sz="570">
                <a:latin typeface="Arial" panose="020B0604020202020204" pitchFamily="34" charset="0"/>
                <a:ea typeface="微软雅黑" panose="020B0503020204020204" pitchFamily="34" charset="-122"/>
                <a:cs typeface="+mn-ea"/>
                <a:sym typeface="Arial" panose="020B0604020202020204" pitchFamily="34" charset="0"/>
              </a:rPr>
              <a:t>，点击添加相关</a:t>
            </a:r>
            <a:r>
              <a:rPr lang="zh-CN" altLang="en-US" sz="570" dirty="0">
                <a:latin typeface="Arial" panose="020B0604020202020204" pitchFamily="34" charset="0"/>
                <a:ea typeface="微软雅黑" panose="020B0503020204020204" pitchFamily="34" charset="-122"/>
                <a:cs typeface="+mn-ea"/>
                <a:sym typeface="Arial" panose="020B0604020202020204" pitchFamily="34" charset="0"/>
              </a:rPr>
              <a:t>标题文字，修改文字内容，也可以直接复制你的内容到此。</a:t>
            </a:r>
            <a:endParaRPr lang="en-AU" sz="570" dirty="0">
              <a:latin typeface="Arial" panose="020B0604020202020204" pitchFamily="34" charset="0"/>
              <a:ea typeface="微软雅黑" panose="020B0503020204020204" pitchFamily="34" charset="-122"/>
              <a:cs typeface="+mn-ea"/>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4000" advTm="3000">
        <p14:vortex dir="r"/>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800" fill="hold"/>
                                        <p:tgtEl>
                                          <p:spTgt spid="4"/>
                                        </p:tgtEl>
                                        <p:attrNameLst>
                                          <p:attrName>ppt_x</p:attrName>
                                        </p:attrNameLst>
                                      </p:cBhvr>
                                      <p:tavLst>
                                        <p:tav tm="0">
                                          <p:val>
                                            <p:strVal val="0-#ppt_w/2"/>
                                          </p:val>
                                        </p:tav>
                                        <p:tav tm="100000">
                                          <p:val>
                                            <p:strVal val="#ppt_x"/>
                                          </p:val>
                                        </p:tav>
                                      </p:tavLst>
                                    </p:anim>
                                    <p:anim calcmode="lin" valueType="num">
                                      <p:cBhvr additive="base">
                                        <p:cTn id="8" dur="8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iterate type="lt">
                                    <p:tmPct val="30000"/>
                                  </p:iterate>
                                  <p:childTnLst>
                                    <p:set>
                                      <p:cBhvr>
                                        <p:cTn id="11" dur="1" fill="hold">
                                          <p:stCondLst>
                                            <p:cond delay="0"/>
                                          </p:stCondLst>
                                        </p:cTn>
                                        <p:tgtEl>
                                          <p:spTgt spid="9"/>
                                        </p:tgtEl>
                                        <p:attrNameLst>
                                          <p:attrName>style.visibility</p:attrName>
                                        </p:attrNameLst>
                                      </p:cBhvr>
                                      <p:to>
                                        <p:strVal val="visible"/>
                                      </p:to>
                                    </p:set>
                                    <p:animEffect transition="in" filter="wipe(left)">
                                      <p:cBhvr>
                                        <p:cTn id="12" dur="200"/>
                                        <p:tgtEl>
                                          <p:spTgt spid="9"/>
                                        </p:tgtEl>
                                      </p:cBhvr>
                                    </p:animEffect>
                                  </p:childTnLst>
                                </p:cTn>
                              </p:par>
                              <p:par>
                                <p:cTn id="13" presetID="36" presetClass="emph" presetSubtype="0" fill="hold" grpId="1" nodeType="withEffect">
                                  <p:stCondLst>
                                    <p:cond delay="0"/>
                                  </p:stCondLst>
                                  <p:iterate type="lt">
                                    <p:tmPct val="30000"/>
                                  </p:iterate>
                                  <p:childTnLst>
                                    <p:animScale>
                                      <p:cBhvr>
                                        <p:cTn id="14" dur="50" autoRev="1" fill="hold">
                                          <p:stCondLst>
                                            <p:cond delay="0"/>
                                          </p:stCondLst>
                                        </p:cTn>
                                        <p:tgtEl>
                                          <p:spTgt spid="9"/>
                                        </p:tgtEl>
                                      </p:cBhvr>
                                      <p:to x="80000" y="100000"/>
                                    </p:animScale>
                                    <p:anim by="(#ppt_w*0.10)" calcmode="lin" valueType="num">
                                      <p:cBhvr>
                                        <p:cTn id="15" dur="50" autoRev="1" fill="hold">
                                          <p:stCondLst>
                                            <p:cond delay="0"/>
                                          </p:stCondLst>
                                        </p:cTn>
                                        <p:tgtEl>
                                          <p:spTgt spid="9"/>
                                        </p:tgtEl>
                                        <p:attrNameLst>
                                          <p:attrName>ppt_x</p:attrName>
                                        </p:attrNameLst>
                                      </p:cBhvr>
                                    </p:anim>
                                    <p:anim by="(-#ppt_w*0.10)" calcmode="lin" valueType="num">
                                      <p:cBhvr>
                                        <p:cTn id="16" dur="50" autoRev="1" fill="hold">
                                          <p:stCondLst>
                                            <p:cond delay="0"/>
                                          </p:stCondLst>
                                        </p:cTn>
                                        <p:tgtEl>
                                          <p:spTgt spid="9"/>
                                        </p:tgtEl>
                                        <p:attrNameLst>
                                          <p:attrName>ppt_y</p:attrName>
                                        </p:attrNameLst>
                                      </p:cBhvr>
                                    </p:anim>
                                    <p:animRot by="-480000">
                                      <p:cBhvr>
                                        <p:cTn id="17" dur="50" autoRev="1" fill="hold">
                                          <p:stCondLst>
                                            <p:cond delay="0"/>
                                          </p:stCondLst>
                                        </p:cTn>
                                        <p:tgtEl>
                                          <p:spTgt spid="9"/>
                                        </p:tgtEl>
                                        <p:attrNameLst>
                                          <p:attrName>r</p:attrName>
                                        </p:attrNameLst>
                                      </p:cBhvr>
                                    </p:animRot>
                                  </p:childTnLst>
                                </p:cTn>
                              </p:par>
                            </p:childTnLst>
                          </p:cTn>
                        </p:par>
                        <p:par>
                          <p:cTn id="18" fill="hold">
                            <p:stCondLst>
                              <p:cond delay="1480"/>
                            </p:stCondLst>
                            <p:childTnLst>
                              <p:par>
                                <p:cTn id="19" presetID="49" presetClass="entr" presetSubtype="0" decel="10000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 calcmode="lin" valueType="num">
                                      <p:cBhvr>
                                        <p:cTn id="21" dur="500" fill="hold"/>
                                        <p:tgtEl>
                                          <p:spTgt spid="24"/>
                                        </p:tgtEl>
                                        <p:attrNameLst>
                                          <p:attrName>ppt_w</p:attrName>
                                        </p:attrNameLst>
                                      </p:cBhvr>
                                      <p:tavLst>
                                        <p:tav tm="0">
                                          <p:val>
                                            <p:fltVal val="0"/>
                                          </p:val>
                                        </p:tav>
                                        <p:tav tm="100000">
                                          <p:val>
                                            <p:strVal val="#ppt_w"/>
                                          </p:val>
                                        </p:tav>
                                      </p:tavLst>
                                    </p:anim>
                                    <p:anim calcmode="lin" valueType="num">
                                      <p:cBhvr>
                                        <p:cTn id="22" dur="500" fill="hold"/>
                                        <p:tgtEl>
                                          <p:spTgt spid="24"/>
                                        </p:tgtEl>
                                        <p:attrNameLst>
                                          <p:attrName>ppt_h</p:attrName>
                                        </p:attrNameLst>
                                      </p:cBhvr>
                                      <p:tavLst>
                                        <p:tav tm="0">
                                          <p:val>
                                            <p:fltVal val="0"/>
                                          </p:val>
                                        </p:tav>
                                        <p:tav tm="100000">
                                          <p:val>
                                            <p:strVal val="#ppt_h"/>
                                          </p:val>
                                        </p:tav>
                                      </p:tavLst>
                                    </p:anim>
                                    <p:anim calcmode="lin" valueType="num">
                                      <p:cBhvr>
                                        <p:cTn id="23" dur="500" fill="hold"/>
                                        <p:tgtEl>
                                          <p:spTgt spid="24"/>
                                        </p:tgtEl>
                                        <p:attrNameLst>
                                          <p:attrName>style.rotation</p:attrName>
                                        </p:attrNameLst>
                                      </p:cBhvr>
                                      <p:tavLst>
                                        <p:tav tm="0">
                                          <p:val>
                                            <p:fltVal val="360"/>
                                          </p:val>
                                        </p:tav>
                                        <p:tav tm="100000">
                                          <p:val>
                                            <p:fltVal val="0"/>
                                          </p:val>
                                        </p:tav>
                                      </p:tavLst>
                                    </p:anim>
                                    <p:animEffect transition="in" filter="fade">
                                      <p:cBhvr>
                                        <p:cTn id="24" dur="500"/>
                                        <p:tgtEl>
                                          <p:spTgt spid="24"/>
                                        </p:tgtEl>
                                      </p:cBhvr>
                                    </p:animEffect>
                                  </p:childTnLst>
                                </p:cTn>
                              </p:par>
                            </p:childTnLst>
                          </p:cTn>
                        </p:par>
                        <p:par>
                          <p:cTn id="25" fill="hold">
                            <p:stCondLst>
                              <p:cond delay="1980"/>
                            </p:stCondLst>
                            <p:childTnLst>
                              <p:par>
                                <p:cTn id="26" presetID="49" presetClass="entr" presetSubtype="0" decel="100000" fill="hold" grpId="0" nodeType="afterEffect">
                                  <p:stCondLst>
                                    <p:cond delay="0"/>
                                  </p:stCondLst>
                                  <p:childTnLst>
                                    <p:set>
                                      <p:cBhvr>
                                        <p:cTn id="27" dur="1" fill="hold">
                                          <p:stCondLst>
                                            <p:cond delay="0"/>
                                          </p:stCondLst>
                                        </p:cTn>
                                        <p:tgtEl>
                                          <p:spTgt spid="22"/>
                                        </p:tgtEl>
                                        <p:attrNameLst>
                                          <p:attrName>style.visibility</p:attrName>
                                        </p:attrNameLst>
                                      </p:cBhvr>
                                      <p:to>
                                        <p:strVal val="visible"/>
                                      </p:to>
                                    </p:set>
                                    <p:anim calcmode="lin" valueType="num">
                                      <p:cBhvr>
                                        <p:cTn id="28" dur="500" fill="hold"/>
                                        <p:tgtEl>
                                          <p:spTgt spid="22"/>
                                        </p:tgtEl>
                                        <p:attrNameLst>
                                          <p:attrName>ppt_w</p:attrName>
                                        </p:attrNameLst>
                                      </p:cBhvr>
                                      <p:tavLst>
                                        <p:tav tm="0">
                                          <p:val>
                                            <p:fltVal val="0"/>
                                          </p:val>
                                        </p:tav>
                                        <p:tav tm="100000">
                                          <p:val>
                                            <p:strVal val="#ppt_w"/>
                                          </p:val>
                                        </p:tav>
                                      </p:tavLst>
                                    </p:anim>
                                    <p:anim calcmode="lin" valueType="num">
                                      <p:cBhvr>
                                        <p:cTn id="29" dur="500" fill="hold"/>
                                        <p:tgtEl>
                                          <p:spTgt spid="22"/>
                                        </p:tgtEl>
                                        <p:attrNameLst>
                                          <p:attrName>ppt_h</p:attrName>
                                        </p:attrNameLst>
                                      </p:cBhvr>
                                      <p:tavLst>
                                        <p:tav tm="0">
                                          <p:val>
                                            <p:fltVal val="0"/>
                                          </p:val>
                                        </p:tav>
                                        <p:tav tm="100000">
                                          <p:val>
                                            <p:strVal val="#ppt_h"/>
                                          </p:val>
                                        </p:tav>
                                      </p:tavLst>
                                    </p:anim>
                                    <p:anim calcmode="lin" valueType="num">
                                      <p:cBhvr>
                                        <p:cTn id="30" dur="500" fill="hold"/>
                                        <p:tgtEl>
                                          <p:spTgt spid="22"/>
                                        </p:tgtEl>
                                        <p:attrNameLst>
                                          <p:attrName>style.rotation</p:attrName>
                                        </p:attrNameLst>
                                      </p:cBhvr>
                                      <p:tavLst>
                                        <p:tav tm="0">
                                          <p:val>
                                            <p:fltVal val="360"/>
                                          </p:val>
                                        </p:tav>
                                        <p:tav tm="100000">
                                          <p:val>
                                            <p:fltVal val="0"/>
                                          </p:val>
                                        </p:tav>
                                      </p:tavLst>
                                    </p:anim>
                                    <p:animEffect transition="in" filter="fade">
                                      <p:cBhvr>
                                        <p:cTn id="31" dur="500"/>
                                        <p:tgtEl>
                                          <p:spTgt spid="22"/>
                                        </p:tgtEl>
                                      </p:cBhvr>
                                    </p:animEffect>
                                  </p:childTnLst>
                                </p:cTn>
                              </p:par>
                            </p:childTnLst>
                          </p:cTn>
                        </p:par>
                        <p:par>
                          <p:cTn id="32" fill="hold">
                            <p:stCondLst>
                              <p:cond delay="2480"/>
                            </p:stCondLst>
                            <p:childTnLst>
                              <p:par>
                                <p:cTn id="33" presetID="49" presetClass="entr" presetSubtype="0" decel="100000" fill="hold" grpId="0" nodeType="afterEffect">
                                  <p:stCondLst>
                                    <p:cond delay="0"/>
                                  </p:stCondLst>
                                  <p:childTnLst>
                                    <p:set>
                                      <p:cBhvr>
                                        <p:cTn id="34" dur="1" fill="hold">
                                          <p:stCondLst>
                                            <p:cond delay="0"/>
                                          </p:stCondLst>
                                        </p:cTn>
                                        <p:tgtEl>
                                          <p:spTgt spid="23"/>
                                        </p:tgtEl>
                                        <p:attrNameLst>
                                          <p:attrName>style.visibility</p:attrName>
                                        </p:attrNameLst>
                                      </p:cBhvr>
                                      <p:to>
                                        <p:strVal val="visible"/>
                                      </p:to>
                                    </p:set>
                                    <p:anim calcmode="lin" valueType="num">
                                      <p:cBhvr>
                                        <p:cTn id="35" dur="500" fill="hold"/>
                                        <p:tgtEl>
                                          <p:spTgt spid="23"/>
                                        </p:tgtEl>
                                        <p:attrNameLst>
                                          <p:attrName>ppt_w</p:attrName>
                                        </p:attrNameLst>
                                      </p:cBhvr>
                                      <p:tavLst>
                                        <p:tav tm="0">
                                          <p:val>
                                            <p:fltVal val="0"/>
                                          </p:val>
                                        </p:tav>
                                        <p:tav tm="100000">
                                          <p:val>
                                            <p:strVal val="#ppt_w"/>
                                          </p:val>
                                        </p:tav>
                                      </p:tavLst>
                                    </p:anim>
                                    <p:anim calcmode="lin" valueType="num">
                                      <p:cBhvr>
                                        <p:cTn id="36" dur="500" fill="hold"/>
                                        <p:tgtEl>
                                          <p:spTgt spid="23"/>
                                        </p:tgtEl>
                                        <p:attrNameLst>
                                          <p:attrName>ppt_h</p:attrName>
                                        </p:attrNameLst>
                                      </p:cBhvr>
                                      <p:tavLst>
                                        <p:tav tm="0">
                                          <p:val>
                                            <p:fltVal val="0"/>
                                          </p:val>
                                        </p:tav>
                                        <p:tav tm="100000">
                                          <p:val>
                                            <p:strVal val="#ppt_h"/>
                                          </p:val>
                                        </p:tav>
                                      </p:tavLst>
                                    </p:anim>
                                    <p:anim calcmode="lin" valueType="num">
                                      <p:cBhvr>
                                        <p:cTn id="37" dur="500" fill="hold"/>
                                        <p:tgtEl>
                                          <p:spTgt spid="23"/>
                                        </p:tgtEl>
                                        <p:attrNameLst>
                                          <p:attrName>style.rotation</p:attrName>
                                        </p:attrNameLst>
                                      </p:cBhvr>
                                      <p:tavLst>
                                        <p:tav tm="0">
                                          <p:val>
                                            <p:fltVal val="360"/>
                                          </p:val>
                                        </p:tav>
                                        <p:tav tm="100000">
                                          <p:val>
                                            <p:fltVal val="0"/>
                                          </p:val>
                                        </p:tav>
                                      </p:tavLst>
                                    </p:anim>
                                    <p:animEffect transition="in" filter="fade">
                                      <p:cBhvr>
                                        <p:cTn id="38" dur="500"/>
                                        <p:tgtEl>
                                          <p:spTgt spid="23"/>
                                        </p:tgtEl>
                                      </p:cBhvr>
                                    </p:animEffect>
                                  </p:childTnLst>
                                </p:cTn>
                              </p:par>
                            </p:childTnLst>
                          </p:cTn>
                        </p:par>
                        <p:par>
                          <p:cTn id="39" fill="hold">
                            <p:stCondLst>
                              <p:cond delay="2980"/>
                            </p:stCondLst>
                            <p:childTnLst>
                              <p:par>
                                <p:cTn id="40" presetID="49" presetClass="entr" presetSubtype="0" decel="10000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 calcmode="lin" valueType="num">
                                      <p:cBhvr>
                                        <p:cTn id="42" dur="500" fill="hold"/>
                                        <p:tgtEl>
                                          <p:spTgt spid="21"/>
                                        </p:tgtEl>
                                        <p:attrNameLst>
                                          <p:attrName>ppt_w</p:attrName>
                                        </p:attrNameLst>
                                      </p:cBhvr>
                                      <p:tavLst>
                                        <p:tav tm="0">
                                          <p:val>
                                            <p:fltVal val="0"/>
                                          </p:val>
                                        </p:tav>
                                        <p:tav tm="100000">
                                          <p:val>
                                            <p:strVal val="#ppt_w"/>
                                          </p:val>
                                        </p:tav>
                                      </p:tavLst>
                                    </p:anim>
                                    <p:anim calcmode="lin" valueType="num">
                                      <p:cBhvr>
                                        <p:cTn id="43" dur="500" fill="hold"/>
                                        <p:tgtEl>
                                          <p:spTgt spid="21"/>
                                        </p:tgtEl>
                                        <p:attrNameLst>
                                          <p:attrName>ppt_h</p:attrName>
                                        </p:attrNameLst>
                                      </p:cBhvr>
                                      <p:tavLst>
                                        <p:tav tm="0">
                                          <p:val>
                                            <p:fltVal val="0"/>
                                          </p:val>
                                        </p:tav>
                                        <p:tav tm="100000">
                                          <p:val>
                                            <p:strVal val="#ppt_h"/>
                                          </p:val>
                                        </p:tav>
                                      </p:tavLst>
                                    </p:anim>
                                    <p:anim calcmode="lin" valueType="num">
                                      <p:cBhvr>
                                        <p:cTn id="44" dur="500" fill="hold"/>
                                        <p:tgtEl>
                                          <p:spTgt spid="21"/>
                                        </p:tgtEl>
                                        <p:attrNameLst>
                                          <p:attrName>style.rotation</p:attrName>
                                        </p:attrNameLst>
                                      </p:cBhvr>
                                      <p:tavLst>
                                        <p:tav tm="0">
                                          <p:val>
                                            <p:fltVal val="360"/>
                                          </p:val>
                                        </p:tav>
                                        <p:tav tm="100000">
                                          <p:val>
                                            <p:fltVal val="0"/>
                                          </p:val>
                                        </p:tav>
                                      </p:tavLst>
                                    </p:anim>
                                    <p:animEffect transition="in" filter="fade">
                                      <p:cBhvr>
                                        <p:cTn id="45" dur="500"/>
                                        <p:tgtEl>
                                          <p:spTgt spid="21"/>
                                        </p:tgtEl>
                                      </p:cBhvr>
                                    </p:animEffect>
                                  </p:childTnLst>
                                </p:cTn>
                              </p:par>
                            </p:childTnLst>
                          </p:cTn>
                        </p:par>
                        <p:par>
                          <p:cTn id="46" fill="hold">
                            <p:stCondLst>
                              <p:cond delay="3480"/>
                            </p:stCondLst>
                            <p:childTnLst>
                              <p:par>
                                <p:cTn id="47" presetID="10" presetClass="entr" presetSubtype="0" fill="hold" grpId="0" nodeType="afterEffect">
                                  <p:stCondLst>
                                    <p:cond delay="0"/>
                                  </p:stCondLst>
                                  <p:childTnLst>
                                    <p:set>
                                      <p:cBhvr>
                                        <p:cTn id="48" dur="1" fill="hold">
                                          <p:stCondLst>
                                            <p:cond delay="0"/>
                                          </p:stCondLst>
                                        </p:cTn>
                                        <p:tgtEl>
                                          <p:spTgt spid="25">
                                            <p:txEl>
                                              <p:pRg st="0" end="0"/>
                                            </p:txEl>
                                          </p:spTgt>
                                        </p:tgtEl>
                                        <p:attrNameLst>
                                          <p:attrName>style.visibility</p:attrName>
                                        </p:attrNameLst>
                                      </p:cBhvr>
                                      <p:to>
                                        <p:strVal val="visible"/>
                                      </p:to>
                                    </p:set>
                                    <p:animEffect transition="in" filter="fade">
                                      <p:cBhvr>
                                        <p:cTn id="49" dur="500"/>
                                        <p:tgtEl>
                                          <p:spTgt spid="25">
                                            <p:txEl>
                                              <p:pRg st="0" end="0"/>
                                            </p:txEl>
                                          </p:spTgt>
                                        </p:tgtEl>
                                      </p:cBhvr>
                                    </p:animEffect>
                                  </p:childTnLst>
                                </p:cTn>
                              </p:par>
                            </p:childTnLst>
                          </p:cTn>
                        </p:par>
                        <p:par>
                          <p:cTn id="50" fill="hold">
                            <p:stCondLst>
                              <p:cond delay="3980"/>
                            </p:stCondLst>
                            <p:childTnLst>
                              <p:par>
                                <p:cTn id="51" presetID="22" presetClass="entr" presetSubtype="4" fill="hold" grpId="0" nodeType="afterEffect">
                                  <p:stCondLst>
                                    <p:cond delay="0"/>
                                  </p:stCondLst>
                                  <p:childTnLst>
                                    <p:set>
                                      <p:cBhvr>
                                        <p:cTn id="52" dur="1" fill="hold">
                                          <p:stCondLst>
                                            <p:cond delay="0"/>
                                          </p:stCondLst>
                                        </p:cTn>
                                        <p:tgtEl>
                                          <p:spTgt spid="26">
                                            <p:txEl>
                                              <p:pRg st="0" end="0"/>
                                            </p:txEl>
                                          </p:spTgt>
                                        </p:tgtEl>
                                        <p:attrNameLst>
                                          <p:attrName>style.visibility</p:attrName>
                                        </p:attrNameLst>
                                      </p:cBhvr>
                                      <p:to>
                                        <p:strVal val="visible"/>
                                      </p:to>
                                    </p:set>
                                    <p:animEffect transition="in" filter="wipe(down)">
                                      <p:cBhvr>
                                        <p:cTn id="53" dur="500"/>
                                        <p:tgtEl>
                                          <p:spTgt spid="26">
                                            <p:txEl>
                                              <p:pRg st="0" end="0"/>
                                            </p:txEl>
                                          </p:spTgt>
                                        </p:tgtEl>
                                      </p:cBhvr>
                                    </p:animEffect>
                                  </p:childTnLst>
                                </p:cTn>
                              </p:par>
                            </p:childTnLst>
                          </p:cTn>
                        </p:par>
                        <p:par>
                          <p:cTn id="54" fill="hold">
                            <p:stCondLst>
                              <p:cond delay="4480"/>
                            </p:stCondLst>
                            <p:childTnLst>
                              <p:par>
                                <p:cTn id="55" presetID="8" presetClass="emph" presetSubtype="0" fill="hold" grpId="1" nodeType="afterEffect">
                                  <p:stCondLst>
                                    <p:cond delay="0"/>
                                  </p:stCondLst>
                                  <p:childTnLst>
                                    <p:animRot by="21600000">
                                      <p:cBhvr>
                                        <p:cTn id="56" dur="2000" fill="hold"/>
                                        <p:tgtEl>
                                          <p:spTgt spid="24"/>
                                        </p:tgtEl>
                                        <p:attrNameLst>
                                          <p:attrName>r</p:attrName>
                                        </p:attrNameLst>
                                      </p:cBhvr>
                                    </p:animRot>
                                  </p:childTnLst>
                                </p:cTn>
                              </p:par>
                            </p:childTnLst>
                          </p:cTn>
                        </p:par>
                        <p:par>
                          <p:cTn id="57" fill="hold">
                            <p:stCondLst>
                              <p:cond delay="6480"/>
                            </p:stCondLst>
                            <p:childTnLst>
                              <p:par>
                                <p:cTn id="58" presetID="10" presetClass="entr" presetSubtype="0" fill="hold" grpId="0" nodeType="afterEffect">
                                  <p:stCondLst>
                                    <p:cond delay="0"/>
                                  </p:stCondLst>
                                  <p:childTnLst>
                                    <p:set>
                                      <p:cBhvr>
                                        <p:cTn id="59" dur="1" fill="hold">
                                          <p:stCondLst>
                                            <p:cond delay="0"/>
                                          </p:stCondLst>
                                        </p:cTn>
                                        <p:tgtEl>
                                          <p:spTgt spid="29">
                                            <p:txEl>
                                              <p:pRg st="0" end="0"/>
                                            </p:txEl>
                                          </p:spTgt>
                                        </p:tgtEl>
                                        <p:attrNameLst>
                                          <p:attrName>style.visibility</p:attrName>
                                        </p:attrNameLst>
                                      </p:cBhvr>
                                      <p:to>
                                        <p:strVal val="visible"/>
                                      </p:to>
                                    </p:set>
                                    <p:animEffect transition="in" filter="fade">
                                      <p:cBhvr>
                                        <p:cTn id="60" dur="500"/>
                                        <p:tgtEl>
                                          <p:spTgt spid="29">
                                            <p:txEl>
                                              <p:pRg st="0" end="0"/>
                                            </p:txEl>
                                          </p:spTgt>
                                        </p:tgtEl>
                                      </p:cBhvr>
                                    </p:animEffect>
                                  </p:childTnLst>
                                </p:cTn>
                              </p:par>
                            </p:childTnLst>
                          </p:cTn>
                        </p:par>
                        <p:par>
                          <p:cTn id="61" fill="hold">
                            <p:stCondLst>
                              <p:cond delay="6980"/>
                            </p:stCondLst>
                            <p:childTnLst>
                              <p:par>
                                <p:cTn id="62" presetID="22" presetClass="entr" presetSubtype="4" fill="hold" grpId="0" nodeType="afterEffect">
                                  <p:stCondLst>
                                    <p:cond delay="0"/>
                                  </p:stCondLst>
                                  <p:childTnLst>
                                    <p:set>
                                      <p:cBhvr>
                                        <p:cTn id="63" dur="1" fill="hold">
                                          <p:stCondLst>
                                            <p:cond delay="0"/>
                                          </p:stCondLst>
                                        </p:cTn>
                                        <p:tgtEl>
                                          <p:spTgt spid="30">
                                            <p:txEl>
                                              <p:pRg st="0" end="0"/>
                                            </p:txEl>
                                          </p:spTgt>
                                        </p:tgtEl>
                                        <p:attrNameLst>
                                          <p:attrName>style.visibility</p:attrName>
                                        </p:attrNameLst>
                                      </p:cBhvr>
                                      <p:to>
                                        <p:strVal val="visible"/>
                                      </p:to>
                                    </p:set>
                                    <p:animEffect transition="in" filter="wipe(down)">
                                      <p:cBhvr>
                                        <p:cTn id="64" dur="500"/>
                                        <p:tgtEl>
                                          <p:spTgt spid="30">
                                            <p:txEl>
                                              <p:pRg st="0" end="0"/>
                                            </p:txEl>
                                          </p:spTgt>
                                        </p:tgtEl>
                                      </p:cBhvr>
                                    </p:animEffect>
                                  </p:childTnLst>
                                </p:cTn>
                              </p:par>
                            </p:childTnLst>
                          </p:cTn>
                        </p:par>
                        <p:par>
                          <p:cTn id="65" fill="hold">
                            <p:stCondLst>
                              <p:cond delay="7480"/>
                            </p:stCondLst>
                            <p:childTnLst>
                              <p:par>
                                <p:cTn id="66" presetID="8" presetClass="emph" presetSubtype="0" fill="hold" grpId="1" nodeType="afterEffect">
                                  <p:stCondLst>
                                    <p:cond delay="0"/>
                                  </p:stCondLst>
                                  <p:childTnLst>
                                    <p:animRot by="21600000">
                                      <p:cBhvr>
                                        <p:cTn id="67" dur="2000" fill="hold"/>
                                        <p:tgtEl>
                                          <p:spTgt spid="22"/>
                                        </p:tgtEl>
                                        <p:attrNameLst>
                                          <p:attrName>r</p:attrName>
                                        </p:attrNameLst>
                                      </p:cBhvr>
                                    </p:animRot>
                                  </p:childTnLst>
                                </p:cTn>
                              </p:par>
                            </p:childTnLst>
                          </p:cTn>
                        </p:par>
                        <p:par>
                          <p:cTn id="68" fill="hold">
                            <p:stCondLst>
                              <p:cond delay="9480"/>
                            </p:stCondLst>
                            <p:childTnLst>
                              <p:par>
                                <p:cTn id="69" presetID="10" presetClass="entr" presetSubtype="0" fill="hold" grpId="0" nodeType="afterEffect">
                                  <p:stCondLst>
                                    <p:cond delay="0"/>
                                  </p:stCondLst>
                                  <p:childTnLst>
                                    <p:set>
                                      <p:cBhvr>
                                        <p:cTn id="70" dur="1" fill="hold">
                                          <p:stCondLst>
                                            <p:cond delay="0"/>
                                          </p:stCondLst>
                                        </p:cTn>
                                        <p:tgtEl>
                                          <p:spTgt spid="27">
                                            <p:txEl>
                                              <p:pRg st="0" end="0"/>
                                            </p:txEl>
                                          </p:spTgt>
                                        </p:tgtEl>
                                        <p:attrNameLst>
                                          <p:attrName>style.visibility</p:attrName>
                                        </p:attrNameLst>
                                      </p:cBhvr>
                                      <p:to>
                                        <p:strVal val="visible"/>
                                      </p:to>
                                    </p:set>
                                    <p:animEffect transition="in" filter="fade">
                                      <p:cBhvr>
                                        <p:cTn id="71" dur="500"/>
                                        <p:tgtEl>
                                          <p:spTgt spid="27">
                                            <p:txEl>
                                              <p:pRg st="0" end="0"/>
                                            </p:txEl>
                                          </p:spTgt>
                                        </p:tgtEl>
                                      </p:cBhvr>
                                    </p:animEffect>
                                  </p:childTnLst>
                                </p:cTn>
                              </p:par>
                            </p:childTnLst>
                          </p:cTn>
                        </p:par>
                        <p:par>
                          <p:cTn id="72" fill="hold">
                            <p:stCondLst>
                              <p:cond delay="9980"/>
                            </p:stCondLst>
                            <p:childTnLst>
                              <p:par>
                                <p:cTn id="73" presetID="22" presetClass="entr" presetSubtype="4" fill="hold" grpId="0" nodeType="afterEffect">
                                  <p:stCondLst>
                                    <p:cond delay="0"/>
                                  </p:stCondLst>
                                  <p:childTnLst>
                                    <p:set>
                                      <p:cBhvr>
                                        <p:cTn id="74" dur="1" fill="hold">
                                          <p:stCondLst>
                                            <p:cond delay="0"/>
                                          </p:stCondLst>
                                        </p:cTn>
                                        <p:tgtEl>
                                          <p:spTgt spid="28">
                                            <p:txEl>
                                              <p:pRg st="0" end="0"/>
                                            </p:txEl>
                                          </p:spTgt>
                                        </p:tgtEl>
                                        <p:attrNameLst>
                                          <p:attrName>style.visibility</p:attrName>
                                        </p:attrNameLst>
                                      </p:cBhvr>
                                      <p:to>
                                        <p:strVal val="visible"/>
                                      </p:to>
                                    </p:set>
                                    <p:animEffect transition="in" filter="wipe(down)">
                                      <p:cBhvr>
                                        <p:cTn id="75" dur="500"/>
                                        <p:tgtEl>
                                          <p:spTgt spid="28">
                                            <p:txEl>
                                              <p:pRg st="0" end="0"/>
                                            </p:txEl>
                                          </p:spTgt>
                                        </p:tgtEl>
                                      </p:cBhvr>
                                    </p:animEffect>
                                  </p:childTnLst>
                                </p:cTn>
                              </p:par>
                            </p:childTnLst>
                          </p:cTn>
                        </p:par>
                        <p:par>
                          <p:cTn id="76" fill="hold">
                            <p:stCondLst>
                              <p:cond delay="10480"/>
                            </p:stCondLst>
                            <p:childTnLst>
                              <p:par>
                                <p:cTn id="77" presetID="8" presetClass="emph" presetSubtype="0" fill="hold" grpId="1" nodeType="afterEffect">
                                  <p:stCondLst>
                                    <p:cond delay="0"/>
                                  </p:stCondLst>
                                  <p:childTnLst>
                                    <p:animRot by="21600000">
                                      <p:cBhvr>
                                        <p:cTn id="78" dur="2000" fill="hold"/>
                                        <p:tgtEl>
                                          <p:spTgt spid="23"/>
                                        </p:tgtEl>
                                        <p:attrNameLst>
                                          <p:attrName>r</p:attrName>
                                        </p:attrNameLst>
                                      </p:cBhvr>
                                    </p:animRot>
                                  </p:childTnLst>
                                </p:cTn>
                              </p:par>
                            </p:childTnLst>
                          </p:cTn>
                        </p:par>
                        <p:par>
                          <p:cTn id="79" fill="hold">
                            <p:stCondLst>
                              <p:cond delay="12480"/>
                            </p:stCondLst>
                            <p:childTnLst>
                              <p:par>
                                <p:cTn id="80" presetID="10" presetClass="entr" presetSubtype="0" fill="hold" grpId="0" nodeType="afterEffect">
                                  <p:stCondLst>
                                    <p:cond delay="0"/>
                                  </p:stCondLst>
                                  <p:childTnLst>
                                    <p:set>
                                      <p:cBhvr>
                                        <p:cTn id="81" dur="1" fill="hold">
                                          <p:stCondLst>
                                            <p:cond delay="0"/>
                                          </p:stCondLst>
                                        </p:cTn>
                                        <p:tgtEl>
                                          <p:spTgt spid="31">
                                            <p:txEl>
                                              <p:pRg st="0" end="0"/>
                                            </p:txEl>
                                          </p:spTgt>
                                        </p:tgtEl>
                                        <p:attrNameLst>
                                          <p:attrName>style.visibility</p:attrName>
                                        </p:attrNameLst>
                                      </p:cBhvr>
                                      <p:to>
                                        <p:strVal val="visible"/>
                                      </p:to>
                                    </p:set>
                                    <p:animEffect transition="in" filter="fade">
                                      <p:cBhvr>
                                        <p:cTn id="82" dur="500"/>
                                        <p:tgtEl>
                                          <p:spTgt spid="31">
                                            <p:txEl>
                                              <p:pRg st="0" end="0"/>
                                            </p:txEl>
                                          </p:spTgt>
                                        </p:tgtEl>
                                      </p:cBhvr>
                                    </p:animEffect>
                                  </p:childTnLst>
                                </p:cTn>
                              </p:par>
                            </p:childTnLst>
                          </p:cTn>
                        </p:par>
                        <p:par>
                          <p:cTn id="83" fill="hold">
                            <p:stCondLst>
                              <p:cond delay="12980"/>
                            </p:stCondLst>
                            <p:childTnLst>
                              <p:par>
                                <p:cTn id="84" presetID="22" presetClass="entr" presetSubtype="4" fill="hold" grpId="0" nodeType="afterEffect">
                                  <p:stCondLst>
                                    <p:cond delay="0"/>
                                  </p:stCondLst>
                                  <p:childTnLst>
                                    <p:set>
                                      <p:cBhvr>
                                        <p:cTn id="85" dur="1" fill="hold">
                                          <p:stCondLst>
                                            <p:cond delay="0"/>
                                          </p:stCondLst>
                                        </p:cTn>
                                        <p:tgtEl>
                                          <p:spTgt spid="32">
                                            <p:txEl>
                                              <p:pRg st="0" end="0"/>
                                            </p:txEl>
                                          </p:spTgt>
                                        </p:tgtEl>
                                        <p:attrNameLst>
                                          <p:attrName>style.visibility</p:attrName>
                                        </p:attrNameLst>
                                      </p:cBhvr>
                                      <p:to>
                                        <p:strVal val="visible"/>
                                      </p:to>
                                    </p:set>
                                    <p:animEffect transition="in" filter="wipe(down)">
                                      <p:cBhvr>
                                        <p:cTn id="86" dur="500"/>
                                        <p:tgtEl>
                                          <p:spTgt spid="32">
                                            <p:txEl>
                                              <p:pRg st="0" end="0"/>
                                            </p:txEl>
                                          </p:spTgt>
                                        </p:tgtEl>
                                      </p:cBhvr>
                                    </p:animEffect>
                                  </p:childTnLst>
                                </p:cTn>
                              </p:par>
                            </p:childTnLst>
                          </p:cTn>
                        </p:par>
                        <p:par>
                          <p:cTn id="87" fill="hold">
                            <p:stCondLst>
                              <p:cond delay="13480"/>
                            </p:stCondLst>
                            <p:childTnLst>
                              <p:par>
                                <p:cTn id="88" presetID="8" presetClass="emph" presetSubtype="0" fill="hold" grpId="1" nodeType="afterEffect">
                                  <p:stCondLst>
                                    <p:cond delay="0"/>
                                  </p:stCondLst>
                                  <p:childTnLst>
                                    <p:animRot by="21600000">
                                      <p:cBhvr>
                                        <p:cTn id="89" dur="2000" fill="hold"/>
                                        <p:tgtEl>
                                          <p:spTgt spid="2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P spid="21" grpId="0" animBg="1"/>
      <p:bldP spid="21" grpId="1" animBg="1"/>
      <p:bldP spid="22" grpId="0" animBg="1"/>
      <p:bldP spid="22" grpId="1" animBg="1"/>
      <p:bldP spid="23" grpId="0" animBg="1"/>
      <p:bldP spid="23" grpId="1" animBg="1"/>
      <p:bldP spid="24" grpId="0" animBg="1"/>
      <p:bldP spid="24" grpId="1" animBg="1"/>
      <p:bldP spid="25" grpId="0" build="p"/>
      <p:bldP spid="26" grpId="0" build="p"/>
      <p:bldP spid="27" grpId="0" build="p"/>
      <p:bldP spid="28" grpId="0" build="p"/>
      <p:bldP spid="29" grpId="0" build="p"/>
      <p:bldP spid="30" grpId="0" build="p"/>
      <p:bldP spid="31" grpId="0" build="p"/>
      <p:bldP spid="32"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0" y="100456"/>
            <a:ext cx="9144000" cy="394918"/>
            <a:chOff x="170694" y="177982"/>
            <a:chExt cx="3936003" cy="781165"/>
          </a:xfrm>
        </p:grpSpPr>
        <p:sp>
          <p:nvSpPr>
            <p:cNvPr id="5" name="等腰三角形 4"/>
            <p:cNvSpPr/>
            <p:nvPr/>
          </p:nvSpPr>
          <p:spPr>
            <a:xfrm>
              <a:off x="1233863" y="177982"/>
              <a:ext cx="355284" cy="356514"/>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8" rIns="68576" bIns="34288" rtlCol="0" anchor="ctr"/>
            <a:lstStyle/>
            <a:p>
              <a:pPr algn="ctr"/>
              <a:endParaRPr lang="zh-CN" altLang="en-US">
                <a:cs typeface="+mn-ea"/>
                <a:sym typeface="+mn-lt"/>
              </a:endParaRPr>
            </a:p>
          </p:txBody>
        </p:sp>
        <p:sp>
          <p:nvSpPr>
            <p:cNvPr id="6" name="等腰三角形 5"/>
            <p:cNvSpPr/>
            <p:nvPr/>
          </p:nvSpPr>
          <p:spPr>
            <a:xfrm flipV="1">
              <a:off x="200258" y="602633"/>
              <a:ext cx="355284" cy="356514"/>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8" rIns="68576" bIns="34288" rtlCol="0" anchor="ctr"/>
            <a:lstStyle/>
            <a:p>
              <a:pPr algn="ctr"/>
              <a:endParaRPr lang="zh-CN" altLang="en-US">
                <a:cs typeface="+mn-ea"/>
                <a:sym typeface="+mn-lt"/>
              </a:endParaRPr>
            </a:p>
          </p:txBody>
        </p:sp>
        <p:sp>
          <p:nvSpPr>
            <p:cNvPr id="7" name="矩形 6"/>
            <p:cNvSpPr/>
            <p:nvPr/>
          </p:nvSpPr>
          <p:spPr>
            <a:xfrm>
              <a:off x="170694" y="261768"/>
              <a:ext cx="3936003" cy="611981"/>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8" rIns="68576" bIns="34288" rtlCol="0" anchor="ctr"/>
            <a:lstStyle/>
            <a:p>
              <a:pPr algn="ctr"/>
              <a:endParaRPr lang="zh-CN" altLang="en-US">
                <a:cs typeface="+mn-ea"/>
                <a:sym typeface="+mn-lt"/>
              </a:endParaRPr>
            </a:p>
          </p:txBody>
        </p:sp>
        <p:sp>
          <p:nvSpPr>
            <p:cNvPr id="8" name="平行四边形 7"/>
            <p:cNvSpPr/>
            <p:nvPr/>
          </p:nvSpPr>
          <p:spPr>
            <a:xfrm>
              <a:off x="376965" y="178257"/>
              <a:ext cx="1036076" cy="779005"/>
            </a:xfrm>
            <a:prstGeom prst="parallelogram">
              <a:avLst>
                <a:gd name="adj" fmla="val 48207"/>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8" rIns="68576" bIns="34288" rtlCol="0" anchor="ctr"/>
            <a:lstStyle/>
            <a:p>
              <a:pPr algn="ctr"/>
              <a:endParaRPr lang="zh-CN" altLang="en-US">
                <a:cs typeface="+mn-ea"/>
                <a:sym typeface="+mn-lt"/>
              </a:endParaRPr>
            </a:p>
          </p:txBody>
        </p:sp>
      </p:grpSp>
      <p:sp>
        <p:nvSpPr>
          <p:cNvPr id="9" name="TextBox 48"/>
          <p:cNvSpPr txBox="1"/>
          <p:nvPr/>
        </p:nvSpPr>
        <p:spPr>
          <a:xfrm>
            <a:off x="770240" y="117370"/>
            <a:ext cx="1804738" cy="331948"/>
          </a:xfrm>
          <a:prstGeom prst="rect">
            <a:avLst/>
          </a:prstGeom>
          <a:noFill/>
        </p:spPr>
        <p:txBody>
          <a:bodyPr wrap="square" lIns="68580" tIns="34289" rIns="68580" bIns="34289" rtlCol="0">
            <a:spAutoFit/>
          </a:bodyPr>
          <a:lstStyle/>
          <a:p>
            <a:pPr>
              <a:lnSpc>
                <a:spcPct val="150000"/>
              </a:lnSpc>
            </a:pPr>
            <a:r>
              <a:rPr lang="zh-CN" altLang="en-US" sz="1140" dirty="0">
                <a:solidFill>
                  <a:schemeClr val="bg1"/>
                </a:solidFill>
                <a:latin typeface="Arial" panose="020B0604020202020204" pitchFamily="34" charset="0"/>
                <a:ea typeface="微软雅黑" panose="020B0503020204020204" pitchFamily="34" charset="-122"/>
                <a:sym typeface="Arial" panose="020B0604020202020204" pitchFamily="34" charset="0"/>
              </a:rPr>
              <a:t>点击请替换文字内容</a:t>
            </a:r>
          </a:p>
        </p:txBody>
      </p:sp>
      <p:sp>
        <p:nvSpPr>
          <p:cNvPr id="10" name="Rectangle 2"/>
          <p:cNvSpPr/>
          <p:nvPr/>
        </p:nvSpPr>
        <p:spPr>
          <a:xfrm>
            <a:off x="1315355" y="1718895"/>
            <a:ext cx="3941868" cy="2052228"/>
          </a:xfrm>
          <a:prstGeom prst="rect">
            <a:avLst/>
          </a:prstGeom>
          <a:blipFill>
            <a:blip r:embed="rId3" cstate="email"/>
            <a:srcRect/>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anchor="ctr"/>
          <a:lstStyle/>
          <a:p>
            <a:pPr algn="ctr">
              <a:defRPr/>
            </a:pPr>
            <a:endParaRPr lang="en-US">
              <a:solidFill>
                <a:schemeClr val="bg1">
                  <a:lumMod val="95000"/>
                </a:schemeClr>
              </a:solidFill>
            </a:endParaRPr>
          </a:p>
        </p:txBody>
      </p:sp>
      <p:sp>
        <p:nvSpPr>
          <p:cNvPr id="11" name="Rectangle 3"/>
          <p:cNvSpPr/>
          <p:nvPr/>
        </p:nvSpPr>
        <p:spPr>
          <a:xfrm>
            <a:off x="4353708" y="1880913"/>
            <a:ext cx="1496970" cy="32403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en-US" sz="2400">
              <a:solidFill>
                <a:schemeClr val="bg1">
                  <a:lumMod val="95000"/>
                </a:schemeClr>
              </a:solidFill>
            </a:endParaRPr>
          </a:p>
        </p:txBody>
      </p:sp>
      <p:sp>
        <p:nvSpPr>
          <p:cNvPr id="12" name="矩形 11"/>
          <p:cNvSpPr/>
          <p:nvPr/>
        </p:nvSpPr>
        <p:spPr>
          <a:xfrm>
            <a:off x="4353709" y="1904711"/>
            <a:ext cx="1496970" cy="276993"/>
          </a:xfrm>
          <a:prstGeom prst="rect">
            <a:avLst/>
          </a:prstGeom>
        </p:spPr>
        <p:txBody>
          <a:bodyPr wrap="square" lIns="68555" tIns="34278" rIns="68555" bIns="34278">
            <a:spAutoFit/>
          </a:bodyPr>
          <a:lstStyle/>
          <a:p>
            <a:pPr algn="ctr"/>
            <a:r>
              <a:rPr lang="zh-CN" altLang="en-US" b="1" dirty="0">
                <a:solidFill>
                  <a:schemeClr val="bg1"/>
                </a:solidFill>
                <a:latin typeface="微软雅黑" panose="020B0503020204020204" pitchFamily="34" charset="-122"/>
                <a:ea typeface="微软雅黑" panose="020B0503020204020204" pitchFamily="34" charset="-122"/>
              </a:rPr>
              <a:t>添加标题</a:t>
            </a:r>
          </a:p>
        </p:txBody>
      </p:sp>
      <p:sp>
        <p:nvSpPr>
          <p:cNvPr id="13" name="矩形 12"/>
          <p:cNvSpPr/>
          <p:nvPr/>
        </p:nvSpPr>
        <p:spPr>
          <a:xfrm>
            <a:off x="6121154" y="1847406"/>
            <a:ext cx="1163522" cy="300076"/>
          </a:xfrm>
          <a:prstGeom prst="rect">
            <a:avLst/>
          </a:prstGeom>
        </p:spPr>
        <p:txBody>
          <a:bodyPr wrap="square" lIns="68555" tIns="34278" rIns="68555" bIns="34278">
            <a:spAutoFit/>
          </a:bodyPr>
          <a:lstStyle/>
          <a:p>
            <a:r>
              <a:rPr lang="zh-CN" altLang="en-US" sz="1500" b="1" dirty="0">
                <a:solidFill>
                  <a:srgbClr val="FF0000"/>
                </a:solidFill>
                <a:latin typeface="微软雅黑" panose="020B0503020204020204" pitchFamily="34" charset="-122"/>
                <a:ea typeface="微软雅黑" panose="020B0503020204020204" pitchFamily="34" charset="-122"/>
              </a:rPr>
              <a:t>添加标题</a:t>
            </a:r>
            <a:endParaRPr lang="en-US" altLang="zh-CN" sz="1500" b="1" dirty="0">
              <a:solidFill>
                <a:srgbClr val="FF0000"/>
              </a:solidFill>
              <a:latin typeface="微软雅黑" panose="020B0503020204020204" pitchFamily="34" charset="-122"/>
              <a:ea typeface="微软雅黑" panose="020B0503020204020204" pitchFamily="34" charset="-122"/>
            </a:endParaRPr>
          </a:p>
        </p:txBody>
      </p:sp>
      <p:sp>
        <p:nvSpPr>
          <p:cNvPr id="14" name="矩形 47"/>
          <p:cNvSpPr>
            <a:spLocks noChangeArrowheads="1"/>
          </p:cNvSpPr>
          <p:nvPr/>
        </p:nvSpPr>
        <p:spPr bwMode="auto">
          <a:xfrm>
            <a:off x="6120638" y="2073337"/>
            <a:ext cx="2105686" cy="422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5" tIns="34278" rIns="68555" bIns="34278">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000" dirty="0">
                <a:solidFill>
                  <a:schemeClr val="tx1">
                    <a:lumMod val="85000"/>
                    <a:lumOff val="15000"/>
                  </a:schemeClr>
                </a:solidFill>
                <a:sym typeface="微软雅黑" panose="020B0503020204020204" pitchFamily="34" charset="-122"/>
              </a:rPr>
              <a:t>在此录入上述图表的描述说明，在此录入上述图表的描述说明。</a:t>
            </a:r>
          </a:p>
        </p:txBody>
      </p:sp>
      <p:sp>
        <p:nvSpPr>
          <p:cNvPr id="15" name="Rectangle 3"/>
          <p:cNvSpPr/>
          <p:nvPr/>
        </p:nvSpPr>
        <p:spPr>
          <a:xfrm>
            <a:off x="4353708" y="2582991"/>
            <a:ext cx="1496970" cy="324036"/>
          </a:xfrm>
          <a:prstGeom prst="rect">
            <a:avLst/>
          </a:prstGeom>
          <a:solidFill>
            <a:srgbClr val="D68F1B"/>
          </a:solidFill>
          <a:ln>
            <a:no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en-US" sz="2400">
              <a:solidFill>
                <a:schemeClr val="bg1">
                  <a:lumMod val="95000"/>
                </a:schemeClr>
              </a:solidFill>
            </a:endParaRPr>
          </a:p>
        </p:txBody>
      </p:sp>
      <p:sp>
        <p:nvSpPr>
          <p:cNvPr id="16" name="矩形 15"/>
          <p:cNvSpPr/>
          <p:nvPr/>
        </p:nvSpPr>
        <p:spPr>
          <a:xfrm>
            <a:off x="4353709" y="2606789"/>
            <a:ext cx="1496970" cy="276993"/>
          </a:xfrm>
          <a:prstGeom prst="rect">
            <a:avLst/>
          </a:prstGeom>
        </p:spPr>
        <p:txBody>
          <a:bodyPr wrap="square" lIns="68555" tIns="34278" rIns="68555" bIns="34278">
            <a:spAutoFit/>
          </a:bodyPr>
          <a:lstStyle/>
          <a:p>
            <a:pPr algn="ctr"/>
            <a:r>
              <a:rPr lang="zh-CN" altLang="en-US" b="1" dirty="0">
                <a:solidFill>
                  <a:schemeClr val="bg1"/>
                </a:solidFill>
                <a:latin typeface="微软雅黑" panose="020B0503020204020204" pitchFamily="34" charset="-122"/>
                <a:ea typeface="微软雅黑" panose="020B0503020204020204" pitchFamily="34" charset="-122"/>
              </a:rPr>
              <a:t>添加标题</a:t>
            </a:r>
          </a:p>
        </p:txBody>
      </p:sp>
      <p:sp>
        <p:nvSpPr>
          <p:cNvPr id="17" name="矩形 16"/>
          <p:cNvSpPr/>
          <p:nvPr/>
        </p:nvSpPr>
        <p:spPr>
          <a:xfrm>
            <a:off x="6121154" y="2549484"/>
            <a:ext cx="1163522" cy="300058"/>
          </a:xfrm>
          <a:prstGeom prst="rect">
            <a:avLst/>
          </a:prstGeom>
        </p:spPr>
        <p:txBody>
          <a:bodyPr wrap="square" lIns="68555" tIns="34278" rIns="68555" bIns="34278">
            <a:spAutoFit/>
          </a:bodyPr>
          <a:lstStyle/>
          <a:p>
            <a:r>
              <a:rPr lang="zh-CN" altLang="en-US" sz="1500" b="1" dirty="0">
                <a:solidFill>
                  <a:srgbClr val="D68F1B"/>
                </a:solidFill>
                <a:latin typeface="微软雅黑" panose="020B0503020204020204" pitchFamily="34" charset="-122"/>
                <a:ea typeface="微软雅黑" panose="020B0503020204020204" pitchFamily="34" charset="-122"/>
              </a:rPr>
              <a:t>添加标题</a:t>
            </a:r>
            <a:endParaRPr lang="en-US" altLang="zh-CN" sz="1500" b="1" dirty="0">
              <a:solidFill>
                <a:srgbClr val="D68F1B"/>
              </a:solidFill>
              <a:latin typeface="微软雅黑" panose="020B0503020204020204" pitchFamily="34" charset="-122"/>
              <a:ea typeface="微软雅黑" panose="020B0503020204020204" pitchFamily="34" charset="-122"/>
            </a:endParaRPr>
          </a:p>
        </p:txBody>
      </p:sp>
      <p:sp>
        <p:nvSpPr>
          <p:cNvPr id="18" name="矩形 47"/>
          <p:cNvSpPr>
            <a:spLocks noChangeArrowheads="1"/>
          </p:cNvSpPr>
          <p:nvPr/>
        </p:nvSpPr>
        <p:spPr bwMode="auto">
          <a:xfrm>
            <a:off x="6120638" y="2775415"/>
            <a:ext cx="2105686" cy="422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5" tIns="34278" rIns="68555" bIns="34278">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000" dirty="0">
                <a:solidFill>
                  <a:schemeClr val="tx1">
                    <a:lumMod val="85000"/>
                    <a:lumOff val="15000"/>
                  </a:schemeClr>
                </a:solidFill>
                <a:sym typeface="微软雅黑" panose="020B0503020204020204" pitchFamily="34" charset="-122"/>
              </a:rPr>
              <a:t>在此录入上述图表的描述说明，在此录入上述图表的描述说明。</a:t>
            </a:r>
          </a:p>
        </p:txBody>
      </p:sp>
      <p:sp>
        <p:nvSpPr>
          <p:cNvPr id="19" name="Rectangle 3"/>
          <p:cNvSpPr/>
          <p:nvPr/>
        </p:nvSpPr>
        <p:spPr>
          <a:xfrm>
            <a:off x="4392896" y="3285069"/>
            <a:ext cx="1496970" cy="32403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en-US" sz="2400">
              <a:solidFill>
                <a:schemeClr val="bg1">
                  <a:lumMod val="95000"/>
                </a:schemeClr>
              </a:solidFill>
            </a:endParaRPr>
          </a:p>
        </p:txBody>
      </p:sp>
      <p:sp>
        <p:nvSpPr>
          <p:cNvPr id="20" name="矩形 19"/>
          <p:cNvSpPr/>
          <p:nvPr/>
        </p:nvSpPr>
        <p:spPr>
          <a:xfrm>
            <a:off x="4392897" y="3308867"/>
            <a:ext cx="1496970" cy="276993"/>
          </a:xfrm>
          <a:prstGeom prst="rect">
            <a:avLst/>
          </a:prstGeom>
        </p:spPr>
        <p:txBody>
          <a:bodyPr wrap="square" lIns="68555" tIns="34278" rIns="68555" bIns="34278">
            <a:spAutoFit/>
          </a:bodyPr>
          <a:lstStyle/>
          <a:p>
            <a:pPr algn="ctr"/>
            <a:r>
              <a:rPr lang="zh-CN" altLang="en-US" b="1" dirty="0">
                <a:solidFill>
                  <a:schemeClr val="bg1"/>
                </a:solidFill>
                <a:latin typeface="微软雅黑" panose="020B0503020204020204" pitchFamily="34" charset="-122"/>
                <a:ea typeface="微软雅黑" panose="020B0503020204020204" pitchFamily="34" charset="-122"/>
              </a:rPr>
              <a:t>添加标题</a:t>
            </a:r>
          </a:p>
        </p:txBody>
      </p:sp>
      <p:sp>
        <p:nvSpPr>
          <p:cNvPr id="21" name="矩形 20"/>
          <p:cNvSpPr/>
          <p:nvPr/>
        </p:nvSpPr>
        <p:spPr>
          <a:xfrm>
            <a:off x="6160342" y="3251562"/>
            <a:ext cx="1163522" cy="300076"/>
          </a:xfrm>
          <a:prstGeom prst="rect">
            <a:avLst/>
          </a:prstGeom>
        </p:spPr>
        <p:txBody>
          <a:bodyPr wrap="square" lIns="68555" tIns="34278" rIns="68555" bIns="34278">
            <a:spAutoFit/>
          </a:bodyPr>
          <a:lstStyle/>
          <a:p>
            <a:r>
              <a:rPr lang="zh-CN" altLang="en-US" sz="1500" b="1" dirty="0">
                <a:solidFill>
                  <a:srgbClr val="FF0000"/>
                </a:solidFill>
                <a:latin typeface="微软雅黑" panose="020B0503020204020204" pitchFamily="34" charset="-122"/>
                <a:ea typeface="微软雅黑" panose="020B0503020204020204" pitchFamily="34" charset="-122"/>
              </a:rPr>
              <a:t>添加标题</a:t>
            </a:r>
            <a:endParaRPr lang="en-US" altLang="zh-CN" sz="1500" b="1" dirty="0">
              <a:solidFill>
                <a:srgbClr val="FF0000"/>
              </a:solidFill>
              <a:latin typeface="微软雅黑" panose="020B0503020204020204" pitchFamily="34" charset="-122"/>
              <a:ea typeface="微软雅黑" panose="020B0503020204020204" pitchFamily="34" charset="-122"/>
            </a:endParaRPr>
          </a:p>
        </p:txBody>
      </p:sp>
      <p:sp>
        <p:nvSpPr>
          <p:cNvPr id="22" name="矩形 47"/>
          <p:cNvSpPr>
            <a:spLocks noChangeArrowheads="1"/>
          </p:cNvSpPr>
          <p:nvPr/>
        </p:nvSpPr>
        <p:spPr bwMode="auto">
          <a:xfrm>
            <a:off x="6159826" y="3477493"/>
            <a:ext cx="2105686" cy="422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5" tIns="34278" rIns="68555" bIns="34278">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000" dirty="0">
                <a:solidFill>
                  <a:schemeClr val="tx1">
                    <a:lumMod val="85000"/>
                    <a:lumOff val="15000"/>
                  </a:schemeClr>
                </a:solidFill>
                <a:sym typeface="微软雅黑" panose="020B0503020204020204" pitchFamily="34" charset="-122"/>
              </a:rPr>
              <a:t>在此录入上述图表的描述说明，在此录入上述图表的描述说明。</a:t>
            </a:r>
          </a:p>
        </p:txBody>
      </p:sp>
    </p:spTree>
  </p:cSld>
  <p:clrMapOvr>
    <a:masterClrMapping/>
  </p:clrMapOvr>
  <mc:AlternateContent xmlns:mc="http://schemas.openxmlformats.org/markup-compatibility/2006" xmlns:p14="http://schemas.microsoft.com/office/powerpoint/2010/main">
    <mc:Choice Requires="p14">
      <p:transition spd="slow" p14:dur="4000" advTm="3000">
        <p14:vortex dir="r"/>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800" fill="hold"/>
                                        <p:tgtEl>
                                          <p:spTgt spid="4"/>
                                        </p:tgtEl>
                                        <p:attrNameLst>
                                          <p:attrName>ppt_x</p:attrName>
                                        </p:attrNameLst>
                                      </p:cBhvr>
                                      <p:tavLst>
                                        <p:tav tm="0">
                                          <p:val>
                                            <p:strVal val="0-#ppt_w/2"/>
                                          </p:val>
                                        </p:tav>
                                        <p:tav tm="100000">
                                          <p:val>
                                            <p:strVal val="#ppt_x"/>
                                          </p:val>
                                        </p:tav>
                                      </p:tavLst>
                                    </p:anim>
                                    <p:anim calcmode="lin" valueType="num">
                                      <p:cBhvr additive="base">
                                        <p:cTn id="8" dur="8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iterate type="lt">
                                    <p:tmPct val="30000"/>
                                  </p:iterate>
                                  <p:childTnLst>
                                    <p:set>
                                      <p:cBhvr>
                                        <p:cTn id="11" dur="1" fill="hold">
                                          <p:stCondLst>
                                            <p:cond delay="0"/>
                                          </p:stCondLst>
                                        </p:cTn>
                                        <p:tgtEl>
                                          <p:spTgt spid="9"/>
                                        </p:tgtEl>
                                        <p:attrNameLst>
                                          <p:attrName>style.visibility</p:attrName>
                                        </p:attrNameLst>
                                      </p:cBhvr>
                                      <p:to>
                                        <p:strVal val="visible"/>
                                      </p:to>
                                    </p:set>
                                    <p:animEffect transition="in" filter="wipe(left)">
                                      <p:cBhvr>
                                        <p:cTn id="12" dur="200"/>
                                        <p:tgtEl>
                                          <p:spTgt spid="9"/>
                                        </p:tgtEl>
                                      </p:cBhvr>
                                    </p:animEffect>
                                  </p:childTnLst>
                                </p:cTn>
                              </p:par>
                              <p:par>
                                <p:cTn id="13" presetID="36" presetClass="emph" presetSubtype="0" fill="hold" grpId="1" nodeType="withEffect">
                                  <p:stCondLst>
                                    <p:cond delay="0"/>
                                  </p:stCondLst>
                                  <p:iterate type="lt">
                                    <p:tmPct val="30000"/>
                                  </p:iterate>
                                  <p:childTnLst>
                                    <p:animScale>
                                      <p:cBhvr>
                                        <p:cTn id="14" dur="50" autoRev="1" fill="hold">
                                          <p:stCondLst>
                                            <p:cond delay="0"/>
                                          </p:stCondLst>
                                        </p:cTn>
                                        <p:tgtEl>
                                          <p:spTgt spid="9"/>
                                        </p:tgtEl>
                                      </p:cBhvr>
                                      <p:to x="80000" y="100000"/>
                                    </p:animScale>
                                    <p:anim by="(#ppt_w*0.10)" calcmode="lin" valueType="num">
                                      <p:cBhvr>
                                        <p:cTn id="15" dur="50" autoRev="1" fill="hold">
                                          <p:stCondLst>
                                            <p:cond delay="0"/>
                                          </p:stCondLst>
                                        </p:cTn>
                                        <p:tgtEl>
                                          <p:spTgt spid="9"/>
                                        </p:tgtEl>
                                        <p:attrNameLst>
                                          <p:attrName>ppt_x</p:attrName>
                                        </p:attrNameLst>
                                      </p:cBhvr>
                                    </p:anim>
                                    <p:anim by="(-#ppt_w*0.10)" calcmode="lin" valueType="num">
                                      <p:cBhvr>
                                        <p:cTn id="16" dur="50" autoRev="1" fill="hold">
                                          <p:stCondLst>
                                            <p:cond delay="0"/>
                                          </p:stCondLst>
                                        </p:cTn>
                                        <p:tgtEl>
                                          <p:spTgt spid="9"/>
                                        </p:tgtEl>
                                        <p:attrNameLst>
                                          <p:attrName>ppt_y</p:attrName>
                                        </p:attrNameLst>
                                      </p:cBhvr>
                                    </p:anim>
                                    <p:animRot by="-480000">
                                      <p:cBhvr>
                                        <p:cTn id="17" dur="50" autoRev="1" fill="hold">
                                          <p:stCondLst>
                                            <p:cond delay="0"/>
                                          </p:stCondLst>
                                        </p:cTn>
                                        <p:tgtEl>
                                          <p:spTgt spid="9"/>
                                        </p:tgtEl>
                                        <p:attrNameLst>
                                          <p:attrName>r</p:attrName>
                                        </p:attrNameLst>
                                      </p:cBhvr>
                                    </p:animRot>
                                  </p:childTnLst>
                                </p:cTn>
                              </p:par>
                            </p:childTnLst>
                          </p:cTn>
                        </p:par>
                        <p:par>
                          <p:cTn id="18" fill="hold">
                            <p:stCondLst>
                              <p:cond delay="1480"/>
                            </p:stCondLst>
                            <p:childTnLst>
                              <p:par>
                                <p:cTn id="19" presetID="2" presetClass="entr" presetSubtype="8"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0-#ppt_w/2"/>
                                          </p:val>
                                        </p:tav>
                                        <p:tav tm="100000">
                                          <p:val>
                                            <p:strVal val="#ppt_x"/>
                                          </p:val>
                                        </p:tav>
                                      </p:tavLst>
                                    </p:anim>
                                    <p:anim calcmode="lin" valueType="num">
                                      <p:cBhvr additive="base">
                                        <p:cTn id="22" dur="500" fill="hold"/>
                                        <p:tgtEl>
                                          <p:spTgt spid="10"/>
                                        </p:tgtEl>
                                        <p:attrNameLst>
                                          <p:attrName>ppt_y</p:attrName>
                                        </p:attrNameLst>
                                      </p:cBhvr>
                                      <p:tavLst>
                                        <p:tav tm="0">
                                          <p:val>
                                            <p:strVal val="#ppt_y"/>
                                          </p:val>
                                        </p:tav>
                                        <p:tav tm="100000">
                                          <p:val>
                                            <p:strVal val="#ppt_y"/>
                                          </p:val>
                                        </p:tav>
                                      </p:tavLst>
                                    </p:anim>
                                  </p:childTnLst>
                                </p:cTn>
                              </p:par>
                            </p:childTnLst>
                          </p:cTn>
                        </p:par>
                        <p:par>
                          <p:cTn id="23" fill="hold">
                            <p:stCondLst>
                              <p:cond delay="1980"/>
                            </p:stCondLst>
                            <p:childTnLst>
                              <p:par>
                                <p:cTn id="24" presetID="22" presetClass="entr" presetSubtype="2"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wipe(right)">
                                      <p:cBhvr>
                                        <p:cTn id="26" dur="500"/>
                                        <p:tgtEl>
                                          <p:spTgt spid="11"/>
                                        </p:tgtEl>
                                      </p:cBhvr>
                                    </p:animEffect>
                                  </p:childTnLst>
                                </p:cTn>
                              </p:par>
                              <p:par>
                                <p:cTn id="27" presetID="14" presetClass="entr" presetSubtype="10" fill="hold" grpId="0" nodeType="withEffect">
                                  <p:stCondLst>
                                    <p:cond delay="500"/>
                                  </p:stCondLst>
                                  <p:childTnLst>
                                    <p:set>
                                      <p:cBhvr>
                                        <p:cTn id="28" dur="1" fill="hold">
                                          <p:stCondLst>
                                            <p:cond delay="0"/>
                                          </p:stCondLst>
                                        </p:cTn>
                                        <p:tgtEl>
                                          <p:spTgt spid="12"/>
                                        </p:tgtEl>
                                        <p:attrNameLst>
                                          <p:attrName>style.visibility</p:attrName>
                                        </p:attrNameLst>
                                      </p:cBhvr>
                                      <p:to>
                                        <p:strVal val="visible"/>
                                      </p:to>
                                    </p:set>
                                    <p:animEffect transition="in" filter="randombar(horizontal)">
                                      <p:cBhvr>
                                        <p:cTn id="29" dur="400"/>
                                        <p:tgtEl>
                                          <p:spTgt spid="12"/>
                                        </p:tgtEl>
                                      </p:cBhvr>
                                    </p:animEffect>
                                  </p:childTnLst>
                                </p:cTn>
                              </p:par>
                              <p:par>
                                <p:cTn id="30" presetID="14" presetClass="entr" presetSubtype="10" fill="hold" grpId="0" nodeType="withEffect">
                                  <p:stCondLst>
                                    <p:cond delay="500"/>
                                  </p:stCondLst>
                                  <p:childTnLst>
                                    <p:set>
                                      <p:cBhvr>
                                        <p:cTn id="31" dur="1" fill="hold">
                                          <p:stCondLst>
                                            <p:cond delay="0"/>
                                          </p:stCondLst>
                                        </p:cTn>
                                        <p:tgtEl>
                                          <p:spTgt spid="13"/>
                                        </p:tgtEl>
                                        <p:attrNameLst>
                                          <p:attrName>style.visibility</p:attrName>
                                        </p:attrNameLst>
                                      </p:cBhvr>
                                      <p:to>
                                        <p:strVal val="visible"/>
                                      </p:to>
                                    </p:set>
                                    <p:animEffect transition="in" filter="randombar(horizontal)">
                                      <p:cBhvr>
                                        <p:cTn id="32" dur="400"/>
                                        <p:tgtEl>
                                          <p:spTgt spid="13"/>
                                        </p:tgtEl>
                                      </p:cBhvr>
                                    </p:animEffect>
                                  </p:childTnLst>
                                </p:cTn>
                              </p:par>
                              <p:par>
                                <p:cTn id="33" presetID="14" presetClass="entr" presetSubtype="10" fill="hold" grpId="0" nodeType="withEffect">
                                  <p:stCondLst>
                                    <p:cond delay="500"/>
                                  </p:stCondLst>
                                  <p:childTnLst>
                                    <p:set>
                                      <p:cBhvr>
                                        <p:cTn id="34" dur="1" fill="hold">
                                          <p:stCondLst>
                                            <p:cond delay="0"/>
                                          </p:stCondLst>
                                        </p:cTn>
                                        <p:tgtEl>
                                          <p:spTgt spid="14"/>
                                        </p:tgtEl>
                                        <p:attrNameLst>
                                          <p:attrName>style.visibility</p:attrName>
                                        </p:attrNameLst>
                                      </p:cBhvr>
                                      <p:to>
                                        <p:strVal val="visible"/>
                                      </p:to>
                                    </p:set>
                                    <p:animEffect transition="in" filter="randombar(horizontal)">
                                      <p:cBhvr>
                                        <p:cTn id="35" dur="400"/>
                                        <p:tgtEl>
                                          <p:spTgt spid="14"/>
                                        </p:tgtEl>
                                      </p:cBhvr>
                                    </p:animEffect>
                                  </p:childTnLst>
                                </p:cTn>
                              </p:par>
                            </p:childTnLst>
                          </p:cTn>
                        </p:par>
                        <p:par>
                          <p:cTn id="36" fill="hold">
                            <p:stCondLst>
                              <p:cond delay="2480"/>
                            </p:stCondLst>
                            <p:childTnLst>
                              <p:par>
                                <p:cTn id="37" presetID="22" presetClass="entr" presetSubtype="2"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right)">
                                      <p:cBhvr>
                                        <p:cTn id="39" dur="500"/>
                                        <p:tgtEl>
                                          <p:spTgt spid="15"/>
                                        </p:tgtEl>
                                      </p:cBhvr>
                                    </p:animEffect>
                                  </p:childTnLst>
                                </p:cTn>
                              </p:par>
                              <p:par>
                                <p:cTn id="40" presetID="14" presetClass="entr" presetSubtype="10" fill="hold" grpId="0" nodeType="withEffect">
                                  <p:stCondLst>
                                    <p:cond delay="500"/>
                                  </p:stCondLst>
                                  <p:childTnLst>
                                    <p:set>
                                      <p:cBhvr>
                                        <p:cTn id="41" dur="1" fill="hold">
                                          <p:stCondLst>
                                            <p:cond delay="0"/>
                                          </p:stCondLst>
                                        </p:cTn>
                                        <p:tgtEl>
                                          <p:spTgt spid="16"/>
                                        </p:tgtEl>
                                        <p:attrNameLst>
                                          <p:attrName>style.visibility</p:attrName>
                                        </p:attrNameLst>
                                      </p:cBhvr>
                                      <p:to>
                                        <p:strVal val="visible"/>
                                      </p:to>
                                    </p:set>
                                    <p:animEffect transition="in" filter="randombar(horizontal)">
                                      <p:cBhvr>
                                        <p:cTn id="42" dur="400"/>
                                        <p:tgtEl>
                                          <p:spTgt spid="16"/>
                                        </p:tgtEl>
                                      </p:cBhvr>
                                    </p:animEffect>
                                  </p:childTnLst>
                                </p:cTn>
                              </p:par>
                              <p:par>
                                <p:cTn id="43" presetID="14" presetClass="entr" presetSubtype="10" fill="hold" grpId="0" nodeType="withEffect">
                                  <p:stCondLst>
                                    <p:cond delay="500"/>
                                  </p:stCondLst>
                                  <p:childTnLst>
                                    <p:set>
                                      <p:cBhvr>
                                        <p:cTn id="44" dur="1" fill="hold">
                                          <p:stCondLst>
                                            <p:cond delay="0"/>
                                          </p:stCondLst>
                                        </p:cTn>
                                        <p:tgtEl>
                                          <p:spTgt spid="17"/>
                                        </p:tgtEl>
                                        <p:attrNameLst>
                                          <p:attrName>style.visibility</p:attrName>
                                        </p:attrNameLst>
                                      </p:cBhvr>
                                      <p:to>
                                        <p:strVal val="visible"/>
                                      </p:to>
                                    </p:set>
                                    <p:animEffect transition="in" filter="randombar(horizontal)">
                                      <p:cBhvr>
                                        <p:cTn id="45" dur="400"/>
                                        <p:tgtEl>
                                          <p:spTgt spid="17"/>
                                        </p:tgtEl>
                                      </p:cBhvr>
                                    </p:animEffect>
                                  </p:childTnLst>
                                </p:cTn>
                              </p:par>
                              <p:par>
                                <p:cTn id="46" presetID="14" presetClass="entr" presetSubtype="10" fill="hold" grpId="0" nodeType="withEffect">
                                  <p:stCondLst>
                                    <p:cond delay="500"/>
                                  </p:stCondLst>
                                  <p:childTnLst>
                                    <p:set>
                                      <p:cBhvr>
                                        <p:cTn id="47" dur="1" fill="hold">
                                          <p:stCondLst>
                                            <p:cond delay="0"/>
                                          </p:stCondLst>
                                        </p:cTn>
                                        <p:tgtEl>
                                          <p:spTgt spid="18"/>
                                        </p:tgtEl>
                                        <p:attrNameLst>
                                          <p:attrName>style.visibility</p:attrName>
                                        </p:attrNameLst>
                                      </p:cBhvr>
                                      <p:to>
                                        <p:strVal val="visible"/>
                                      </p:to>
                                    </p:set>
                                    <p:animEffect transition="in" filter="randombar(horizontal)">
                                      <p:cBhvr>
                                        <p:cTn id="48" dur="400"/>
                                        <p:tgtEl>
                                          <p:spTgt spid="18"/>
                                        </p:tgtEl>
                                      </p:cBhvr>
                                    </p:animEffect>
                                  </p:childTnLst>
                                </p:cTn>
                              </p:par>
                            </p:childTnLst>
                          </p:cTn>
                        </p:par>
                        <p:par>
                          <p:cTn id="49" fill="hold">
                            <p:stCondLst>
                              <p:cond delay="2980"/>
                            </p:stCondLst>
                            <p:childTnLst>
                              <p:par>
                                <p:cTn id="50" presetID="22" presetClass="entr" presetSubtype="2" fill="hold" grpId="0" nodeType="afterEffect">
                                  <p:stCondLst>
                                    <p:cond delay="0"/>
                                  </p:stCondLst>
                                  <p:childTnLst>
                                    <p:set>
                                      <p:cBhvr>
                                        <p:cTn id="51" dur="1" fill="hold">
                                          <p:stCondLst>
                                            <p:cond delay="0"/>
                                          </p:stCondLst>
                                        </p:cTn>
                                        <p:tgtEl>
                                          <p:spTgt spid="19"/>
                                        </p:tgtEl>
                                        <p:attrNameLst>
                                          <p:attrName>style.visibility</p:attrName>
                                        </p:attrNameLst>
                                      </p:cBhvr>
                                      <p:to>
                                        <p:strVal val="visible"/>
                                      </p:to>
                                    </p:set>
                                    <p:animEffect transition="in" filter="wipe(right)">
                                      <p:cBhvr>
                                        <p:cTn id="52" dur="500"/>
                                        <p:tgtEl>
                                          <p:spTgt spid="19"/>
                                        </p:tgtEl>
                                      </p:cBhvr>
                                    </p:animEffect>
                                  </p:childTnLst>
                                </p:cTn>
                              </p:par>
                              <p:par>
                                <p:cTn id="53" presetID="14" presetClass="entr" presetSubtype="10" fill="hold" grpId="0" nodeType="withEffect">
                                  <p:stCondLst>
                                    <p:cond delay="500"/>
                                  </p:stCondLst>
                                  <p:childTnLst>
                                    <p:set>
                                      <p:cBhvr>
                                        <p:cTn id="54" dur="1" fill="hold">
                                          <p:stCondLst>
                                            <p:cond delay="0"/>
                                          </p:stCondLst>
                                        </p:cTn>
                                        <p:tgtEl>
                                          <p:spTgt spid="20"/>
                                        </p:tgtEl>
                                        <p:attrNameLst>
                                          <p:attrName>style.visibility</p:attrName>
                                        </p:attrNameLst>
                                      </p:cBhvr>
                                      <p:to>
                                        <p:strVal val="visible"/>
                                      </p:to>
                                    </p:set>
                                    <p:animEffect transition="in" filter="randombar(horizontal)">
                                      <p:cBhvr>
                                        <p:cTn id="55" dur="400"/>
                                        <p:tgtEl>
                                          <p:spTgt spid="20"/>
                                        </p:tgtEl>
                                      </p:cBhvr>
                                    </p:animEffect>
                                  </p:childTnLst>
                                </p:cTn>
                              </p:par>
                              <p:par>
                                <p:cTn id="56" presetID="14" presetClass="entr" presetSubtype="10" fill="hold" grpId="0" nodeType="withEffect">
                                  <p:stCondLst>
                                    <p:cond delay="500"/>
                                  </p:stCondLst>
                                  <p:childTnLst>
                                    <p:set>
                                      <p:cBhvr>
                                        <p:cTn id="57" dur="1" fill="hold">
                                          <p:stCondLst>
                                            <p:cond delay="0"/>
                                          </p:stCondLst>
                                        </p:cTn>
                                        <p:tgtEl>
                                          <p:spTgt spid="21"/>
                                        </p:tgtEl>
                                        <p:attrNameLst>
                                          <p:attrName>style.visibility</p:attrName>
                                        </p:attrNameLst>
                                      </p:cBhvr>
                                      <p:to>
                                        <p:strVal val="visible"/>
                                      </p:to>
                                    </p:set>
                                    <p:animEffect transition="in" filter="randombar(horizontal)">
                                      <p:cBhvr>
                                        <p:cTn id="58" dur="400"/>
                                        <p:tgtEl>
                                          <p:spTgt spid="21"/>
                                        </p:tgtEl>
                                      </p:cBhvr>
                                    </p:animEffect>
                                  </p:childTnLst>
                                </p:cTn>
                              </p:par>
                              <p:par>
                                <p:cTn id="59" presetID="14" presetClass="entr" presetSubtype="10" fill="hold" grpId="0" nodeType="withEffect">
                                  <p:stCondLst>
                                    <p:cond delay="500"/>
                                  </p:stCondLst>
                                  <p:childTnLst>
                                    <p:set>
                                      <p:cBhvr>
                                        <p:cTn id="60" dur="1" fill="hold">
                                          <p:stCondLst>
                                            <p:cond delay="0"/>
                                          </p:stCondLst>
                                        </p:cTn>
                                        <p:tgtEl>
                                          <p:spTgt spid="22"/>
                                        </p:tgtEl>
                                        <p:attrNameLst>
                                          <p:attrName>style.visibility</p:attrName>
                                        </p:attrNameLst>
                                      </p:cBhvr>
                                      <p:to>
                                        <p:strVal val="visible"/>
                                      </p:to>
                                    </p:set>
                                    <p:animEffect transition="in" filter="randombar(horizontal)">
                                      <p:cBhvr>
                                        <p:cTn id="61" dur="4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P spid="10" grpId="0" animBg="1"/>
      <p:bldP spid="11" grpId="0" animBg="1"/>
      <p:bldP spid="12" grpId="0"/>
      <p:bldP spid="13" grpId="0"/>
      <p:bldP spid="14" grpId="0"/>
      <p:bldP spid="15" grpId="0" animBg="1"/>
      <p:bldP spid="16" grpId="0"/>
      <p:bldP spid="17" grpId="0"/>
      <p:bldP spid="18" grpId="0"/>
      <p:bldP spid="19" grpId="0" animBg="1"/>
      <p:bldP spid="20" grpId="0"/>
      <p:bldP spid="21" grpId="0"/>
      <p:bldP spid="2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0" y="100456"/>
            <a:ext cx="9144000" cy="394918"/>
            <a:chOff x="170694" y="177982"/>
            <a:chExt cx="3936003" cy="781165"/>
          </a:xfrm>
        </p:grpSpPr>
        <p:sp>
          <p:nvSpPr>
            <p:cNvPr id="5" name="等腰三角形 4"/>
            <p:cNvSpPr/>
            <p:nvPr/>
          </p:nvSpPr>
          <p:spPr>
            <a:xfrm>
              <a:off x="1233863" y="177982"/>
              <a:ext cx="355284" cy="356514"/>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8" rIns="68576" bIns="34288" rtlCol="0" anchor="ctr"/>
            <a:lstStyle/>
            <a:p>
              <a:pPr algn="ctr"/>
              <a:endParaRPr lang="zh-CN" altLang="en-US">
                <a:cs typeface="+mn-ea"/>
                <a:sym typeface="+mn-lt"/>
              </a:endParaRPr>
            </a:p>
          </p:txBody>
        </p:sp>
        <p:sp>
          <p:nvSpPr>
            <p:cNvPr id="6" name="等腰三角形 5"/>
            <p:cNvSpPr/>
            <p:nvPr/>
          </p:nvSpPr>
          <p:spPr>
            <a:xfrm flipV="1">
              <a:off x="200258" y="602633"/>
              <a:ext cx="355284" cy="356514"/>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8" rIns="68576" bIns="34288" rtlCol="0" anchor="ctr"/>
            <a:lstStyle/>
            <a:p>
              <a:pPr algn="ctr"/>
              <a:endParaRPr lang="zh-CN" altLang="en-US">
                <a:cs typeface="+mn-ea"/>
                <a:sym typeface="+mn-lt"/>
              </a:endParaRPr>
            </a:p>
          </p:txBody>
        </p:sp>
        <p:sp>
          <p:nvSpPr>
            <p:cNvPr id="7" name="矩形 6"/>
            <p:cNvSpPr/>
            <p:nvPr/>
          </p:nvSpPr>
          <p:spPr>
            <a:xfrm>
              <a:off x="170694" y="261768"/>
              <a:ext cx="3936003" cy="611981"/>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8" rIns="68576" bIns="34288" rtlCol="0" anchor="ctr"/>
            <a:lstStyle/>
            <a:p>
              <a:pPr algn="ctr"/>
              <a:endParaRPr lang="zh-CN" altLang="en-US">
                <a:cs typeface="+mn-ea"/>
                <a:sym typeface="+mn-lt"/>
              </a:endParaRPr>
            </a:p>
          </p:txBody>
        </p:sp>
        <p:sp>
          <p:nvSpPr>
            <p:cNvPr id="8" name="平行四边形 7"/>
            <p:cNvSpPr/>
            <p:nvPr/>
          </p:nvSpPr>
          <p:spPr>
            <a:xfrm>
              <a:off x="376965" y="178257"/>
              <a:ext cx="1036076" cy="779005"/>
            </a:xfrm>
            <a:prstGeom prst="parallelogram">
              <a:avLst>
                <a:gd name="adj" fmla="val 48207"/>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8" rIns="68576" bIns="34288" rtlCol="0" anchor="ctr"/>
            <a:lstStyle/>
            <a:p>
              <a:pPr algn="ctr"/>
              <a:endParaRPr lang="zh-CN" altLang="en-US">
                <a:cs typeface="+mn-ea"/>
                <a:sym typeface="+mn-lt"/>
              </a:endParaRPr>
            </a:p>
          </p:txBody>
        </p:sp>
      </p:grpSp>
      <p:sp>
        <p:nvSpPr>
          <p:cNvPr id="9" name="TextBox 48"/>
          <p:cNvSpPr txBox="1"/>
          <p:nvPr/>
        </p:nvSpPr>
        <p:spPr>
          <a:xfrm>
            <a:off x="770240" y="117370"/>
            <a:ext cx="1804738" cy="331948"/>
          </a:xfrm>
          <a:prstGeom prst="rect">
            <a:avLst/>
          </a:prstGeom>
          <a:noFill/>
        </p:spPr>
        <p:txBody>
          <a:bodyPr wrap="square" lIns="68580" tIns="34289" rIns="68580" bIns="34289" rtlCol="0">
            <a:spAutoFit/>
          </a:bodyPr>
          <a:lstStyle/>
          <a:p>
            <a:pPr>
              <a:lnSpc>
                <a:spcPct val="150000"/>
              </a:lnSpc>
            </a:pPr>
            <a:r>
              <a:rPr lang="zh-CN" altLang="en-US" sz="1140" dirty="0">
                <a:solidFill>
                  <a:schemeClr val="bg1"/>
                </a:solidFill>
                <a:latin typeface="Arial" panose="020B0604020202020204" pitchFamily="34" charset="0"/>
                <a:ea typeface="微软雅黑" panose="020B0503020204020204" pitchFamily="34" charset="-122"/>
                <a:sym typeface="Arial" panose="020B0604020202020204" pitchFamily="34" charset="0"/>
              </a:rPr>
              <a:t>点击请替换文字内容</a:t>
            </a:r>
          </a:p>
        </p:txBody>
      </p:sp>
      <p:grpSp>
        <p:nvGrpSpPr>
          <p:cNvPr id="10" name="Group 2"/>
          <p:cNvGrpSpPr/>
          <p:nvPr/>
        </p:nvGrpSpPr>
        <p:grpSpPr bwMode="auto">
          <a:xfrm>
            <a:off x="2409826" y="1491457"/>
            <a:ext cx="4324350" cy="2913062"/>
            <a:chOff x="0" y="0"/>
            <a:chExt cx="2724" cy="1835"/>
          </a:xfrm>
        </p:grpSpPr>
        <p:sp>
          <p:nvSpPr>
            <p:cNvPr id="11" name="Oval 3"/>
            <p:cNvSpPr>
              <a:spLocks noChangeArrowheads="1"/>
            </p:cNvSpPr>
            <p:nvPr/>
          </p:nvSpPr>
          <p:spPr bwMode="auto">
            <a:xfrm flipV="1">
              <a:off x="0" y="1755"/>
              <a:ext cx="2724" cy="80"/>
            </a:xfrm>
            <a:prstGeom prst="ellipse">
              <a:avLst/>
            </a:prstGeom>
            <a:gradFill rotWithShape="1">
              <a:gsLst>
                <a:gs pos="0">
                  <a:schemeClr val="tx1">
                    <a:alpha val="20000"/>
                  </a:schemeClr>
                </a:gs>
                <a:gs pos="100000">
                  <a:schemeClr val="tx1">
                    <a:gamma/>
                    <a:shade val="46275"/>
                    <a:invGamma/>
                    <a:alpha val="0"/>
                  </a:schemeClr>
                </a:gs>
              </a:gsLst>
              <a:path path="shape">
                <a:fillToRect l="50000" t="50000" r="50000" b="50000"/>
              </a:path>
            </a:gra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nvGrpSpPr>
            <p:cNvPr id="12" name="Group 4"/>
            <p:cNvGrpSpPr/>
            <p:nvPr/>
          </p:nvGrpSpPr>
          <p:grpSpPr bwMode="auto">
            <a:xfrm>
              <a:off x="240" y="0"/>
              <a:ext cx="2246" cy="1810"/>
              <a:chOff x="0" y="0"/>
              <a:chExt cx="2556" cy="1958"/>
            </a:xfrm>
          </p:grpSpPr>
          <p:pic>
            <p:nvPicPr>
              <p:cNvPr id="13" name="Picture 5" descr="apple icons"/>
              <p:cNvPicPr>
                <a:picLocks noChangeAspect="1" noChangeArrowheads="1"/>
              </p:cNvPicPr>
              <p:nvPr/>
            </p:nvPicPr>
            <p:blipFill>
              <a:blip r:embed="rId3" cstate="email"/>
              <a:srcRect/>
              <a:stretch>
                <a:fillRect/>
              </a:stretch>
            </p:blipFill>
            <p:spPr bwMode="auto">
              <a:xfrm>
                <a:off x="0" y="0"/>
                <a:ext cx="2556" cy="19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6" descr="13"/>
              <p:cNvSpPr>
                <a:spLocks noChangeArrowheads="1"/>
              </p:cNvSpPr>
              <p:nvPr/>
            </p:nvSpPr>
            <p:spPr bwMode="auto">
              <a:xfrm>
                <a:off x="99" y="100"/>
                <a:ext cx="2358" cy="1336"/>
              </a:xfrm>
              <a:prstGeom prst="rect">
                <a:avLst/>
              </a:prstGeom>
              <a:blipFill dpi="0" rotWithShape="1">
                <a:blip r:embed="rId4" cstate="email"/>
                <a:srcRect/>
                <a:stretch>
                  <a:fillRect/>
                </a:stretch>
              </a:blip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grpSp>
        <p:nvGrpSpPr>
          <p:cNvPr id="15" name="Group 7"/>
          <p:cNvGrpSpPr/>
          <p:nvPr/>
        </p:nvGrpSpPr>
        <p:grpSpPr bwMode="auto">
          <a:xfrm>
            <a:off x="5999164" y="3972719"/>
            <a:ext cx="207962" cy="1169988"/>
            <a:chOff x="0" y="0"/>
            <a:chExt cx="131" cy="737"/>
          </a:xfrm>
          <a:solidFill>
            <a:srgbClr val="FF0000"/>
          </a:solidFill>
        </p:grpSpPr>
        <p:sp>
          <p:nvSpPr>
            <p:cNvPr id="16" name="Line 8"/>
            <p:cNvSpPr>
              <a:spLocks noChangeShapeType="1"/>
            </p:cNvSpPr>
            <p:nvPr/>
          </p:nvSpPr>
          <p:spPr bwMode="auto">
            <a:xfrm flipV="1">
              <a:off x="66" y="132"/>
              <a:ext cx="0" cy="605"/>
            </a:xfrm>
            <a:prstGeom prst="line">
              <a:avLst/>
            </a:prstGeom>
            <a:grpFill/>
            <a:ln w="6350" cmpd="sng">
              <a:solidFill>
                <a:srgbClr val="FF0000"/>
              </a:solidFill>
              <a:round/>
            </a:ln>
          </p:spPr>
          <p:txBody>
            <a:bodyPr/>
            <a:lstStyle/>
            <a:p>
              <a:endParaRPr lang="zh-CN" altLang="en-US"/>
            </a:p>
          </p:txBody>
        </p:sp>
        <p:sp>
          <p:nvSpPr>
            <p:cNvPr id="17" name="Oval 9"/>
            <p:cNvSpPr>
              <a:spLocks noChangeArrowheads="1"/>
            </p:cNvSpPr>
            <p:nvPr/>
          </p:nvSpPr>
          <p:spPr bwMode="auto">
            <a:xfrm>
              <a:off x="22" y="21"/>
              <a:ext cx="89" cy="89"/>
            </a:xfrm>
            <a:prstGeom prst="ellipse">
              <a:avLst/>
            </a:prstGeom>
            <a:grpFill/>
            <a:ln w="9525">
              <a:solidFill>
                <a:srgbClr val="FF0000"/>
              </a:solidFill>
              <a:round/>
            </a:ln>
          </p:spPr>
          <p:txBody>
            <a:bodyPr/>
            <a:lstStyle/>
            <a:p>
              <a:endParaRPr lang="zh-CN" altLang="en-US"/>
            </a:p>
          </p:txBody>
        </p:sp>
        <p:sp>
          <p:nvSpPr>
            <p:cNvPr id="18" name="Oval 10"/>
            <p:cNvSpPr>
              <a:spLocks noChangeArrowheads="1"/>
            </p:cNvSpPr>
            <p:nvPr/>
          </p:nvSpPr>
          <p:spPr bwMode="auto">
            <a:xfrm>
              <a:off x="0" y="0"/>
              <a:ext cx="131" cy="132"/>
            </a:xfrm>
            <a:prstGeom prst="ellipse">
              <a:avLst/>
            </a:prstGeom>
            <a:grpFill/>
            <a:ln w="6350" cmpd="sng">
              <a:solidFill>
                <a:srgbClr val="FF0000"/>
              </a:solidFill>
              <a:round/>
            </a:ln>
          </p:spPr>
          <p:txBody>
            <a:bodyPr/>
            <a:lstStyle/>
            <a:p>
              <a:endParaRPr lang="zh-CN" altLang="en-US"/>
            </a:p>
          </p:txBody>
        </p:sp>
      </p:grpSp>
      <p:sp>
        <p:nvSpPr>
          <p:cNvPr id="19" name="Freeform 11"/>
          <p:cNvSpPr/>
          <p:nvPr/>
        </p:nvSpPr>
        <p:spPr bwMode="auto">
          <a:xfrm>
            <a:off x="5500689" y="3329782"/>
            <a:ext cx="1211262" cy="587375"/>
          </a:xfrm>
          <a:custGeom>
            <a:avLst/>
            <a:gdLst>
              <a:gd name="T0" fmla="*/ 465 w 488"/>
              <a:gd name="T1" fmla="*/ 0 h 237"/>
              <a:gd name="T2" fmla="*/ 23 w 488"/>
              <a:gd name="T3" fmla="*/ 0 h 237"/>
              <a:gd name="T4" fmla="*/ 0 w 488"/>
              <a:gd name="T5" fmla="*/ 22 h 237"/>
              <a:gd name="T6" fmla="*/ 0 w 488"/>
              <a:gd name="T7" fmla="*/ 184 h 237"/>
              <a:gd name="T8" fmla="*/ 23 w 488"/>
              <a:gd name="T9" fmla="*/ 207 h 237"/>
              <a:gd name="T10" fmla="*/ 227 w 488"/>
              <a:gd name="T11" fmla="*/ 207 h 237"/>
              <a:gd name="T12" fmla="*/ 235 w 488"/>
              <a:gd name="T13" fmla="*/ 220 h 237"/>
              <a:gd name="T14" fmla="*/ 244 w 488"/>
              <a:gd name="T15" fmla="*/ 237 h 237"/>
              <a:gd name="T16" fmla="*/ 254 w 488"/>
              <a:gd name="T17" fmla="*/ 220 h 237"/>
              <a:gd name="T18" fmla="*/ 262 w 488"/>
              <a:gd name="T19" fmla="*/ 207 h 237"/>
              <a:gd name="T20" fmla="*/ 465 w 488"/>
              <a:gd name="T21" fmla="*/ 207 h 237"/>
              <a:gd name="T22" fmla="*/ 488 w 488"/>
              <a:gd name="T23" fmla="*/ 184 h 237"/>
              <a:gd name="T24" fmla="*/ 488 w 488"/>
              <a:gd name="T25" fmla="*/ 22 h 237"/>
              <a:gd name="T26" fmla="*/ 465 w 488"/>
              <a:gd name="T27" fmla="*/ 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8" h="237">
                <a:moveTo>
                  <a:pt x="465" y="0"/>
                </a:moveTo>
                <a:cubicBezTo>
                  <a:pt x="23" y="0"/>
                  <a:pt x="23" y="0"/>
                  <a:pt x="23" y="0"/>
                </a:cubicBezTo>
                <a:cubicBezTo>
                  <a:pt x="10" y="0"/>
                  <a:pt x="0" y="10"/>
                  <a:pt x="0" y="22"/>
                </a:cubicBezTo>
                <a:cubicBezTo>
                  <a:pt x="0" y="184"/>
                  <a:pt x="0" y="184"/>
                  <a:pt x="0" y="184"/>
                </a:cubicBezTo>
                <a:cubicBezTo>
                  <a:pt x="0" y="197"/>
                  <a:pt x="10" y="207"/>
                  <a:pt x="23" y="207"/>
                </a:cubicBezTo>
                <a:cubicBezTo>
                  <a:pt x="227" y="207"/>
                  <a:pt x="227" y="207"/>
                  <a:pt x="227" y="207"/>
                </a:cubicBezTo>
                <a:cubicBezTo>
                  <a:pt x="235" y="220"/>
                  <a:pt x="235" y="220"/>
                  <a:pt x="235" y="220"/>
                </a:cubicBezTo>
                <a:cubicBezTo>
                  <a:pt x="244" y="237"/>
                  <a:pt x="244" y="237"/>
                  <a:pt x="244" y="237"/>
                </a:cubicBezTo>
                <a:cubicBezTo>
                  <a:pt x="254" y="220"/>
                  <a:pt x="254" y="220"/>
                  <a:pt x="254" y="220"/>
                </a:cubicBezTo>
                <a:cubicBezTo>
                  <a:pt x="262" y="207"/>
                  <a:pt x="262" y="207"/>
                  <a:pt x="262" y="207"/>
                </a:cubicBezTo>
                <a:cubicBezTo>
                  <a:pt x="465" y="207"/>
                  <a:pt x="465" y="207"/>
                  <a:pt x="465" y="207"/>
                </a:cubicBezTo>
                <a:cubicBezTo>
                  <a:pt x="478" y="207"/>
                  <a:pt x="488" y="197"/>
                  <a:pt x="488" y="184"/>
                </a:cubicBezTo>
                <a:cubicBezTo>
                  <a:pt x="488" y="22"/>
                  <a:pt x="488" y="22"/>
                  <a:pt x="488" y="22"/>
                </a:cubicBezTo>
                <a:cubicBezTo>
                  <a:pt x="488" y="10"/>
                  <a:pt x="478" y="0"/>
                  <a:pt x="465" y="0"/>
                </a:cubicBezTo>
                <a:close/>
              </a:path>
            </a:pathLst>
          </a:custGeom>
          <a:solidFill>
            <a:srgbClr val="FF0000"/>
          </a:solidFill>
          <a:ln w="9525" cmpd="sng">
            <a:solidFill>
              <a:srgbClr val="FF0000"/>
            </a:solidFill>
            <a:round/>
          </a:ln>
        </p:spPr>
        <p:txBody>
          <a:bodyPr/>
          <a:lstStyle/>
          <a:p>
            <a:endParaRPr lang="zh-CN" altLang="en-US"/>
          </a:p>
        </p:txBody>
      </p:sp>
      <p:grpSp>
        <p:nvGrpSpPr>
          <p:cNvPr id="20" name="Group 12"/>
          <p:cNvGrpSpPr/>
          <p:nvPr/>
        </p:nvGrpSpPr>
        <p:grpSpPr bwMode="auto">
          <a:xfrm>
            <a:off x="1357314" y="3972719"/>
            <a:ext cx="211137" cy="1169988"/>
            <a:chOff x="0" y="0"/>
            <a:chExt cx="133" cy="737"/>
          </a:xfrm>
          <a:solidFill>
            <a:srgbClr val="D68F1B"/>
          </a:solidFill>
        </p:grpSpPr>
        <p:sp>
          <p:nvSpPr>
            <p:cNvPr id="21" name="Line 13"/>
            <p:cNvSpPr>
              <a:spLocks noChangeShapeType="1"/>
            </p:cNvSpPr>
            <p:nvPr/>
          </p:nvSpPr>
          <p:spPr bwMode="auto">
            <a:xfrm flipV="1">
              <a:off x="68" y="132"/>
              <a:ext cx="0" cy="605"/>
            </a:xfrm>
            <a:prstGeom prst="line">
              <a:avLst/>
            </a:prstGeom>
            <a:grpFill/>
            <a:ln w="6350" cmpd="sng">
              <a:solidFill>
                <a:srgbClr val="D68F1B"/>
              </a:solidFill>
              <a:round/>
            </a:ln>
          </p:spPr>
          <p:txBody>
            <a:bodyPr/>
            <a:lstStyle/>
            <a:p>
              <a:endParaRPr lang="zh-CN" altLang="en-US"/>
            </a:p>
          </p:txBody>
        </p:sp>
        <p:sp>
          <p:nvSpPr>
            <p:cNvPr id="22" name="Oval 14"/>
            <p:cNvSpPr>
              <a:spLocks noChangeArrowheads="1"/>
            </p:cNvSpPr>
            <p:nvPr/>
          </p:nvSpPr>
          <p:spPr bwMode="auto">
            <a:xfrm>
              <a:off x="22" y="21"/>
              <a:ext cx="89" cy="89"/>
            </a:xfrm>
            <a:prstGeom prst="ellipse">
              <a:avLst/>
            </a:prstGeom>
            <a:grpFill/>
            <a:ln w="9525">
              <a:solidFill>
                <a:srgbClr val="D68F1B"/>
              </a:solidFill>
              <a:round/>
            </a:ln>
          </p:spPr>
          <p:txBody>
            <a:bodyPr/>
            <a:lstStyle/>
            <a:p>
              <a:endParaRPr lang="zh-CN" altLang="en-US"/>
            </a:p>
          </p:txBody>
        </p:sp>
        <p:sp>
          <p:nvSpPr>
            <p:cNvPr id="23" name="Oval 15"/>
            <p:cNvSpPr>
              <a:spLocks noChangeArrowheads="1"/>
            </p:cNvSpPr>
            <p:nvPr/>
          </p:nvSpPr>
          <p:spPr bwMode="auto">
            <a:xfrm>
              <a:off x="0" y="0"/>
              <a:ext cx="133" cy="132"/>
            </a:xfrm>
            <a:prstGeom prst="ellipse">
              <a:avLst/>
            </a:prstGeom>
            <a:grpFill/>
            <a:ln w="6350" cmpd="sng">
              <a:solidFill>
                <a:srgbClr val="D68F1B"/>
              </a:solidFill>
              <a:round/>
            </a:ln>
          </p:spPr>
          <p:txBody>
            <a:bodyPr/>
            <a:lstStyle/>
            <a:p>
              <a:endParaRPr lang="zh-CN" altLang="en-US"/>
            </a:p>
          </p:txBody>
        </p:sp>
      </p:grpSp>
      <p:sp>
        <p:nvSpPr>
          <p:cNvPr id="24" name="Freeform 16"/>
          <p:cNvSpPr/>
          <p:nvPr/>
        </p:nvSpPr>
        <p:spPr bwMode="auto">
          <a:xfrm>
            <a:off x="858838" y="3329782"/>
            <a:ext cx="1211262" cy="587375"/>
          </a:xfrm>
          <a:custGeom>
            <a:avLst/>
            <a:gdLst>
              <a:gd name="T0" fmla="*/ 465 w 488"/>
              <a:gd name="T1" fmla="*/ 0 h 237"/>
              <a:gd name="T2" fmla="*/ 22 w 488"/>
              <a:gd name="T3" fmla="*/ 0 h 237"/>
              <a:gd name="T4" fmla="*/ 0 w 488"/>
              <a:gd name="T5" fmla="*/ 22 h 237"/>
              <a:gd name="T6" fmla="*/ 0 w 488"/>
              <a:gd name="T7" fmla="*/ 184 h 237"/>
              <a:gd name="T8" fmla="*/ 22 w 488"/>
              <a:gd name="T9" fmla="*/ 207 h 237"/>
              <a:gd name="T10" fmla="*/ 226 w 488"/>
              <a:gd name="T11" fmla="*/ 207 h 237"/>
              <a:gd name="T12" fmla="*/ 234 w 488"/>
              <a:gd name="T13" fmla="*/ 220 h 237"/>
              <a:gd name="T14" fmla="*/ 244 w 488"/>
              <a:gd name="T15" fmla="*/ 237 h 237"/>
              <a:gd name="T16" fmla="*/ 253 w 488"/>
              <a:gd name="T17" fmla="*/ 220 h 237"/>
              <a:gd name="T18" fmla="*/ 261 w 488"/>
              <a:gd name="T19" fmla="*/ 207 h 237"/>
              <a:gd name="T20" fmla="*/ 465 w 488"/>
              <a:gd name="T21" fmla="*/ 207 h 237"/>
              <a:gd name="T22" fmla="*/ 488 w 488"/>
              <a:gd name="T23" fmla="*/ 184 h 237"/>
              <a:gd name="T24" fmla="*/ 488 w 488"/>
              <a:gd name="T25" fmla="*/ 22 h 237"/>
              <a:gd name="T26" fmla="*/ 465 w 488"/>
              <a:gd name="T27" fmla="*/ 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8" h="237">
                <a:moveTo>
                  <a:pt x="465" y="0"/>
                </a:moveTo>
                <a:cubicBezTo>
                  <a:pt x="22" y="0"/>
                  <a:pt x="22" y="0"/>
                  <a:pt x="22" y="0"/>
                </a:cubicBezTo>
                <a:cubicBezTo>
                  <a:pt x="10" y="0"/>
                  <a:pt x="0" y="10"/>
                  <a:pt x="0" y="22"/>
                </a:cubicBezTo>
                <a:cubicBezTo>
                  <a:pt x="0" y="184"/>
                  <a:pt x="0" y="184"/>
                  <a:pt x="0" y="184"/>
                </a:cubicBezTo>
                <a:cubicBezTo>
                  <a:pt x="0" y="197"/>
                  <a:pt x="10" y="207"/>
                  <a:pt x="22" y="207"/>
                </a:cubicBezTo>
                <a:cubicBezTo>
                  <a:pt x="226" y="207"/>
                  <a:pt x="226" y="207"/>
                  <a:pt x="226" y="207"/>
                </a:cubicBezTo>
                <a:cubicBezTo>
                  <a:pt x="234" y="220"/>
                  <a:pt x="234" y="220"/>
                  <a:pt x="234" y="220"/>
                </a:cubicBezTo>
                <a:cubicBezTo>
                  <a:pt x="244" y="237"/>
                  <a:pt x="244" y="237"/>
                  <a:pt x="244" y="237"/>
                </a:cubicBezTo>
                <a:cubicBezTo>
                  <a:pt x="253" y="220"/>
                  <a:pt x="253" y="220"/>
                  <a:pt x="253" y="220"/>
                </a:cubicBezTo>
                <a:cubicBezTo>
                  <a:pt x="261" y="207"/>
                  <a:pt x="261" y="207"/>
                  <a:pt x="261" y="207"/>
                </a:cubicBezTo>
                <a:cubicBezTo>
                  <a:pt x="465" y="207"/>
                  <a:pt x="465" y="207"/>
                  <a:pt x="465" y="207"/>
                </a:cubicBezTo>
                <a:cubicBezTo>
                  <a:pt x="477" y="207"/>
                  <a:pt x="488" y="197"/>
                  <a:pt x="488" y="184"/>
                </a:cubicBezTo>
                <a:cubicBezTo>
                  <a:pt x="488" y="22"/>
                  <a:pt x="488" y="22"/>
                  <a:pt x="488" y="22"/>
                </a:cubicBezTo>
                <a:cubicBezTo>
                  <a:pt x="488" y="10"/>
                  <a:pt x="477" y="0"/>
                  <a:pt x="465" y="0"/>
                </a:cubicBezTo>
                <a:close/>
              </a:path>
            </a:pathLst>
          </a:custGeom>
          <a:solidFill>
            <a:srgbClr val="D68F1B"/>
          </a:solidFill>
          <a:ln w="9525" cmpd="sng">
            <a:solidFill>
              <a:srgbClr val="D68F1B"/>
            </a:solidFill>
            <a:round/>
          </a:ln>
        </p:spPr>
        <p:txBody>
          <a:bodyPr/>
          <a:lstStyle/>
          <a:p>
            <a:endParaRPr lang="zh-CN" altLang="en-US"/>
          </a:p>
        </p:txBody>
      </p:sp>
      <p:grpSp>
        <p:nvGrpSpPr>
          <p:cNvPr id="25" name="Group 17"/>
          <p:cNvGrpSpPr/>
          <p:nvPr/>
        </p:nvGrpSpPr>
        <p:grpSpPr bwMode="auto">
          <a:xfrm>
            <a:off x="7577138" y="2936083"/>
            <a:ext cx="207962" cy="2206625"/>
            <a:chOff x="0" y="0"/>
            <a:chExt cx="131" cy="1390"/>
          </a:xfrm>
          <a:solidFill>
            <a:srgbClr val="D68F1B"/>
          </a:solidFill>
        </p:grpSpPr>
        <p:sp>
          <p:nvSpPr>
            <p:cNvPr id="26" name="Line 18"/>
            <p:cNvSpPr>
              <a:spLocks noChangeShapeType="1"/>
            </p:cNvSpPr>
            <p:nvPr/>
          </p:nvSpPr>
          <p:spPr bwMode="auto">
            <a:xfrm flipV="1">
              <a:off x="66" y="133"/>
              <a:ext cx="0" cy="1257"/>
            </a:xfrm>
            <a:prstGeom prst="line">
              <a:avLst/>
            </a:prstGeom>
            <a:grpFill/>
            <a:ln w="6350" cmpd="sng">
              <a:solidFill>
                <a:srgbClr val="D68F1B"/>
              </a:solidFill>
              <a:round/>
            </a:ln>
          </p:spPr>
          <p:txBody>
            <a:bodyPr/>
            <a:lstStyle/>
            <a:p>
              <a:endParaRPr lang="zh-CN" altLang="en-US"/>
            </a:p>
          </p:txBody>
        </p:sp>
        <p:sp>
          <p:nvSpPr>
            <p:cNvPr id="27" name="Oval 19"/>
            <p:cNvSpPr>
              <a:spLocks noChangeArrowheads="1"/>
            </p:cNvSpPr>
            <p:nvPr/>
          </p:nvSpPr>
          <p:spPr bwMode="auto">
            <a:xfrm>
              <a:off x="22" y="22"/>
              <a:ext cx="89" cy="89"/>
            </a:xfrm>
            <a:prstGeom prst="ellipse">
              <a:avLst/>
            </a:prstGeom>
            <a:grpFill/>
            <a:ln w="9525">
              <a:solidFill>
                <a:srgbClr val="D68F1B"/>
              </a:solidFill>
              <a:round/>
            </a:ln>
          </p:spPr>
          <p:txBody>
            <a:bodyPr/>
            <a:lstStyle/>
            <a:p>
              <a:endParaRPr lang="zh-CN" altLang="en-US"/>
            </a:p>
          </p:txBody>
        </p:sp>
        <p:sp>
          <p:nvSpPr>
            <p:cNvPr id="28" name="Oval 20"/>
            <p:cNvSpPr>
              <a:spLocks noChangeArrowheads="1"/>
            </p:cNvSpPr>
            <p:nvPr/>
          </p:nvSpPr>
          <p:spPr bwMode="auto">
            <a:xfrm>
              <a:off x="0" y="0"/>
              <a:ext cx="131" cy="133"/>
            </a:xfrm>
            <a:prstGeom prst="ellipse">
              <a:avLst/>
            </a:prstGeom>
            <a:grpFill/>
            <a:ln w="6350" cmpd="sng">
              <a:solidFill>
                <a:srgbClr val="D68F1B"/>
              </a:solidFill>
              <a:round/>
            </a:ln>
          </p:spPr>
          <p:txBody>
            <a:bodyPr/>
            <a:lstStyle/>
            <a:p>
              <a:endParaRPr lang="zh-CN" altLang="en-US"/>
            </a:p>
          </p:txBody>
        </p:sp>
      </p:grpSp>
      <p:sp>
        <p:nvSpPr>
          <p:cNvPr id="29" name="Freeform 21"/>
          <p:cNvSpPr/>
          <p:nvPr/>
        </p:nvSpPr>
        <p:spPr bwMode="auto">
          <a:xfrm>
            <a:off x="6877050" y="2101057"/>
            <a:ext cx="1576388" cy="781050"/>
          </a:xfrm>
          <a:custGeom>
            <a:avLst/>
            <a:gdLst>
              <a:gd name="T0" fmla="*/ 612 w 635"/>
              <a:gd name="T1" fmla="*/ 0 h 315"/>
              <a:gd name="T2" fmla="*/ 23 w 635"/>
              <a:gd name="T3" fmla="*/ 0 h 315"/>
              <a:gd name="T4" fmla="*/ 0 w 635"/>
              <a:gd name="T5" fmla="*/ 23 h 315"/>
              <a:gd name="T6" fmla="*/ 0 w 635"/>
              <a:gd name="T7" fmla="*/ 262 h 315"/>
              <a:gd name="T8" fmla="*/ 23 w 635"/>
              <a:gd name="T9" fmla="*/ 285 h 315"/>
              <a:gd name="T10" fmla="*/ 308 w 635"/>
              <a:gd name="T11" fmla="*/ 285 h 315"/>
              <a:gd name="T12" fmla="*/ 316 w 635"/>
              <a:gd name="T13" fmla="*/ 298 h 315"/>
              <a:gd name="T14" fmla="*/ 325 w 635"/>
              <a:gd name="T15" fmla="*/ 315 h 315"/>
              <a:gd name="T16" fmla="*/ 335 w 635"/>
              <a:gd name="T17" fmla="*/ 298 h 315"/>
              <a:gd name="T18" fmla="*/ 343 w 635"/>
              <a:gd name="T19" fmla="*/ 285 h 315"/>
              <a:gd name="T20" fmla="*/ 612 w 635"/>
              <a:gd name="T21" fmla="*/ 285 h 315"/>
              <a:gd name="T22" fmla="*/ 635 w 635"/>
              <a:gd name="T23" fmla="*/ 262 h 315"/>
              <a:gd name="T24" fmla="*/ 635 w 635"/>
              <a:gd name="T25" fmla="*/ 23 h 315"/>
              <a:gd name="T26" fmla="*/ 612 w 635"/>
              <a:gd name="T27" fmla="*/ 0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5" h="315">
                <a:moveTo>
                  <a:pt x="612" y="0"/>
                </a:moveTo>
                <a:cubicBezTo>
                  <a:pt x="23" y="0"/>
                  <a:pt x="23" y="0"/>
                  <a:pt x="23" y="0"/>
                </a:cubicBezTo>
                <a:cubicBezTo>
                  <a:pt x="10" y="0"/>
                  <a:pt x="0" y="10"/>
                  <a:pt x="0" y="23"/>
                </a:cubicBezTo>
                <a:cubicBezTo>
                  <a:pt x="0" y="262"/>
                  <a:pt x="0" y="262"/>
                  <a:pt x="0" y="262"/>
                </a:cubicBezTo>
                <a:cubicBezTo>
                  <a:pt x="0" y="275"/>
                  <a:pt x="10" y="285"/>
                  <a:pt x="23" y="285"/>
                </a:cubicBezTo>
                <a:cubicBezTo>
                  <a:pt x="308" y="285"/>
                  <a:pt x="308" y="285"/>
                  <a:pt x="308" y="285"/>
                </a:cubicBezTo>
                <a:cubicBezTo>
                  <a:pt x="316" y="298"/>
                  <a:pt x="316" y="298"/>
                  <a:pt x="316" y="298"/>
                </a:cubicBezTo>
                <a:cubicBezTo>
                  <a:pt x="325" y="315"/>
                  <a:pt x="325" y="315"/>
                  <a:pt x="325" y="315"/>
                </a:cubicBezTo>
                <a:cubicBezTo>
                  <a:pt x="335" y="298"/>
                  <a:pt x="335" y="298"/>
                  <a:pt x="335" y="298"/>
                </a:cubicBezTo>
                <a:cubicBezTo>
                  <a:pt x="343" y="285"/>
                  <a:pt x="343" y="285"/>
                  <a:pt x="343" y="285"/>
                </a:cubicBezTo>
                <a:cubicBezTo>
                  <a:pt x="612" y="285"/>
                  <a:pt x="612" y="285"/>
                  <a:pt x="612" y="285"/>
                </a:cubicBezTo>
                <a:cubicBezTo>
                  <a:pt x="624" y="285"/>
                  <a:pt x="635" y="275"/>
                  <a:pt x="635" y="262"/>
                </a:cubicBezTo>
                <a:cubicBezTo>
                  <a:pt x="635" y="23"/>
                  <a:pt x="635" y="23"/>
                  <a:pt x="635" y="23"/>
                </a:cubicBezTo>
                <a:cubicBezTo>
                  <a:pt x="635" y="10"/>
                  <a:pt x="624" y="0"/>
                  <a:pt x="612" y="0"/>
                </a:cubicBezTo>
                <a:close/>
              </a:path>
            </a:pathLst>
          </a:custGeom>
          <a:solidFill>
            <a:srgbClr val="D68F1B"/>
          </a:solidFill>
          <a:ln w="9525" cmpd="sng">
            <a:solidFill>
              <a:srgbClr val="D68F1B"/>
            </a:solidFill>
            <a:round/>
          </a:ln>
        </p:spPr>
        <p:txBody>
          <a:bodyPr/>
          <a:lstStyle/>
          <a:p>
            <a:endParaRPr lang="zh-CN" altLang="en-US"/>
          </a:p>
        </p:txBody>
      </p:sp>
      <p:sp>
        <p:nvSpPr>
          <p:cNvPr id="30" name="Rectangle 22"/>
          <p:cNvSpPr>
            <a:spLocks noChangeArrowheads="1"/>
          </p:cNvSpPr>
          <p:nvPr/>
        </p:nvSpPr>
        <p:spPr bwMode="auto">
          <a:xfrm>
            <a:off x="7031038" y="2216944"/>
            <a:ext cx="1295400" cy="535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50000"/>
              </a:lnSpc>
            </a:pPr>
            <a:r>
              <a:rPr lang="zh-CN" altLang="en-US" sz="640" dirty="0">
                <a:solidFill>
                  <a:schemeClr val="bg1"/>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a:t>
            </a:r>
            <a:endParaRPr lang="en-GB" altLang="zh-CN" sz="640" dirty="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31" name="Rectangle 23"/>
          <p:cNvSpPr>
            <a:spLocks noChangeArrowheads="1"/>
          </p:cNvSpPr>
          <p:nvPr/>
        </p:nvSpPr>
        <p:spPr bwMode="auto">
          <a:xfrm>
            <a:off x="827088" y="3340894"/>
            <a:ext cx="1295400" cy="535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50000"/>
              </a:lnSpc>
            </a:pPr>
            <a:r>
              <a:rPr lang="zh-CN" altLang="en-US" sz="640" dirty="0">
                <a:solidFill>
                  <a:schemeClr val="bg1"/>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a:t>
            </a:r>
            <a:endParaRPr lang="en-GB" altLang="zh-CN" sz="640" dirty="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32" name="Rectangle 24"/>
          <p:cNvSpPr>
            <a:spLocks noChangeArrowheads="1"/>
          </p:cNvSpPr>
          <p:nvPr/>
        </p:nvSpPr>
        <p:spPr bwMode="auto">
          <a:xfrm>
            <a:off x="5465763" y="3331369"/>
            <a:ext cx="1295400" cy="535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50000"/>
              </a:lnSpc>
            </a:pPr>
            <a:r>
              <a:rPr lang="zh-CN" altLang="en-US" sz="640" dirty="0">
                <a:solidFill>
                  <a:schemeClr val="bg1"/>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a:t>
            </a:r>
            <a:endParaRPr lang="en-GB" altLang="zh-CN" sz="640" dirty="0">
              <a:solidFill>
                <a:schemeClr val="bg1"/>
              </a:solidFill>
              <a:latin typeface="微软雅黑" panose="020B0503020204020204" pitchFamily="34" charset="-122"/>
              <a:ea typeface="微软雅黑" panose="020B0503020204020204" pitchFamily="34" charset="-122"/>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4000" advTm="3000">
        <p14:vortex dir="r"/>
      </p:transition>
    </mc:Choice>
    <mc:Fallback xmlns="">
      <p:transition spd="slow" advTm="3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800" fill="hold"/>
                                            <p:tgtEl>
                                              <p:spTgt spid="4"/>
                                            </p:tgtEl>
                                            <p:attrNameLst>
                                              <p:attrName>ppt_x</p:attrName>
                                            </p:attrNameLst>
                                          </p:cBhvr>
                                          <p:tavLst>
                                            <p:tav tm="0">
                                              <p:val>
                                                <p:strVal val="0-#ppt_w/2"/>
                                              </p:val>
                                            </p:tav>
                                            <p:tav tm="100000">
                                              <p:val>
                                                <p:strVal val="#ppt_x"/>
                                              </p:val>
                                            </p:tav>
                                          </p:tavLst>
                                        </p:anim>
                                        <p:anim calcmode="lin" valueType="num">
                                          <p:cBhvr additive="base">
                                            <p:cTn id="8" dur="8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iterate type="lt">
                                        <p:tmPct val="30000"/>
                                      </p:iterate>
                                      <p:childTnLst>
                                        <p:set>
                                          <p:cBhvr>
                                            <p:cTn id="11" dur="1" fill="hold">
                                              <p:stCondLst>
                                                <p:cond delay="0"/>
                                              </p:stCondLst>
                                            </p:cTn>
                                            <p:tgtEl>
                                              <p:spTgt spid="9"/>
                                            </p:tgtEl>
                                            <p:attrNameLst>
                                              <p:attrName>style.visibility</p:attrName>
                                            </p:attrNameLst>
                                          </p:cBhvr>
                                          <p:to>
                                            <p:strVal val="visible"/>
                                          </p:to>
                                        </p:set>
                                        <p:animEffect transition="in" filter="wipe(left)">
                                          <p:cBhvr>
                                            <p:cTn id="12" dur="200"/>
                                            <p:tgtEl>
                                              <p:spTgt spid="9"/>
                                            </p:tgtEl>
                                          </p:cBhvr>
                                        </p:animEffect>
                                      </p:childTnLst>
                                    </p:cTn>
                                  </p:par>
                                  <p:par>
                                    <p:cTn id="13" presetID="36" presetClass="emph" presetSubtype="0" fill="hold" grpId="1" nodeType="withEffect">
                                      <p:stCondLst>
                                        <p:cond delay="0"/>
                                      </p:stCondLst>
                                      <p:iterate type="lt">
                                        <p:tmPct val="30000"/>
                                      </p:iterate>
                                      <p:childTnLst>
                                        <p:animScale>
                                          <p:cBhvr>
                                            <p:cTn id="14" dur="50" autoRev="1" fill="hold">
                                              <p:stCondLst>
                                                <p:cond delay="0"/>
                                              </p:stCondLst>
                                            </p:cTn>
                                            <p:tgtEl>
                                              <p:spTgt spid="9"/>
                                            </p:tgtEl>
                                          </p:cBhvr>
                                          <p:to x="80000" y="100000"/>
                                        </p:animScale>
                                        <p:anim by="(#ppt_w*0.10)" calcmode="lin" valueType="num">
                                          <p:cBhvr>
                                            <p:cTn id="15" dur="50" autoRev="1" fill="hold">
                                              <p:stCondLst>
                                                <p:cond delay="0"/>
                                              </p:stCondLst>
                                            </p:cTn>
                                            <p:tgtEl>
                                              <p:spTgt spid="9"/>
                                            </p:tgtEl>
                                            <p:attrNameLst>
                                              <p:attrName>ppt_x</p:attrName>
                                            </p:attrNameLst>
                                          </p:cBhvr>
                                        </p:anim>
                                        <p:anim by="(-#ppt_w*0.10)" calcmode="lin" valueType="num">
                                          <p:cBhvr>
                                            <p:cTn id="16" dur="50" autoRev="1" fill="hold">
                                              <p:stCondLst>
                                                <p:cond delay="0"/>
                                              </p:stCondLst>
                                            </p:cTn>
                                            <p:tgtEl>
                                              <p:spTgt spid="9"/>
                                            </p:tgtEl>
                                            <p:attrNameLst>
                                              <p:attrName>ppt_y</p:attrName>
                                            </p:attrNameLst>
                                          </p:cBhvr>
                                        </p:anim>
                                        <p:animRot by="-480000">
                                          <p:cBhvr>
                                            <p:cTn id="17" dur="50" autoRev="1" fill="hold">
                                              <p:stCondLst>
                                                <p:cond delay="0"/>
                                              </p:stCondLst>
                                            </p:cTn>
                                            <p:tgtEl>
                                              <p:spTgt spid="9"/>
                                            </p:tgtEl>
                                            <p:attrNameLst>
                                              <p:attrName>r</p:attrName>
                                            </p:attrNameLst>
                                          </p:cBhvr>
                                        </p:animRot>
                                      </p:childTnLst>
                                    </p:cTn>
                                  </p:par>
                                  <p:par>
                                    <p:cTn id="18" presetID="2" presetClass="entr" presetSubtype="4" fill="hold" nodeType="withEffect" p14:presetBounceEnd="60000">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14:bounceEnd="60000">
                                          <p:cBhvr additive="base">
                                            <p:cTn id="20" dur="750" fill="hold"/>
                                            <p:tgtEl>
                                              <p:spTgt spid="10"/>
                                            </p:tgtEl>
                                            <p:attrNameLst>
                                              <p:attrName>ppt_x</p:attrName>
                                            </p:attrNameLst>
                                          </p:cBhvr>
                                          <p:tavLst>
                                            <p:tav tm="0">
                                              <p:val>
                                                <p:strVal val="#ppt_x"/>
                                              </p:val>
                                            </p:tav>
                                            <p:tav tm="100000">
                                              <p:val>
                                                <p:strVal val="#ppt_x"/>
                                              </p:val>
                                            </p:tav>
                                          </p:tavLst>
                                        </p:anim>
                                        <p:anim calcmode="lin" valueType="num" p14:bounceEnd="60000">
                                          <p:cBhvr additive="base">
                                            <p:cTn id="21" dur="750" fill="hold"/>
                                            <p:tgtEl>
                                              <p:spTgt spid="10"/>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14:presetBounceEnd="60000">
                                      <p:stCondLst>
                                        <p:cond delay="200"/>
                                      </p:stCondLst>
                                      <p:childTnLst>
                                        <p:set>
                                          <p:cBhvr>
                                            <p:cTn id="23" dur="1" fill="hold">
                                              <p:stCondLst>
                                                <p:cond delay="0"/>
                                              </p:stCondLst>
                                            </p:cTn>
                                            <p:tgtEl>
                                              <p:spTgt spid="24"/>
                                            </p:tgtEl>
                                            <p:attrNameLst>
                                              <p:attrName>style.visibility</p:attrName>
                                            </p:attrNameLst>
                                          </p:cBhvr>
                                          <p:to>
                                            <p:strVal val="visible"/>
                                          </p:to>
                                        </p:set>
                                        <p:anim calcmode="lin" valueType="num" p14:bounceEnd="60000">
                                          <p:cBhvr additive="base">
                                            <p:cTn id="24" dur="750" fill="hold"/>
                                            <p:tgtEl>
                                              <p:spTgt spid="24"/>
                                            </p:tgtEl>
                                            <p:attrNameLst>
                                              <p:attrName>ppt_x</p:attrName>
                                            </p:attrNameLst>
                                          </p:cBhvr>
                                          <p:tavLst>
                                            <p:tav tm="0">
                                              <p:val>
                                                <p:strVal val="#ppt_x"/>
                                              </p:val>
                                            </p:tav>
                                            <p:tav tm="100000">
                                              <p:val>
                                                <p:strVal val="#ppt_x"/>
                                              </p:val>
                                            </p:tav>
                                          </p:tavLst>
                                        </p:anim>
                                        <p:anim calcmode="lin" valueType="num" p14:bounceEnd="60000">
                                          <p:cBhvr additive="base">
                                            <p:cTn id="25" dur="750" fill="hold"/>
                                            <p:tgtEl>
                                              <p:spTgt spid="24"/>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14:presetBounceEnd="60000">
                                      <p:stCondLst>
                                        <p:cond delay="300"/>
                                      </p:stCondLst>
                                      <p:childTnLst>
                                        <p:set>
                                          <p:cBhvr>
                                            <p:cTn id="27" dur="1" fill="hold">
                                              <p:stCondLst>
                                                <p:cond delay="0"/>
                                              </p:stCondLst>
                                            </p:cTn>
                                            <p:tgtEl>
                                              <p:spTgt spid="31"/>
                                            </p:tgtEl>
                                            <p:attrNameLst>
                                              <p:attrName>style.visibility</p:attrName>
                                            </p:attrNameLst>
                                          </p:cBhvr>
                                          <p:to>
                                            <p:strVal val="visible"/>
                                          </p:to>
                                        </p:set>
                                        <p:anim calcmode="lin" valueType="num" p14:bounceEnd="60000">
                                          <p:cBhvr additive="base">
                                            <p:cTn id="28" dur="750" fill="hold"/>
                                            <p:tgtEl>
                                              <p:spTgt spid="31"/>
                                            </p:tgtEl>
                                            <p:attrNameLst>
                                              <p:attrName>ppt_x</p:attrName>
                                            </p:attrNameLst>
                                          </p:cBhvr>
                                          <p:tavLst>
                                            <p:tav tm="0">
                                              <p:val>
                                                <p:strVal val="#ppt_x"/>
                                              </p:val>
                                            </p:tav>
                                            <p:tav tm="100000">
                                              <p:val>
                                                <p:strVal val="#ppt_x"/>
                                              </p:val>
                                            </p:tav>
                                          </p:tavLst>
                                        </p:anim>
                                        <p:anim calcmode="lin" valueType="num" p14:bounceEnd="60000">
                                          <p:cBhvr additive="base">
                                            <p:cTn id="29" dur="750" fill="hold"/>
                                            <p:tgtEl>
                                              <p:spTgt spid="31"/>
                                            </p:tgtEl>
                                            <p:attrNameLst>
                                              <p:attrName>ppt_y</p:attrName>
                                            </p:attrNameLst>
                                          </p:cBhvr>
                                          <p:tavLst>
                                            <p:tav tm="0">
                                              <p:val>
                                                <p:strVal val="1+#ppt_h/2"/>
                                              </p:val>
                                            </p:tav>
                                            <p:tav tm="100000">
                                              <p:val>
                                                <p:strVal val="#ppt_y"/>
                                              </p:val>
                                            </p:tav>
                                          </p:tavLst>
                                        </p:anim>
                                      </p:childTnLst>
                                    </p:cTn>
                                  </p:par>
                                  <p:par>
                                    <p:cTn id="30" presetID="2" presetClass="entr" presetSubtype="4" fill="hold" nodeType="withEffect" p14:presetBounceEnd="60000">
                                      <p:stCondLst>
                                        <p:cond delay="400"/>
                                      </p:stCondLst>
                                      <p:childTnLst>
                                        <p:set>
                                          <p:cBhvr>
                                            <p:cTn id="31" dur="1" fill="hold">
                                              <p:stCondLst>
                                                <p:cond delay="0"/>
                                              </p:stCondLst>
                                            </p:cTn>
                                            <p:tgtEl>
                                              <p:spTgt spid="20"/>
                                            </p:tgtEl>
                                            <p:attrNameLst>
                                              <p:attrName>style.visibility</p:attrName>
                                            </p:attrNameLst>
                                          </p:cBhvr>
                                          <p:to>
                                            <p:strVal val="visible"/>
                                          </p:to>
                                        </p:set>
                                        <p:anim calcmode="lin" valueType="num" p14:bounceEnd="60000">
                                          <p:cBhvr additive="base">
                                            <p:cTn id="32" dur="750" fill="hold"/>
                                            <p:tgtEl>
                                              <p:spTgt spid="20"/>
                                            </p:tgtEl>
                                            <p:attrNameLst>
                                              <p:attrName>ppt_x</p:attrName>
                                            </p:attrNameLst>
                                          </p:cBhvr>
                                          <p:tavLst>
                                            <p:tav tm="0">
                                              <p:val>
                                                <p:strVal val="#ppt_x"/>
                                              </p:val>
                                            </p:tav>
                                            <p:tav tm="100000">
                                              <p:val>
                                                <p:strVal val="#ppt_x"/>
                                              </p:val>
                                            </p:tav>
                                          </p:tavLst>
                                        </p:anim>
                                        <p:anim calcmode="lin" valueType="num" p14:bounceEnd="60000">
                                          <p:cBhvr additive="base">
                                            <p:cTn id="33" dur="750" fill="hold"/>
                                            <p:tgtEl>
                                              <p:spTgt spid="20"/>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14:presetBounceEnd="60000">
                                      <p:stCondLst>
                                        <p:cond delay="600"/>
                                      </p:stCondLst>
                                      <p:childTnLst>
                                        <p:set>
                                          <p:cBhvr>
                                            <p:cTn id="35" dur="1" fill="hold">
                                              <p:stCondLst>
                                                <p:cond delay="0"/>
                                              </p:stCondLst>
                                            </p:cTn>
                                            <p:tgtEl>
                                              <p:spTgt spid="19"/>
                                            </p:tgtEl>
                                            <p:attrNameLst>
                                              <p:attrName>style.visibility</p:attrName>
                                            </p:attrNameLst>
                                          </p:cBhvr>
                                          <p:to>
                                            <p:strVal val="visible"/>
                                          </p:to>
                                        </p:set>
                                        <p:anim calcmode="lin" valueType="num" p14:bounceEnd="60000">
                                          <p:cBhvr additive="base">
                                            <p:cTn id="36" dur="750" fill="hold"/>
                                            <p:tgtEl>
                                              <p:spTgt spid="19"/>
                                            </p:tgtEl>
                                            <p:attrNameLst>
                                              <p:attrName>ppt_x</p:attrName>
                                            </p:attrNameLst>
                                          </p:cBhvr>
                                          <p:tavLst>
                                            <p:tav tm="0">
                                              <p:val>
                                                <p:strVal val="#ppt_x"/>
                                              </p:val>
                                            </p:tav>
                                            <p:tav tm="100000">
                                              <p:val>
                                                <p:strVal val="#ppt_x"/>
                                              </p:val>
                                            </p:tav>
                                          </p:tavLst>
                                        </p:anim>
                                        <p:anim calcmode="lin" valueType="num" p14:bounceEnd="60000">
                                          <p:cBhvr additive="base">
                                            <p:cTn id="37" dur="750" fill="hold"/>
                                            <p:tgtEl>
                                              <p:spTgt spid="19"/>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14:presetBounceEnd="60000">
                                      <p:stCondLst>
                                        <p:cond delay="700"/>
                                      </p:stCondLst>
                                      <p:childTnLst>
                                        <p:set>
                                          <p:cBhvr>
                                            <p:cTn id="39" dur="1" fill="hold">
                                              <p:stCondLst>
                                                <p:cond delay="0"/>
                                              </p:stCondLst>
                                            </p:cTn>
                                            <p:tgtEl>
                                              <p:spTgt spid="32"/>
                                            </p:tgtEl>
                                            <p:attrNameLst>
                                              <p:attrName>style.visibility</p:attrName>
                                            </p:attrNameLst>
                                          </p:cBhvr>
                                          <p:to>
                                            <p:strVal val="visible"/>
                                          </p:to>
                                        </p:set>
                                        <p:anim calcmode="lin" valueType="num" p14:bounceEnd="60000">
                                          <p:cBhvr additive="base">
                                            <p:cTn id="40" dur="750" fill="hold"/>
                                            <p:tgtEl>
                                              <p:spTgt spid="32"/>
                                            </p:tgtEl>
                                            <p:attrNameLst>
                                              <p:attrName>ppt_x</p:attrName>
                                            </p:attrNameLst>
                                          </p:cBhvr>
                                          <p:tavLst>
                                            <p:tav tm="0">
                                              <p:val>
                                                <p:strVal val="#ppt_x"/>
                                              </p:val>
                                            </p:tav>
                                            <p:tav tm="100000">
                                              <p:val>
                                                <p:strVal val="#ppt_x"/>
                                              </p:val>
                                            </p:tav>
                                          </p:tavLst>
                                        </p:anim>
                                        <p:anim calcmode="lin" valueType="num" p14:bounceEnd="60000">
                                          <p:cBhvr additive="base">
                                            <p:cTn id="41" dur="750" fill="hold"/>
                                            <p:tgtEl>
                                              <p:spTgt spid="32"/>
                                            </p:tgtEl>
                                            <p:attrNameLst>
                                              <p:attrName>ppt_y</p:attrName>
                                            </p:attrNameLst>
                                          </p:cBhvr>
                                          <p:tavLst>
                                            <p:tav tm="0">
                                              <p:val>
                                                <p:strVal val="1+#ppt_h/2"/>
                                              </p:val>
                                            </p:tav>
                                            <p:tav tm="100000">
                                              <p:val>
                                                <p:strVal val="#ppt_y"/>
                                              </p:val>
                                            </p:tav>
                                          </p:tavLst>
                                        </p:anim>
                                      </p:childTnLst>
                                    </p:cTn>
                                  </p:par>
                                  <p:par>
                                    <p:cTn id="42" presetID="2" presetClass="entr" presetSubtype="4" fill="hold" nodeType="withEffect" p14:presetBounceEnd="60000">
                                      <p:stCondLst>
                                        <p:cond delay="800"/>
                                      </p:stCondLst>
                                      <p:childTnLst>
                                        <p:set>
                                          <p:cBhvr>
                                            <p:cTn id="43" dur="1" fill="hold">
                                              <p:stCondLst>
                                                <p:cond delay="0"/>
                                              </p:stCondLst>
                                            </p:cTn>
                                            <p:tgtEl>
                                              <p:spTgt spid="15"/>
                                            </p:tgtEl>
                                            <p:attrNameLst>
                                              <p:attrName>style.visibility</p:attrName>
                                            </p:attrNameLst>
                                          </p:cBhvr>
                                          <p:to>
                                            <p:strVal val="visible"/>
                                          </p:to>
                                        </p:set>
                                        <p:anim calcmode="lin" valueType="num" p14:bounceEnd="60000">
                                          <p:cBhvr additive="base">
                                            <p:cTn id="44" dur="750" fill="hold"/>
                                            <p:tgtEl>
                                              <p:spTgt spid="15"/>
                                            </p:tgtEl>
                                            <p:attrNameLst>
                                              <p:attrName>ppt_x</p:attrName>
                                            </p:attrNameLst>
                                          </p:cBhvr>
                                          <p:tavLst>
                                            <p:tav tm="0">
                                              <p:val>
                                                <p:strVal val="#ppt_x"/>
                                              </p:val>
                                            </p:tav>
                                            <p:tav tm="100000">
                                              <p:val>
                                                <p:strVal val="#ppt_x"/>
                                              </p:val>
                                            </p:tav>
                                          </p:tavLst>
                                        </p:anim>
                                        <p:anim calcmode="lin" valueType="num" p14:bounceEnd="60000">
                                          <p:cBhvr additive="base">
                                            <p:cTn id="45" dur="750" fill="hold"/>
                                            <p:tgtEl>
                                              <p:spTgt spid="15"/>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14:presetBounceEnd="60000">
                                      <p:stCondLst>
                                        <p:cond delay="1000"/>
                                      </p:stCondLst>
                                      <p:childTnLst>
                                        <p:set>
                                          <p:cBhvr>
                                            <p:cTn id="47" dur="1" fill="hold">
                                              <p:stCondLst>
                                                <p:cond delay="0"/>
                                              </p:stCondLst>
                                            </p:cTn>
                                            <p:tgtEl>
                                              <p:spTgt spid="29"/>
                                            </p:tgtEl>
                                            <p:attrNameLst>
                                              <p:attrName>style.visibility</p:attrName>
                                            </p:attrNameLst>
                                          </p:cBhvr>
                                          <p:to>
                                            <p:strVal val="visible"/>
                                          </p:to>
                                        </p:set>
                                        <p:anim calcmode="lin" valueType="num" p14:bounceEnd="60000">
                                          <p:cBhvr additive="base">
                                            <p:cTn id="48" dur="750" fill="hold"/>
                                            <p:tgtEl>
                                              <p:spTgt spid="29"/>
                                            </p:tgtEl>
                                            <p:attrNameLst>
                                              <p:attrName>ppt_x</p:attrName>
                                            </p:attrNameLst>
                                          </p:cBhvr>
                                          <p:tavLst>
                                            <p:tav tm="0">
                                              <p:val>
                                                <p:strVal val="#ppt_x"/>
                                              </p:val>
                                            </p:tav>
                                            <p:tav tm="100000">
                                              <p:val>
                                                <p:strVal val="#ppt_x"/>
                                              </p:val>
                                            </p:tav>
                                          </p:tavLst>
                                        </p:anim>
                                        <p:anim calcmode="lin" valueType="num" p14:bounceEnd="60000">
                                          <p:cBhvr additive="base">
                                            <p:cTn id="49" dur="750" fill="hold"/>
                                            <p:tgtEl>
                                              <p:spTgt spid="29"/>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14:presetBounceEnd="60000">
                                      <p:stCondLst>
                                        <p:cond delay="1100"/>
                                      </p:stCondLst>
                                      <p:childTnLst>
                                        <p:set>
                                          <p:cBhvr>
                                            <p:cTn id="51" dur="1" fill="hold">
                                              <p:stCondLst>
                                                <p:cond delay="0"/>
                                              </p:stCondLst>
                                            </p:cTn>
                                            <p:tgtEl>
                                              <p:spTgt spid="30"/>
                                            </p:tgtEl>
                                            <p:attrNameLst>
                                              <p:attrName>style.visibility</p:attrName>
                                            </p:attrNameLst>
                                          </p:cBhvr>
                                          <p:to>
                                            <p:strVal val="visible"/>
                                          </p:to>
                                        </p:set>
                                        <p:anim calcmode="lin" valueType="num" p14:bounceEnd="60000">
                                          <p:cBhvr additive="base">
                                            <p:cTn id="52" dur="750" fill="hold"/>
                                            <p:tgtEl>
                                              <p:spTgt spid="30"/>
                                            </p:tgtEl>
                                            <p:attrNameLst>
                                              <p:attrName>ppt_x</p:attrName>
                                            </p:attrNameLst>
                                          </p:cBhvr>
                                          <p:tavLst>
                                            <p:tav tm="0">
                                              <p:val>
                                                <p:strVal val="#ppt_x"/>
                                              </p:val>
                                            </p:tav>
                                            <p:tav tm="100000">
                                              <p:val>
                                                <p:strVal val="#ppt_x"/>
                                              </p:val>
                                            </p:tav>
                                          </p:tavLst>
                                        </p:anim>
                                        <p:anim calcmode="lin" valueType="num" p14:bounceEnd="60000">
                                          <p:cBhvr additive="base">
                                            <p:cTn id="53" dur="750" fill="hold"/>
                                            <p:tgtEl>
                                              <p:spTgt spid="30"/>
                                            </p:tgtEl>
                                            <p:attrNameLst>
                                              <p:attrName>ppt_y</p:attrName>
                                            </p:attrNameLst>
                                          </p:cBhvr>
                                          <p:tavLst>
                                            <p:tav tm="0">
                                              <p:val>
                                                <p:strVal val="1+#ppt_h/2"/>
                                              </p:val>
                                            </p:tav>
                                            <p:tav tm="100000">
                                              <p:val>
                                                <p:strVal val="#ppt_y"/>
                                              </p:val>
                                            </p:tav>
                                          </p:tavLst>
                                        </p:anim>
                                      </p:childTnLst>
                                    </p:cTn>
                                  </p:par>
                                  <p:par>
                                    <p:cTn id="54" presetID="2" presetClass="entr" presetSubtype="4" fill="hold" nodeType="withEffect" p14:presetBounceEnd="60000">
                                      <p:stCondLst>
                                        <p:cond delay="1200"/>
                                      </p:stCondLst>
                                      <p:childTnLst>
                                        <p:set>
                                          <p:cBhvr>
                                            <p:cTn id="55" dur="1" fill="hold">
                                              <p:stCondLst>
                                                <p:cond delay="0"/>
                                              </p:stCondLst>
                                            </p:cTn>
                                            <p:tgtEl>
                                              <p:spTgt spid="25"/>
                                            </p:tgtEl>
                                            <p:attrNameLst>
                                              <p:attrName>style.visibility</p:attrName>
                                            </p:attrNameLst>
                                          </p:cBhvr>
                                          <p:to>
                                            <p:strVal val="visible"/>
                                          </p:to>
                                        </p:set>
                                        <p:anim calcmode="lin" valueType="num" p14:bounceEnd="60000">
                                          <p:cBhvr additive="base">
                                            <p:cTn id="56" dur="750" fill="hold"/>
                                            <p:tgtEl>
                                              <p:spTgt spid="25"/>
                                            </p:tgtEl>
                                            <p:attrNameLst>
                                              <p:attrName>ppt_x</p:attrName>
                                            </p:attrNameLst>
                                          </p:cBhvr>
                                          <p:tavLst>
                                            <p:tav tm="0">
                                              <p:val>
                                                <p:strVal val="#ppt_x"/>
                                              </p:val>
                                            </p:tav>
                                            <p:tav tm="100000">
                                              <p:val>
                                                <p:strVal val="#ppt_x"/>
                                              </p:val>
                                            </p:tav>
                                          </p:tavLst>
                                        </p:anim>
                                        <p:anim calcmode="lin" valueType="num" p14:bounceEnd="60000">
                                          <p:cBhvr additive="base">
                                            <p:cTn id="57" dur="75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P spid="19" grpId="0" animBg="1"/>
          <p:bldP spid="24" grpId="0" animBg="1"/>
          <p:bldP spid="29" grpId="0" animBg="1"/>
          <p:bldP spid="30" grpId="0"/>
          <p:bldP spid="31" grpId="0"/>
          <p:bldP spid="32"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800" fill="hold"/>
                                            <p:tgtEl>
                                              <p:spTgt spid="4"/>
                                            </p:tgtEl>
                                            <p:attrNameLst>
                                              <p:attrName>ppt_x</p:attrName>
                                            </p:attrNameLst>
                                          </p:cBhvr>
                                          <p:tavLst>
                                            <p:tav tm="0">
                                              <p:val>
                                                <p:strVal val="0-#ppt_w/2"/>
                                              </p:val>
                                            </p:tav>
                                            <p:tav tm="100000">
                                              <p:val>
                                                <p:strVal val="#ppt_x"/>
                                              </p:val>
                                            </p:tav>
                                          </p:tavLst>
                                        </p:anim>
                                        <p:anim calcmode="lin" valueType="num">
                                          <p:cBhvr additive="base">
                                            <p:cTn id="8" dur="8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iterate type="lt">
                                        <p:tmPct val="30000"/>
                                      </p:iterate>
                                      <p:childTnLst>
                                        <p:set>
                                          <p:cBhvr>
                                            <p:cTn id="11" dur="1" fill="hold">
                                              <p:stCondLst>
                                                <p:cond delay="0"/>
                                              </p:stCondLst>
                                            </p:cTn>
                                            <p:tgtEl>
                                              <p:spTgt spid="9"/>
                                            </p:tgtEl>
                                            <p:attrNameLst>
                                              <p:attrName>style.visibility</p:attrName>
                                            </p:attrNameLst>
                                          </p:cBhvr>
                                          <p:to>
                                            <p:strVal val="visible"/>
                                          </p:to>
                                        </p:set>
                                        <p:animEffect transition="in" filter="wipe(left)">
                                          <p:cBhvr>
                                            <p:cTn id="12" dur="200"/>
                                            <p:tgtEl>
                                              <p:spTgt spid="9"/>
                                            </p:tgtEl>
                                          </p:cBhvr>
                                        </p:animEffect>
                                      </p:childTnLst>
                                    </p:cTn>
                                  </p:par>
                                  <p:par>
                                    <p:cTn id="13" presetID="36" presetClass="emph" presetSubtype="0" fill="hold" grpId="1" nodeType="withEffect">
                                      <p:stCondLst>
                                        <p:cond delay="0"/>
                                      </p:stCondLst>
                                      <p:iterate type="lt">
                                        <p:tmPct val="30000"/>
                                      </p:iterate>
                                      <p:childTnLst>
                                        <p:animScale>
                                          <p:cBhvr>
                                            <p:cTn id="14" dur="50" autoRev="1" fill="hold">
                                              <p:stCondLst>
                                                <p:cond delay="0"/>
                                              </p:stCondLst>
                                            </p:cTn>
                                            <p:tgtEl>
                                              <p:spTgt spid="9"/>
                                            </p:tgtEl>
                                          </p:cBhvr>
                                          <p:to x="80000" y="100000"/>
                                        </p:animScale>
                                        <p:anim by="(#ppt_w*0.10)" calcmode="lin" valueType="num">
                                          <p:cBhvr>
                                            <p:cTn id="15" dur="50" autoRev="1" fill="hold">
                                              <p:stCondLst>
                                                <p:cond delay="0"/>
                                              </p:stCondLst>
                                            </p:cTn>
                                            <p:tgtEl>
                                              <p:spTgt spid="9"/>
                                            </p:tgtEl>
                                            <p:attrNameLst>
                                              <p:attrName>ppt_x</p:attrName>
                                            </p:attrNameLst>
                                          </p:cBhvr>
                                        </p:anim>
                                        <p:anim by="(-#ppt_w*0.10)" calcmode="lin" valueType="num">
                                          <p:cBhvr>
                                            <p:cTn id="16" dur="50" autoRev="1" fill="hold">
                                              <p:stCondLst>
                                                <p:cond delay="0"/>
                                              </p:stCondLst>
                                            </p:cTn>
                                            <p:tgtEl>
                                              <p:spTgt spid="9"/>
                                            </p:tgtEl>
                                            <p:attrNameLst>
                                              <p:attrName>ppt_y</p:attrName>
                                            </p:attrNameLst>
                                          </p:cBhvr>
                                        </p:anim>
                                        <p:animRot by="-480000">
                                          <p:cBhvr>
                                            <p:cTn id="17" dur="50" autoRev="1" fill="hold">
                                              <p:stCondLst>
                                                <p:cond delay="0"/>
                                              </p:stCondLst>
                                            </p:cTn>
                                            <p:tgtEl>
                                              <p:spTgt spid="9"/>
                                            </p:tgtEl>
                                            <p:attrNameLst>
                                              <p:attrName>r</p:attrName>
                                            </p:attrNameLst>
                                          </p:cBhvr>
                                        </p:animRot>
                                      </p:childTnLst>
                                    </p:cTn>
                                  </p:par>
                                  <p:par>
                                    <p:cTn id="18" presetID="2" presetClass="entr" presetSubtype="4" fill="hold" nodeType="with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additive="base">
                                            <p:cTn id="20" dur="750" fill="hold"/>
                                            <p:tgtEl>
                                              <p:spTgt spid="10"/>
                                            </p:tgtEl>
                                            <p:attrNameLst>
                                              <p:attrName>ppt_x</p:attrName>
                                            </p:attrNameLst>
                                          </p:cBhvr>
                                          <p:tavLst>
                                            <p:tav tm="0">
                                              <p:val>
                                                <p:strVal val="#ppt_x"/>
                                              </p:val>
                                            </p:tav>
                                            <p:tav tm="100000">
                                              <p:val>
                                                <p:strVal val="#ppt_x"/>
                                              </p:val>
                                            </p:tav>
                                          </p:tavLst>
                                        </p:anim>
                                        <p:anim calcmode="lin" valueType="num">
                                          <p:cBhvr additive="base">
                                            <p:cTn id="21" dur="750" fill="hold"/>
                                            <p:tgtEl>
                                              <p:spTgt spid="10"/>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200"/>
                                      </p:stCondLst>
                                      <p:childTnLst>
                                        <p:set>
                                          <p:cBhvr>
                                            <p:cTn id="23" dur="1" fill="hold">
                                              <p:stCondLst>
                                                <p:cond delay="0"/>
                                              </p:stCondLst>
                                            </p:cTn>
                                            <p:tgtEl>
                                              <p:spTgt spid="24"/>
                                            </p:tgtEl>
                                            <p:attrNameLst>
                                              <p:attrName>style.visibility</p:attrName>
                                            </p:attrNameLst>
                                          </p:cBhvr>
                                          <p:to>
                                            <p:strVal val="visible"/>
                                          </p:to>
                                        </p:set>
                                        <p:anim calcmode="lin" valueType="num">
                                          <p:cBhvr additive="base">
                                            <p:cTn id="24" dur="750" fill="hold"/>
                                            <p:tgtEl>
                                              <p:spTgt spid="24"/>
                                            </p:tgtEl>
                                            <p:attrNameLst>
                                              <p:attrName>ppt_x</p:attrName>
                                            </p:attrNameLst>
                                          </p:cBhvr>
                                          <p:tavLst>
                                            <p:tav tm="0">
                                              <p:val>
                                                <p:strVal val="#ppt_x"/>
                                              </p:val>
                                            </p:tav>
                                            <p:tav tm="100000">
                                              <p:val>
                                                <p:strVal val="#ppt_x"/>
                                              </p:val>
                                            </p:tav>
                                          </p:tavLst>
                                        </p:anim>
                                        <p:anim calcmode="lin" valueType="num">
                                          <p:cBhvr additive="base">
                                            <p:cTn id="25" dur="750" fill="hold"/>
                                            <p:tgtEl>
                                              <p:spTgt spid="24"/>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300"/>
                                      </p:stCondLst>
                                      <p:childTnLst>
                                        <p:set>
                                          <p:cBhvr>
                                            <p:cTn id="27" dur="1" fill="hold">
                                              <p:stCondLst>
                                                <p:cond delay="0"/>
                                              </p:stCondLst>
                                            </p:cTn>
                                            <p:tgtEl>
                                              <p:spTgt spid="31"/>
                                            </p:tgtEl>
                                            <p:attrNameLst>
                                              <p:attrName>style.visibility</p:attrName>
                                            </p:attrNameLst>
                                          </p:cBhvr>
                                          <p:to>
                                            <p:strVal val="visible"/>
                                          </p:to>
                                        </p:set>
                                        <p:anim calcmode="lin" valueType="num">
                                          <p:cBhvr additive="base">
                                            <p:cTn id="28" dur="750" fill="hold"/>
                                            <p:tgtEl>
                                              <p:spTgt spid="31"/>
                                            </p:tgtEl>
                                            <p:attrNameLst>
                                              <p:attrName>ppt_x</p:attrName>
                                            </p:attrNameLst>
                                          </p:cBhvr>
                                          <p:tavLst>
                                            <p:tav tm="0">
                                              <p:val>
                                                <p:strVal val="#ppt_x"/>
                                              </p:val>
                                            </p:tav>
                                            <p:tav tm="100000">
                                              <p:val>
                                                <p:strVal val="#ppt_x"/>
                                              </p:val>
                                            </p:tav>
                                          </p:tavLst>
                                        </p:anim>
                                        <p:anim calcmode="lin" valueType="num">
                                          <p:cBhvr additive="base">
                                            <p:cTn id="29" dur="750" fill="hold"/>
                                            <p:tgtEl>
                                              <p:spTgt spid="31"/>
                                            </p:tgtEl>
                                            <p:attrNameLst>
                                              <p:attrName>ppt_y</p:attrName>
                                            </p:attrNameLst>
                                          </p:cBhvr>
                                          <p:tavLst>
                                            <p:tav tm="0">
                                              <p:val>
                                                <p:strVal val="1+#ppt_h/2"/>
                                              </p:val>
                                            </p:tav>
                                            <p:tav tm="100000">
                                              <p:val>
                                                <p:strVal val="#ppt_y"/>
                                              </p:val>
                                            </p:tav>
                                          </p:tavLst>
                                        </p:anim>
                                      </p:childTnLst>
                                    </p:cTn>
                                  </p:par>
                                  <p:par>
                                    <p:cTn id="30" presetID="2" presetClass="entr" presetSubtype="4" fill="hold" nodeType="withEffect">
                                      <p:stCondLst>
                                        <p:cond delay="400"/>
                                      </p:stCondLst>
                                      <p:childTnLst>
                                        <p:set>
                                          <p:cBhvr>
                                            <p:cTn id="31" dur="1" fill="hold">
                                              <p:stCondLst>
                                                <p:cond delay="0"/>
                                              </p:stCondLst>
                                            </p:cTn>
                                            <p:tgtEl>
                                              <p:spTgt spid="20"/>
                                            </p:tgtEl>
                                            <p:attrNameLst>
                                              <p:attrName>style.visibility</p:attrName>
                                            </p:attrNameLst>
                                          </p:cBhvr>
                                          <p:to>
                                            <p:strVal val="visible"/>
                                          </p:to>
                                        </p:set>
                                        <p:anim calcmode="lin" valueType="num">
                                          <p:cBhvr additive="base">
                                            <p:cTn id="32" dur="750" fill="hold"/>
                                            <p:tgtEl>
                                              <p:spTgt spid="20"/>
                                            </p:tgtEl>
                                            <p:attrNameLst>
                                              <p:attrName>ppt_x</p:attrName>
                                            </p:attrNameLst>
                                          </p:cBhvr>
                                          <p:tavLst>
                                            <p:tav tm="0">
                                              <p:val>
                                                <p:strVal val="#ppt_x"/>
                                              </p:val>
                                            </p:tav>
                                            <p:tav tm="100000">
                                              <p:val>
                                                <p:strVal val="#ppt_x"/>
                                              </p:val>
                                            </p:tav>
                                          </p:tavLst>
                                        </p:anim>
                                        <p:anim calcmode="lin" valueType="num">
                                          <p:cBhvr additive="base">
                                            <p:cTn id="33" dur="750" fill="hold"/>
                                            <p:tgtEl>
                                              <p:spTgt spid="20"/>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600"/>
                                      </p:stCondLst>
                                      <p:childTnLst>
                                        <p:set>
                                          <p:cBhvr>
                                            <p:cTn id="35" dur="1" fill="hold">
                                              <p:stCondLst>
                                                <p:cond delay="0"/>
                                              </p:stCondLst>
                                            </p:cTn>
                                            <p:tgtEl>
                                              <p:spTgt spid="19"/>
                                            </p:tgtEl>
                                            <p:attrNameLst>
                                              <p:attrName>style.visibility</p:attrName>
                                            </p:attrNameLst>
                                          </p:cBhvr>
                                          <p:to>
                                            <p:strVal val="visible"/>
                                          </p:to>
                                        </p:set>
                                        <p:anim calcmode="lin" valueType="num">
                                          <p:cBhvr additive="base">
                                            <p:cTn id="36" dur="750" fill="hold"/>
                                            <p:tgtEl>
                                              <p:spTgt spid="19"/>
                                            </p:tgtEl>
                                            <p:attrNameLst>
                                              <p:attrName>ppt_x</p:attrName>
                                            </p:attrNameLst>
                                          </p:cBhvr>
                                          <p:tavLst>
                                            <p:tav tm="0">
                                              <p:val>
                                                <p:strVal val="#ppt_x"/>
                                              </p:val>
                                            </p:tav>
                                            <p:tav tm="100000">
                                              <p:val>
                                                <p:strVal val="#ppt_x"/>
                                              </p:val>
                                            </p:tav>
                                          </p:tavLst>
                                        </p:anim>
                                        <p:anim calcmode="lin" valueType="num">
                                          <p:cBhvr additive="base">
                                            <p:cTn id="37" dur="750" fill="hold"/>
                                            <p:tgtEl>
                                              <p:spTgt spid="19"/>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700"/>
                                      </p:stCondLst>
                                      <p:childTnLst>
                                        <p:set>
                                          <p:cBhvr>
                                            <p:cTn id="39" dur="1" fill="hold">
                                              <p:stCondLst>
                                                <p:cond delay="0"/>
                                              </p:stCondLst>
                                            </p:cTn>
                                            <p:tgtEl>
                                              <p:spTgt spid="32"/>
                                            </p:tgtEl>
                                            <p:attrNameLst>
                                              <p:attrName>style.visibility</p:attrName>
                                            </p:attrNameLst>
                                          </p:cBhvr>
                                          <p:to>
                                            <p:strVal val="visible"/>
                                          </p:to>
                                        </p:set>
                                        <p:anim calcmode="lin" valueType="num">
                                          <p:cBhvr additive="base">
                                            <p:cTn id="40" dur="750" fill="hold"/>
                                            <p:tgtEl>
                                              <p:spTgt spid="32"/>
                                            </p:tgtEl>
                                            <p:attrNameLst>
                                              <p:attrName>ppt_x</p:attrName>
                                            </p:attrNameLst>
                                          </p:cBhvr>
                                          <p:tavLst>
                                            <p:tav tm="0">
                                              <p:val>
                                                <p:strVal val="#ppt_x"/>
                                              </p:val>
                                            </p:tav>
                                            <p:tav tm="100000">
                                              <p:val>
                                                <p:strVal val="#ppt_x"/>
                                              </p:val>
                                            </p:tav>
                                          </p:tavLst>
                                        </p:anim>
                                        <p:anim calcmode="lin" valueType="num">
                                          <p:cBhvr additive="base">
                                            <p:cTn id="41" dur="750" fill="hold"/>
                                            <p:tgtEl>
                                              <p:spTgt spid="32"/>
                                            </p:tgtEl>
                                            <p:attrNameLst>
                                              <p:attrName>ppt_y</p:attrName>
                                            </p:attrNameLst>
                                          </p:cBhvr>
                                          <p:tavLst>
                                            <p:tav tm="0">
                                              <p:val>
                                                <p:strVal val="1+#ppt_h/2"/>
                                              </p:val>
                                            </p:tav>
                                            <p:tav tm="100000">
                                              <p:val>
                                                <p:strVal val="#ppt_y"/>
                                              </p:val>
                                            </p:tav>
                                          </p:tavLst>
                                        </p:anim>
                                      </p:childTnLst>
                                    </p:cTn>
                                  </p:par>
                                  <p:par>
                                    <p:cTn id="42" presetID="2" presetClass="entr" presetSubtype="4" fill="hold" nodeType="withEffect">
                                      <p:stCondLst>
                                        <p:cond delay="800"/>
                                      </p:stCondLst>
                                      <p:childTnLst>
                                        <p:set>
                                          <p:cBhvr>
                                            <p:cTn id="43" dur="1" fill="hold">
                                              <p:stCondLst>
                                                <p:cond delay="0"/>
                                              </p:stCondLst>
                                            </p:cTn>
                                            <p:tgtEl>
                                              <p:spTgt spid="15"/>
                                            </p:tgtEl>
                                            <p:attrNameLst>
                                              <p:attrName>style.visibility</p:attrName>
                                            </p:attrNameLst>
                                          </p:cBhvr>
                                          <p:to>
                                            <p:strVal val="visible"/>
                                          </p:to>
                                        </p:set>
                                        <p:anim calcmode="lin" valueType="num">
                                          <p:cBhvr additive="base">
                                            <p:cTn id="44" dur="750" fill="hold"/>
                                            <p:tgtEl>
                                              <p:spTgt spid="15"/>
                                            </p:tgtEl>
                                            <p:attrNameLst>
                                              <p:attrName>ppt_x</p:attrName>
                                            </p:attrNameLst>
                                          </p:cBhvr>
                                          <p:tavLst>
                                            <p:tav tm="0">
                                              <p:val>
                                                <p:strVal val="#ppt_x"/>
                                              </p:val>
                                            </p:tav>
                                            <p:tav tm="100000">
                                              <p:val>
                                                <p:strVal val="#ppt_x"/>
                                              </p:val>
                                            </p:tav>
                                          </p:tavLst>
                                        </p:anim>
                                        <p:anim calcmode="lin" valueType="num">
                                          <p:cBhvr additive="base">
                                            <p:cTn id="45" dur="750" fill="hold"/>
                                            <p:tgtEl>
                                              <p:spTgt spid="15"/>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1000"/>
                                      </p:stCondLst>
                                      <p:childTnLst>
                                        <p:set>
                                          <p:cBhvr>
                                            <p:cTn id="47" dur="1" fill="hold">
                                              <p:stCondLst>
                                                <p:cond delay="0"/>
                                              </p:stCondLst>
                                            </p:cTn>
                                            <p:tgtEl>
                                              <p:spTgt spid="29"/>
                                            </p:tgtEl>
                                            <p:attrNameLst>
                                              <p:attrName>style.visibility</p:attrName>
                                            </p:attrNameLst>
                                          </p:cBhvr>
                                          <p:to>
                                            <p:strVal val="visible"/>
                                          </p:to>
                                        </p:set>
                                        <p:anim calcmode="lin" valueType="num">
                                          <p:cBhvr additive="base">
                                            <p:cTn id="48" dur="750" fill="hold"/>
                                            <p:tgtEl>
                                              <p:spTgt spid="29"/>
                                            </p:tgtEl>
                                            <p:attrNameLst>
                                              <p:attrName>ppt_x</p:attrName>
                                            </p:attrNameLst>
                                          </p:cBhvr>
                                          <p:tavLst>
                                            <p:tav tm="0">
                                              <p:val>
                                                <p:strVal val="#ppt_x"/>
                                              </p:val>
                                            </p:tav>
                                            <p:tav tm="100000">
                                              <p:val>
                                                <p:strVal val="#ppt_x"/>
                                              </p:val>
                                            </p:tav>
                                          </p:tavLst>
                                        </p:anim>
                                        <p:anim calcmode="lin" valueType="num">
                                          <p:cBhvr additive="base">
                                            <p:cTn id="49" dur="750" fill="hold"/>
                                            <p:tgtEl>
                                              <p:spTgt spid="29"/>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1100"/>
                                      </p:stCondLst>
                                      <p:childTnLst>
                                        <p:set>
                                          <p:cBhvr>
                                            <p:cTn id="51" dur="1" fill="hold">
                                              <p:stCondLst>
                                                <p:cond delay="0"/>
                                              </p:stCondLst>
                                            </p:cTn>
                                            <p:tgtEl>
                                              <p:spTgt spid="30"/>
                                            </p:tgtEl>
                                            <p:attrNameLst>
                                              <p:attrName>style.visibility</p:attrName>
                                            </p:attrNameLst>
                                          </p:cBhvr>
                                          <p:to>
                                            <p:strVal val="visible"/>
                                          </p:to>
                                        </p:set>
                                        <p:anim calcmode="lin" valueType="num">
                                          <p:cBhvr additive="base">
                                            <p:cTn id="52" dur="750" fill="hold"/>
                                            <p:tgtEl>
                                              <p:spTgt spid="30"/>
                                            </p:tgtEl>
                                            <p:attrNameLst>
                                              <p:attrName>ppt_x</p:attrName>
                                            </p:attrNameLst>
                                          </p:cBhvr>
                                          <p:tavLst>
                                            <p:tav tm="0">
                                              <p:val>
                                                <p:strVal val="#ppt_x"/>
                                              </p:val>
                                            </p:tav>
                                            <p:tav tm="100000">
                                              <p:val>
                                                <p:strVal val="#ppt_x"/>
                                              </p:val>
                                            </p:tav>
                                          </p:tavLst>
                                        </p:anim>
                                        <p:anim calcmode="lin" valueType="num">
                                          <p:cBhvr additive="base">
                                            <p:cTn id="53" dur="750" fill="hold"/>
                                            <p:tgtEl>
                                              <p:spTgt spid="30"/>
                                            </p:tgtEl>
                                            <p:attrNameLst>
                                              <p:attrName>ppt_y</p:attrName>
                                            </p:attrNameLst>
                                          </p:cBhvr>
                                          <p:tavLst>
                                            <p:tav tm="0">
                                              <p:val>
                                                <p:strVal val="1+#ppt_h/2"/>
                                              </p:val>
                                            </p:tav>
                                            <p:tav tm="100000">
                                              <p:val>
                                                <p:strVal val="#ppt_y"/>
                                              </p:val>
                                            </p:tav>
                                          </p:tavLst>
                                        </p:anim>
                                      </p:childTnLst>
                                    </p:cTn>
                                  </p:par>
                                  <p:par>
                                    <p:cTn id="54" presetID="2" presetClass="entr" presetSubtype="4" fill="hold" nodeType="withEffect">
                                      <p:stCondLst>
                                        <p:cond delay="1200"/>
                                      </p:stCondLst>
                                      <p:childTnLst>
                                        <p:set>
                                          <p:cBhvr>
                                            <p:cTn id="55" dur="1" fill="hold">
                                              <p:stCondLst>
                                                <p:cond delay="0"/>
                                              </p:stCondLst>
                                            </p:cTn>
                                            <p:tgtEl>
                                              <p:spTgt spid="25"/>
                                            </p:tgtEl>
                                            <p:attrNameLst>
                                              <p:attrName>style.visibility</p:attrName>
                                            </p:attrNameLst>
                                          </p:cBhvr>
                                          <p:to>
                                            <p:strVal val="visible"/>
                                          </p:to>
                                        </p:set>
                                        <p:anim calcmode="lin" valueType="num">
                                          <p:cBhvr additive="base">
                                            <p:cTn id="56" dur="750" fill="hold"/>
                                            <p:tgtEl>
                                              <p:spTgt spid="25"/>
                                            </p:tgtEl>
                                            <p:attrNameLst>
                                              <p:attrName>ppt_x</p:attrName>
                                            </p:attrNameLst>
                                          </p:cBhvr>
                                          <p:tavLst>
                                            <p:tav tm="0">
                                              <p:val>
                                                <p:strVal val="#ppt_x"/>
                                              </p:val>
                                            </p:tav>
                                            <p:tav tm="100000">
                                              <p:val>
                                                <p:strVal val="#ppt_x"/>
                                              </p:val>
                                            </p:tav>
                                          </p:tavLst>
                                        </p:anim>
                                        <p:anim calcmode="lin" valueType="num">
                                          <p:cBhvr additive="base">
                                            <p:cTn id="57" dur="75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P spid="19" grpId="0" animBg="1"/>
          <p:bldP spid="24" grpId="0" animBg="1"/>
          <p:bldP spid="29" grpId="0" animBg="1"/>
          <p:bldP spid="30" grpId="0"/>
          <p:bldP spid="31" grpId="0"/>
          <p:bldP spid="32" grpId="0"/>
        </p:bldLst>
      </p:timing>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0" y="100456"/>
            <a:ext cx="9144000" cy="394918"/>
            <a:chOff x="170694" y="177982"/>
            <a:chExt cx="3936003" cy="781165"/>
          </a:xfrm>
        </p:grpSpPr>
        <p:sp>
          <p:nvSpPr>
            <p:cNvPr id="5" name="等腰三角形 4"/>
            <p:cNvSpPr/>
            <p:nvPr/>
          </p:nvSpPr>
          <p:spPr>
            <a:xfrm>
              <a:off x="1233863" y="177982"/>
              <a:ext cx="355284" cy="356514"/>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8" rIns="68576" bIns="34288" rtlCol="0" anchor="ctr"/>
            <a:lstStyle/>
            <a:p>
              <a:pPr algn="ctr"/>
              <a:endParaRPr lang="zh-CN" altLang="en-US">
                <a:cs typeface="+mn-ea"/>
                <a:sym typeface="+mn-lt"/>
              </a:endParaRPr>
            </a:p>
          </p:txBody>
        </p:sp>
        <p:sp>
          <p:nvSpPr>
            <p:cNvPr id="6" name="等腰三角形 5"/>
            <p:cNvSpPr/>
            <p:nvPr/>
          </p:nvSpPr>
          <p:spPr>
            <a:xfrm flipV="1">
              <a:off x="200258" y="602633"/>
              <a:ext cx="355284" cy="356514"/>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8" rIns="68576" bIns="34288" rtlCol="0" anchor="ctr"/>
            <a:lstStyle/>
            <a:p>
              <a:pPr algn="ctr"/>
              <a:endParaRPr lang="zh-CN" altLang="en-US">
                <a:cs typeface="+mn-ea"/>
                <a:sym typeface="+mn-lt"/>
              </a:endParaRPr>
            </a:p>
          </p:txBody>
        </p:sp>
        <p:sp>
          <p:nvSpPr>
            <p:cNvPr id="7" name="矩形 6"/>
            <p:cNvSpPr/>
            <p:nvPr/>
          </p:nvSpPr>
          <p:spPr>
            <a:xfrm>
              <a:off x="170694" y="261768"/>
              <a:ext cx="3936003" cy="611981"/>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8" rIns="68576" bIns="34288" rtlCol="0" anchor="ctr"/>
            <a:lstStyle/>
            <a:p>
              <a:pPr algn="ctr"/>
              <a:endParaRPr lang="zh-CN" altLang="en-US">
                <a:cs typeface="+mn-ea"/>
                <a:sym typeface="+mn-lt"/>
              </a:endParaRPr>
            </a:p>
          </p:txBody>
        </p:sp>
        <p:sp>
          <p:nvSpPr>
            <p:cNvPr id="8" name="平行四边形 7"/>
            <p:cNvSpPr/>
            <p:nvPr/>
          </p:nvSpPr>
          <p:spPr>
            <a:xfrm>
              <a:off x="376965" y="178257"/>
              <a:ext cx="1036076" cy="779005"/>
            </a:xfrm>
            <a:prstGeom prst="parallelogram">
              <a:avLst>
                <a:gd name="adj" fmla="val 48207"/>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8" rIns="68576" bIns="34288" rtlCol="0" anchor="ctr"/>
            <a:lstStyle/>
            <a:p>
              <a:pPr algn="ctr"/>
              <a:endParaRPr lang="zh-CN" altLang="en-US">
                <a:cs typeface="+mn-ea"/>
                <a:sym typeface="+mn-lt"/>
              </a:endParaRPr>
            </a:p>
          </p:txBody>
        </p:sp>
      </p:grpSp>
      <p:sp>
        <p:nvSpPr>
          <p:cNvPr id="9" name="TextBox 48"/>
          <p:cNvSpPr txBox="1"/>
          <p:nvPr/>
        </p:nvSpPr>
        <p:spPr>
          <a:xfrm>
            <a:off x="770240" y="117370"/>
            <a:ext cx="1804738" cy="331948"/>
          </a:xfrm>
          <a:prstGeom prst="rect">
            <a:avLst/>
          </a:prstGeom>
          <a:noFill/>
        </p:spPr>
        <p:txBody>
          <a:bodyPr wrap="square" lIns="68580" tIns="34289" rIns="68580" bIns="34289" rtlCol="0">
            <a:spAutoFit/>
          </a:bodyPr>
          <a:lstStyle/>
          <a:p>
            <a:pPr>
              <a:lnSpc>
                <a:spcPct val="150000"/>
              </a:lnSpc>
            </a:pPr>
            <a:r>
              <a:rPr lang="zh-CN" altLang="en-US" sz="1140" dirty="0">
                <a:solidFill>
                  <a:schemeClr val="bg1"/>
                </a:solidFill>
                <a:latin typeface="Arial" panose="020B0604020202020204" pitchFamily="34" charset="0"/>
                <a:ea typeface="微软雅黑" panose="020B0503020204020204" pitchFamily="34" charset="-122"/>
                <a:sym typeface="Arial" panose="020B0604020202020204" pitchFamily="34" charset="0"/>
              </a:rPr>
              <a:t>点击请替换文字内容</a:t>
            </a:r>
          </a:p>
        </p:txBody>
      </p:sp>
      <p:grpSp>
        <p:nvGrpSpPr>
          <p:cNvPr id="10" name="组合 9"/>
          <p:cNvGrpSpPr/>
          <p:nvPr/>
        </p:nvGrpSpPr>
        <p:grpSpPr>
          <a:xfrm>
            <a:off x="2776539" y="2553891"/>
            <a:ext cx="2190749" cy="1654969"/>
            <a:chOff x="2776539" y="2553891"/>
            <a:chExt cx="2190749" cy="1654969"/>
          </a:xfrm>
          <a:solidFill>
            <a:srgbClr val="D68F1B"/>
          </a:solidFill>
        </p:grpSpPr>
        <p:sp>
          <p:nvSpPr>
            <p:cNvPr id="11" name="右弧形箭头 5"/>
            <p:cNvSpPr/>
            <p:nvPr/>
          </p:nvSpPr>
          <p:spPr>
            <a:xfrm rot="16200000">
              <a:off x="3462338" y="2420541"/>
              <a:ext cx="1371600" cy="1638300"/>
            </a:xfrm>
            <a:custGeom>
              <a:avLst/>
              <a:gdLst>
                <a:gd name="connsiteX0" fmla="*/ 2376264 w 2376639"/>
                <a:gd name="connsiteY0" fmla="*/ 1534671 h 2134851"/>
                <a:gd name="connsiteX1" fmla="*/ 2376264 w 2376639"/>
                <a:gd name="connsiteY1" fmla="*/ 1800200 h 2134851"/>
                <a:gd name="connsiteX2" fmla="*/ 2319027 w 2376639"/>
                <a:gd name="connsiteY2" fmla="*/ 1800200 h 2134851"/>
                <a:gd name="connsiteX3" fmla="*/ 0 w 2376639"/>
                <a:gd name="connsiteY3" fmla="*/ 594066 h 2134851"/>
                <a:gd name="connsiteX4" fmla="*/ 0 w 2376639"/>
                <a:gd name="connsiteY4" fmla="*/ 0 h 2134851"/>
                <a:gd name="connsiteX5" fmla="*/ 2376264 w 2376639"/>
                <a:gd name="connsiteY5" fmla="*/ 1534671 h 2134851"/>
                <a:gd name="connsiteX6" fmla="*/ 2376639 w 2376639"/>
                <a:gd name="connsiteY6" fmla="*/ 2129006 h 2134851"/>
                <a:gd name="connsiteX7" fmla="*/ 2376265 w 2376639"/>
                <a:gd name="connsiteY7" fmla="*/ 2134851 h 2134851"/>
                <a:gd name="connsiteX8" fmla="*/ 2376265 w 2376639"/>
                <a:gd name="connsiteY8" fmla="*/ 2124095 h 2134851"/>
                <a:gd name="connsiteX9" fmla="*/ 2376639 w 2376639"/>
                <a:gd name="connsiteY9" fmla="*/ 2129006 h 2134851"/>
                <a:gd name="connsiteX0-1" fmla="*/ 2376264 w 2381874"/>
                <a:gd name="connsiteY0-2" fmla="*/ 1534671 h 2134851"/>
                <a:gd name="connsiteX1-3" fmla="*/ 2376264 w 2381874"/>
                <a:gd name="connsiteY1-4" fmla="*/ 1800200 h 2134851"/>
                <a:gd name="connsiteX2-5" fmla="*/ 2361230 w 2381874"/>
                <a:gd name="connsiteY2-6" fmla="*/ 1786132 h 2134851"/>
                <a:gd name="connsiteX3-7" fmla="*/ 0 w 2381874"/>
                <a:gd name="connsiteY3-8" fmla="*/ 594066 h 2134851"/>
                <a:gd name="connsiteX4-9" fmla="*/ 0 w 2381874"/>
                <a:gd name="connsiteY4-10" fmla="*/ 0 h 2134851"/>
                <a:gd name="connsiteX5-11" fmla="*/ 2376264 w 2381874"/>
                <a:gd name="connsiteY5-12" fmla="*/ 1534671 h 2134851"/>
                <a:gd name="connsiteX6-13" fmla="*/ 2376639 w 2381874"/>
                <a:gd name="connsiteY6-14" fmla="*/ 2129006 h 2134851"/>
                <a:gd name="connsiteX7-15" fmla="*/ 2376265 w 2381874"/>
                <a:gd name="connsiteY7-16" fmla="*/ 2134851 h 2134851"/>
                <a:gd name="connsiteX8-17" fmla="*/ 2376265 w 2381874"/>
                <a:gd name="connsiteY8-18" fmla="*/ 2124095 h 2134851"/>
                <a:gd name="connsiteX9-19" fmla="*/ 2376639 w 2381874"/>
                <a:gd name="connsiteY9-20" fmla="*/ 2129006 h 213485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2381874" h="2134851">
                  <a:moveTo>
                    <a:pt x="2376264" y="1534671"/>
                  </a:moveTo>
                  <a:lnTo>
                    <a:pt x="2376264" y="1800200"/>
                  </a:lnTo>
                  <a:cubicBezTo>
                    <a:pt x="2357185" y="1800200"/>
                    <a:pt x="2408445" y="1842403"/>
                    <a:pt x="2361230" y="1786132"/>
                  </a:cubicBezTo>
                  <a:cubicBezTo>
                    <a:pt x="2130259" y="1096037"/>
                    <a:pt x="1137340" y="594066"/>
                    <a:pt x="0" y="594066"/>
                  </a:cubicBezTo>
                  <a:lnTo>
                    <a:pt x="0" y="0"/>
                  </a:lnTo>
                  <a:cubicBezTo>
                    <a:pt x="1312374" y="0"/>
                    <a:pt x="2376264" y="687096"/>
                    <a:pt x="2376264" y="1534671"/>
                  </a:cubicBezTo>
                  <a:close/>
                  <a:moveTo>
                    <a:pt x="2376639" y="2129006"/>
                  </a:moveTo>
                  <a:cubicBezTo>
                    <a:pt x="2376514" y="2130954"/>
                    <a:pt x="2376390" y="2132903"/>
                    <a:pt x="2376265" y="2134851"/>
                  </a:cubicBezTo>
                  <a:lnTo>
                    <a:pt x="2376265" y="2124095"/>
                  </a:lnTo>
                  <a:cubicBezTo>
                    <a:pt x="2376631" y="2125731"/>
                    <a:pt x="2376637" y="2127368"/>
                    <a:pt x="2376639" y="2129006"/>
                  </a:cubicBezTo>
                  <a:close/>
                </a:path>
              </a:pathLst>
            </a:custGeom>
            <a:grpFill/>
            <a:ln w="25400" cap="flat" cmpd="sng" algn="ctr">
              <a:noFill/>
              <a:prstDash val="solid"/>
            </a:ln>
            <a:effectLst/>
          </p:spPr>
          <p:txBody>
            <a:bodyPr lIns="68580" tIns="34290" rIns="68580" bIns="3429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350" b="0" i="0" u="none" strike="noStrike" kern="0" cap="none" spc="0" normalizeH="0" baseline="0" noProof="0">
                <a:ln>
                  <a:noFill/>
                </a:ln>
                <a:solidFill>
                  <a:sysClr val="windowText" lastClr="000000"/>
                </a:solidFill>
                <a:effectLst/>
                <a:uLnTx/>
                <a:uFillTx/>
                <a:latin typeface="Calibri" panose="020F0502020204030204"/>
                <a:ea typeface="幼圆" panose="02010509060101010101" charset="-122"/>
              </a:endParaRPr>
            </a:p>
          </p:txBody>
        </p:sp>
        <p:sp>
          <p:nvSpPr>
            <p:cNvPr id="12" name="矩形 11"/>
            <p:cNvSpPr/>
            <p:nvPr/>
          </p:nvSpPr>
          <p:spPr>
            <a:xfrm>
              <a:off x="2776539" y="3925491"/>
              <a:ext cx="1552575" cy="283369"/>
            </a:xfrm>
            <a:prstGeom prst="rect">
              <a:avLst/>
            </a:prstGeom>
            <a:grpFill/>
            <a:ln w="25400" cap="flat" cmpd="sng" algn="ctr">
              <a:noFill/>
              <a:prstDash val="solid"/>
            </a:ln>
            <a:effectLst/>
          </p:spPr>
          <p:txBody>
            <a:bodyPr lIns="68580" tIns="34290" rIns="68580" bIns="3429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8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rPr>
                <a:t>标题</a:t>
              </a:r>
              <a:endParaRPr kumimoji="0" lang="en-US" altLang="zh-CN" sz="18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grpSp>
      <p:grpSp>
        <p:nvGrpSpPr>
          <p:cNvPr id="13" name="组合 12"/>
          <p:cNvGrpSpPr/>
          <p:nvPr/>
        </p:nvGrpSpPr>
        <p:grpSpPr>
          <a:xfrm>
            <a:off x="2776539" y="1593056"/>
            <a:ext cx="2185986" cy="1654969"/>
            <a:chOff x="2776539" y="1593056"/>
            <a:chExt cx="2185986" cy="1654969"/>
          </a:xfrm>
          <a:solidFill>
            <a:srgbClr val="FF0000"/>
          </a:solidFill>
        </p:grpSpPr>
        <p:sp>
          <p:nvSpPr>
            <p:cNvPr id="14" name="右弧形箭头 5"/>
            <p:cNvSpPr/>
            <p:nvPr/>
          </p:nvSpPr>
          <p:spPr>
            <a:xfrm rot="5400000" flipV="1">
              <a:off x="3457575" y="1743075"/>
              <a:ext cx="1371600" cy="1638300"/>
            </a:xfrm>
            <a:custGeom>
              <a:avLst/>
              <a:gdLst>
                <a:gd name="connsiteX0" fmla="*/ 2376264 w 2376639"/>
                <a:gd name="connsiteY0" fmla="*/ 1534671 h 2134851"/>
                <a:gd name="connsiteX1" fmla="*/ 2376264 w 2376639"/>
                <a:gd name="connsiteY1" fmla="*/ 1800200 h 2134851"/>
                <a:gd name="connsiteX2" fmla="*/ 2319027 w 2376639"/>
                <a:gd name="connsiteY2" fmla="*/ 1800200 h 2134851"/>
                <a:gd name="connsiteX3" fmla="*/ 0 w 2376639"/>
                <a:gd name="connsiteY3" fmla="*/ 594066 h 2134851"/>
                <a:gd name="connsiteX4" fmla="*/ 0 w 2376639"/>
                <a:gd name="connsiteY4" fmla="*/ 0 h 2134851"/>
                <a:gd name="connsiteX5" fmla="*/ 2376264 w 2376639"/>
                <a:gd name="connsiteY5" fmla="*/ 1534671 h 2134851"/>
                <a:gd name="connsiteX6" fmla="*/ 2376639 w 2376639"/>
                <a:gd name="connsiteY6" fmla="*/ 2129006 h 2134851"/>
                <a:gd name="connsiteX7" fmla="*/ 2376265 w 2376639"/>
                <a:gd name="connsiteY7" fmla="*/ 2134851 h 2134851"/>
                <a:gd name="connsiteX8" fmla="*/ 2376265 w 2376639"/>
                <a:gd name="connsiteY8" fmla="*/ 2124095 h 2134851"/>
                <a:gd name="connsiteX9" fmla="*/ 2376639 w 2376639"/>
                <a:gd name="connsiteY9" fmla="*/ 2129006 h 2134851"/>
                <a:gd name="connsiteX0-1" fmla="*/ 2376264 w 2381874"/>
                <a:gd name="connsiteY0-2" fmla="*/ 1534671 h 2134851"/>
                <a:gd name="connsiteX1-3" fmla="*/ 2376264 w 2381874"/>
                <a:gd name="connsiteY1-4" fmla="*/ 1800200 h 2134851"/>
                <a:gd name="connsiteX2-5" fmla="*/ 2361230 w 2381874"/>
                <a:gd name="connsiteY2-6" fmla="*/ 1786132 h 2134851"/>
                <a:gd name="connsiteX3-7" fmla="*/ 0 w 2381874"/>
                <a:gd name="connsiteY3-8" fmla="*/ 594066 h 2134851"/>
                <a:gd name="connsiteX4-9" fmla="*/ 0 w 2381874"/>
                <a:gd name="connsiteY4-10" fmla="*/ 0 h 2134851"/>
                <a:gd name="connsiteX5-11" fmla="*/ 2376264 w 2381874"/>
                <a:gd name="connsiteY5-12" fmla="*/ 1534671 h 2134851"/>
                <a:gd name="connsiteX6-13" fmla="*/ 2376639 w 2381874"/>
                <a:gd name="connsiteY6-14" fmla="*/ 2129006 h 2134851"/>
                <a:gd name="connsiteX7-15" fmla="*/ 2376265 w 2381874"/>
                <a:gd name="connsiteY7-16" fmla="*/ 2134851 h 2134851"/>
                <a:gd name="connsiteX8-17" fmla="*/ 2376265 w 2381874"/>
                <a:gd name="connsiteY8-18" fmla="*/ 2124095 h 2134851"/>
                <a:gd name="connsiteX9-19" fmla="*/ 2376639 w 2381874"/>
                <a:gd name="connsiteY9-20" fmla="*/ 2129006 h 213485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2381874" h="2134851">
                  <a:moveTo>
                    <a:pt x="2376264" y="1534671"/>
                  </a:moveTo>
                  <a:lnTo>
                    <a:pt x="2376264" y="1800200"/>
                  </a:lnTo>
                  <a:cubicBezTo>
                    <a:pt x="2357185" y="1800200"/>
                    <a:pt x="2408445" y="1842403"/>
                    <a:pt x="2361230" y="1786132"/>
                  </a:cubicBezTo>
                  <a:cubicBezTo>
                    <a:pt x="2130259" y="1096037"/>
                    <a:pt x="1137340" y="594066"/>
                    <a:pt x="0" y="594066"/>
                  </a:cubicBezTo>
                  <a:lnTo>
                    <a:pt x="0" y="0"/>
                  </a:lnTo>
                  <a:cubicBezTo>
                    <a:pt x="1312374" y="0"/>
                    <a:pt x="2376264" y="687096"/>
                    <a:pt x="2376264" y="1534671"/>
                  </a:cubicBezTo>
                  <a:close/>
                  <a:moveTo>
                    <a:pt x="2376639" y="2129006"/>
                  </a:moveTo>
                  <a:cubicBezTo>
                    <a:pt x="2376514" y="2130954"/>
                    <a:pt x="2376390" y="2132903"/>
                    <a:pt x="2376265" y="2134851"/>
                  </a:cubicBezTo>
                  <a:lnTo>
                    <a:pt x="2376265" y="2124095"/>
                  </a:lnTo>
                  <a:cubicBezTo>
                    <a:pt x="2376631" y="2125731"/>
                    <a:pt x="2376637" y="2127368"/>
                    <a:pt x="2376639" y="2129006"/>
                  </a:cubicBezTo>
                  <a:close/>
                </a:path>
              </a:pathLst>
            </a:custGeom>
            <a:grpFill/>
            <a:ln w="25400" cap="flat" cmpd="sng" algn="ctr">
              <a:noFill/>
              <a:prstDash val="solid"/>
            </a:ln>
            <a:effectLst/>
          </p:spPr>
          <p:txBody>
            <a:bodyPr lIns="68580" tIns="34290" rIns="68580" bIns="3429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350" b="0" i="0" u="none" strike="noStrike" kern="0" cap="none" spc="0" normalizeH="0" baseline="0" noProof="0">
                <a:ln>
                  <a:noFill/>
                </a:ln>
                <a:solidFill>
                  <a:sysClr val="windowText" lastClr="000000"/>
                </a:solidFill>
                <a:effectLst/>
                <a:uLnTx/>
                <a:uFillTx/>
                <a:latin typeface="Calibri" panose="020F0502020204030204"/>
                <a:ea typeface="幼圆" panose="02010509060101010101" charset="-122"/>
              </a:endParaRPr>
            </a:p>
          </p:txBody>
        </p:sp>
        <p:sp>
          <p:nvSpPr>
            <p:cNvPr id="15" name="矩形 14"/>
            <p:cNvSpPr/>
            <p:nvPr/>
          </p:nvSpPr>
          <p:spPr>
            <a:xfrm>
              <a:off x="2776539" y="1593056"/>
              <a:ext cx="1552575" cy="284560"/>
            </a:xfrm>
            <a:prstGeom prst="rect">
              <a:avLst/>
            </a:prstGeom>
            <a:grpFill/>
            <a:ln w="25400" cap="flat" cmpd="sng" algn="ctr">
              <a:noFill/>
              <a:prstDash val="solid"/>
            </a:ln>
            <a:effectLst/>
          </p:spPr>
          <p:txBody>
            <a:bodyPr lIns="68580" tIns="34290" rIns="68580" bIns="3429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8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rPr>
                <a:t>标题</a:t>
              </a:r>
              <a:endParaRPr kumimoji="0" lang="en-US" sz="18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grpSp>
      <p:grpSp>
        <p:nvGrpSpPr>
          <p:cNvPr id="16" name="组合 15"/>
          <p:cNvGrpSpPr/>
          <p:nvPr/>
        </p:nvGrpSpPr>
        <p:grpSpPr>
          <a:xfrm>
            <a:off x="4244975" y="1593056"/>
            <a:ext cx="2184400" cy="1651398"/>
            <a:chOff x="4244975" y="1593056"/>
            <a:chExt cx="2184400" cy="1651398"/>
          </a:xfrm>
          <a:solidFill>
            <a:srgbClr val="D68F1B"/>
          </a:solidFill>
        </p:grpSpPr>
        <p:sp>
          <p:nvSpPr>
            <p:cNvPr id="17" name="右弧形箭头 5"/>
            <p:cNvSpPr/>
            <p:nvPr/>
          </p:nvSpPr>
          <p:spPr>
            <a:xfrm rot="16200000" flipH="1" flipV="1">
              <a:off x="4378325" y="1739504"/>
              <a:ext cx="1371600" cy="1638300"/>
            </a:xfrm>
            <a:custGeom>
              <a:avLst/>
              <a:gdLst>
                <a:gd name="connsiteX0" fmla="*/ 2376264 w 2376639"/>
                <a:gd name="connsiteY0" fmla="*/ 1534671 h 2134851"/>
                <a:gd name="connsiteX1" fmla="*/ 2376264 w 2376639"/>
                <a:gd name="connsiteY1" fmla="*/ 1800200 h 2134851"/>
                <a:gd name="connsiteX2" fmla="*/ 2319027 w 2376639"/>
                <a:gd name="connsiteY2" fmla="*/ 1800200 h 2134851"/>
                <a:gd name="connsiteX3" fmla="*/ 0 w 2376639"/>
                <a:gd name="connsiteY3" fmla="*/ 594066 h 2134851"/>
                <a:gd name="connsiteX4" fmla="*/ 0 w 2376639"/>
                <a:gd name="connsiteY4" fmla="*/ 0 h 2134851"/>
                <a:gd name="connsiteX5" fmla="*/ 2376264 w 2376639"/>
                <a:gd name="connsiteY5" fmla="*/ 1534671 h 2134851"/>
                <a:gd name="connsiteX6" fmla="*/ 2376639 w 2376639"/>
                <a:gd name="connsiteY6" fmla="*/ 2129006 h 2134851"/>
                <a:gd name="connsiteX7" fmla="*/ 2376265 w 2376639"/>
                <a:gd name="connsiteY7" fmla="*/ 2134851 h 2134851"/>
                <a:gd name="connsiteX8" fmla="*/ 2376265 w 2376639"/>
                <a:gd name="connsiteY8" fmla="*/ 2124095 h 2134851"/>
                <a:gd name="connsiteX9" fmla="*/ 2376639 w 2376639"/>
                <a:gd name="connsiteY9" fmla="*/ 2129006 h 2134851"/>
                <a:gd name="connsiteX0-1" fmla="*/ 2376264 w 2381874"/>
                <a:gd name="connsiteY0-2" fmla="*/ 1534671 h 2134851"/>
                <a:gd name="connsiteX1-3" fmla="*/ 2376264 w 2381874"/>
                <a:gd name="connsiteY1-4" fmla="*/ 1800200 h 2134851"/>
                <a:gd name="connsiteX2-5" fmla="*/ 2361230 w 2381874"/>
                <a:gd name="connsiteY2-6" fmla="*/ 1786132 h 2134851"/>
                <a:gd name="connsiteX3-7" fmla="*/ 0 w 2381874"/>
                <a:gd name="connsiteY3-8" fmla="*/ 594066 h 2134851"/>
                <a:gd name="connsiteX4-9" fmla="*/ 0 w 2381874"/>
                <a:gd name="connsiteY4-10" fmla="*/ 0 h 2134851"/>
                <a:gd name="connsiteX5-11" fmla="*/ 2376264 w 2381874"/>
                <a:gd name="connsiteY5-12" fmla="*/ 1534671 h 2134851"/>
                <a:gd name="connsiteX6-13" fmla="*/ 2376639 w 2381874"/>
                <a:gd name="connsiteY6-14" fmla="*/ 2129006 h 2134851"/>
                <a:gd name="connsiteX7-15" fmla="*/ 2376265 w 2381874"/>
                <a:gd name="connsiteY7-16" fmla="*/ 2134851 h 2134851"/>
                <a:gd name="connsiteX8-17" fmla="*/ 2376265 w 2381874"/>
                <a:gd name="connsiteY8-18" fmla="*/ 2124095 h 2134851"/>
                <a:gd name="connsiteX9-19" fmla="*/ 2376639 w 2381874"/>
                <a:gd name="connsiteY9-20" fmla="*/ 2129006 h 213485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2381874" h="2134851">
                  <a:moveTo>
                    <a:pt x="2376264" y="1534671"/>
                  </a:moveTo>
                  <a:lnTo>
                    <a:pt x="2376264" y="1800200"/>
                  </a:lnTo>
                  <a:cubicBezTo>
                    <a:pt x="2357185" y="1800200"/>
                    <a:pt x="2408445" y="1842403"/>
                    <a:pt x="2361230" y="1786132"/>
                  </a:cubicBezTo>
                  <a:cubicBezTo>
                    <a:pt x="2130259" y="1096037"/>
                    <a:pt x="1137340" y="594066"/>
                    <a:pt x="0" y="594066"/>
                  </a:cubicBezTo>
                  <a:lnTo>
                    <a:pt x="0" y="0"/>
                  </a:lnTo>
                  <a:cubicBezTo>
                    <a:pt x="1312374" y="0"/>
                    <a:pt x="2376264" y="687096"/>
                    <a:pt x="2376264" y="1534671"/>
                  </a:cubicBezTo>
                  <a:close/>
                  <a:moveTo>
                    <a:pt x="2376639" y="2129006"/>
                  </a:moveTo>
                  <a:cubicBezTo>
                    <a:pt x="2376514" y="2130954"/>
                    <a:pt x="2376390" y="2132903"/>
                    <a:pt x="2376265" y="2134851"/>
                  </a:cubicBezTo>
                  <a:lnTo>
                    <a:pt x="2376265" y="2124095"/>
                  </a:lnTo>
                  <a:cubicBezTo>
                    <a:pt x="2376631" y="2125731"/>
                    <a:pt x="2376637" y="2127368"/>
                    <a:pt x="2376639" y="2129006"/>
                  </a:cubicBezTo>
                  <a:close/>
                </a:path>
              </a:pathLst>
            </a:custGeom>
            <a:grpFill/>
            <a:ln w="25400" cap="flat" cmpd="sng" algn="ctr">
              <a:noFill/>
              <a:prstDash val="solid"/>
            </a:ln>
            <a:effectLst/>
          </p:spPr>
          <p:txBody>
            <a:bodyPr lIns="68580" tIns="34290" rIns="68580" bIns="3429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350" b="0" i="0" u="none" strike="noStrike" kern="0" cap="none" spc="0" normalizeH="0" baseline="0" noProof="0">
                <a:ln>
                  <a:noFill/>
                </a:ln>
                <a:solidFill>
                  <a:sysClr val="windowText" lastClr="000000"/>
                </a:solidFill>
                <a:effectLst/>
                <a:uLnTx/>
                <a:uFillTx/>
                <a:latin typeface="Calibri" panose="020F0502020204030204"/>
                <a:ea typeface="幼圆" panose="02010509060101010101" charset="-122"/>
              </a:endParaRPr>
            </a:p>
          </p:txBody>
        </p:sp>
        <p:sp>
          <p:nvSpPr>
            <p:cNvPr id="18" name="矩形 17"/>
            <p:cNvSpPr/>
            <p:nvPr/>
          </p:nvSpPr>
          <p:spPr>
            <a:xfrm>
              <a:off x="4875213" y="1593056"/>
              <a:ext cx="1554162" cy="284560"/>
            </a:xfrm>
            <a:prstGeom prst="rect">
              <a:avLst/>
            </a:prstGeom>
            <a:grpFill/>
            <a:ln w="25400" cap="flat" cmpd="sng" algn="ctr">
              <a:noFill/>
              <a:prstDash val="solid"/>
            </a:ln>
            <a:effectLst/>
          </p:spPr>
          <p:txBody>
            <a:bodyPr lIns="68580" tIns="34290" rIns="68580" bIns="3429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8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rPr>
                <a:t>标题</a:t>
              </a:r>
              <a:endParaRPr kumimoji="0" lang="en-US" altLang="zh-CN" sz="18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grpSp>
      <p:grpSp>
        <p:nvGrpSpPr>
          <p:cNvPr id="19" name="组合 18"/>
          <p:cNvGrpSpPr/>
          <p:nvPr/>
        </p:nvGrpSpPr>
        <p:grpSpPr>
          <a:xfrm>
            <a:off x="4206875" y="2553891"/>
            <a:ext cx="2222500" cy="1654969"/>
            <a:chOff x="4206875" y="2553891"/>
            <a:chExt cx="2222500" cy="1654969"/>
          </a:xfrm>
          <a:solidFill>
            <a:srgbClr val="FF0000"/>
          </a:solidFill>
        </p:grpSpPr>
        <p:sp>
          <p:nvSpPr>
            <p:cNvPr id="20" name="右弧形箭头 5"/>
            <p:cNvSpPr/>
            <p:nvPr/>
          </p:nvSpPr>
          <p:spPr>
            <a:xfrm rot="5400000" flipH="1">
              <a:off x="4340225" y="2420541"/>
              <a:ext cx="1371600" cy="1638300"/>
            </a:xfrm>
            <a:custGeom>
              <a:avLst/>
              <a:gdLst>
                <a:gd name="connsiteX0" fmla="*/ 2376264 w 2376639"/>
                <a:gd name="connsiteY0" fmla="*/ 1534671 h 2134851"/>
                <a:gd name="connsiteX1" fmla="*/ 2376264 w 2376639"/>
                <a:gd name="connsiteY1" fmla="*/ 1800200 h 2134851"/>
                <a:gd name="connsiteX2" fmla="*/ 2319027 w 2376639"/>
                <a:gd name="connsiteY2" fmla="*/ 1800200 h 2134851"/>
                <a:gd name="connsiteX3" fmla="*/ 0 w 2376639"/>
                <a:gd name="connsiteY3" fmla="*/ 594066 h 2134851"/>
                <a:gd name="connsiteX4" fmla="*/ 0 w 2376639"/>
                <a:gd name="connsiteY4" fmla="*/ 0 h 2134851"/>
                <a:gd name="connsiteX5" fmla="*/ 2376264 w 2376639"/>
                <a:gd name="connsiteY5" fmla="*/ 1534671 h 2134851"/>
                <a:gd name="connsiteX6" fmla="*/ 2376639 w 2376639"/>
                <a:gd name="connsiteY6" fmla="*/ 2129006 h 2134851"/>
                <a:gd name="connsiteX7" fmla="*/ 2376265 w 2376639"/>
                <a:gd name="connsiteY7" fmla="*/ 2134851 h 2134851"/>
                <a:gd name="connsiteX8" fmla="*/ 2376265 w 2376639"/>
                <a:gd name="connsiteY8" fmla="*/ 2124095 h 2134851"/>
                <a:gd name="connsiteX9" fmla="*/ 2376639 w 2376639"/>
                <a:gd name="connsiteY9" fmla="*/ 2129006 h 2134851"/>
                <a:gd name="connsiteX0-1" fmla="*/ 2376264 w 2381874"/>
                <a:gd name="connsiteY0-2" fmla="*/ 1534671 h 2134851"/>
                <a:gd name="connsiteX1-3" fmla="*/ 2376264 w 2381874"/>
                <a:gd name="connsiteY1-4" fmla="*/ 1800200 h 2134851"/>
                <a:gd name="connsiteX2-5" fmla="*/ 2361230 w 2381874"/>
                <a:gd name="connsiteY2-6" fmla="*/ 1786132 h 2134851"/>
                <a:gd name="connsiteX3-7" fmla="*/ 0 w 2381874"/>
                <a:gd name="connsiteY3-8" fmla="*/ 594066 h 2134851"/>
                <a:gd name="connsiteX4-9" fmla="*/ 0 w 2381874"/>
                <a:gd name="connsiteY4-10" fmla="*/ 0 h 2134851"/>
                <a:gd name="connsiteX5-11" fmla="*/ 2376264 w 2381874"/>
                <a:gd name="connsiteY5-12" fmla="*/ 1534671 h 2134851"/>
                <a:gd name="connsiteX6-13" fmla="*/ 2376639 w 2381874"/>
                <a:gd name="connsiteY6-14" fmla="*/ 2129006 h 2134851"/>
                <a:gd name="connsiteX7-15" fmla="*/ 2376265 w 2381874"/>
                <a:gd name="connsiteY7-16" fmla="*/ 2134851 h 2134851"/>
                <a:gd name="connsiteX8-17" fmla="*/ 2376265 w 2381874"/>
                <a:gd name="connsiteY8-18" fmla="*/ 2124095 h 2134851"/>
                <a:gd name="connsiteX9-19" fmla="*/ 2376639 w 2381874"/>
                <a:gd name="connsiteY9-20" fmla="*/ 2129006 h 213485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2381874" h="2134851">
                  <a:moveTo>
                    <a:pt x="2376264" y="1534671"/>
                  </a:moveTo>
                  <a:lnTo>
                    <a:pt x="2376264" y="1800200"/>
                  </a:lnTo>
                  <a:cubicBezTo>
                    <a:pt x="2357185" y="1800200"/>
                    <a:pt x="2408445" y="1842403"/>
                    <a:pt x="2361230" y="1786132"/>
                  </a:cubicBezTo>
                  <a:cubicBezTo>
                    <a:pt x="2130259" y="1096037"/>
                    <a:pt x="1137340" y="594066"/>
                    <a:pt x="0" y="594066"/>
                  </a:cubicBezTo>
                  <a:lnTo>
                    <a:pt x="0" y="0"/>
                  </a:lnTo>
                  <a:cubicBezTo>
                    <a:pt x="1312374" y="0"/>
                    <a:pt x="2376264" y="687096"/>
                    <a:pt x="2376264" y="1534671"/>
                  </a:cubicBezTo>
                  <a:close/>
                  <a:moveTo>
                    <a:pt x="2376639" y="2129006"/>
                  </a:moveTo>
                  <a:cubicBezTo>
                    <a:pt x="2376514" y="2130954"/>
                    <a:pt x="2376390" y="2132903"/>
                    <a:pt x="2376265" y="2134851"/>
                  </a:cubicBezTo>
                  <a:lnTo>
                    <a:pt x="2376265" y="2124095"/>
                  </a:lnTo>
                  <a:cubicBezTo>
                    <a:pt x="2376631" y="2125731"/>
                    <a:pt x="2376637" y="2127368"/>
                    <a:pt x="2376639" y="2129006"/>
                  </a:cubicBezTo>
                  <a:close/>
                </a:path>
              </a:pathLst>
            </a:custGeom>
            <a:grpFill/>
            <a:ln w="25400" cap="flat" cmpd="sng" algn="ctr">
              <a:noFill/>
              <a:prstDash val="solid"/>
            </a:ln>
            <a:effectLst/>
          </p:spPr>
          <p:txBody>
            <a:bodyPr lIns="68580" tIns="34290" rIns="68580" bIns="3429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350" b="0" i="0" u="none" strike="noStrike" kern="0" cap="none" spc="0" normalizeH="0" baseline="0" noProof="0">
                <a:ln>
                  <a:noFill/>
                </a:ln>
                <a:solidFill>
                  <a:sysClr val="windowText" lastClr="000000"/>
                </a:solidFill>
                <a:effectLst/>
                <a:uLnTx/>
                <a:uFillTx/>
                <a:latin typeface="Calibri" panose="020F0502020204030204"/>
                <a:ea typeface="幼圆" panose="02010509060101010101" charset="-122"/>
              </a:endParaRPr>
            </a:p>
          </p:txBody>
        </p:sp>
        <p:sp>
          <p:nvSpPr>
            <p:cNvPr id="21" name="矩形 20"/>
            <p:cNvSpPr/>
            <p:nvPr/>
          </p:nvSpPr>
          <p:spPr>
            <a:xfrm>
              <a:off x="4875213" y="3925491"/>
              <a:ext cx="1554162" cy="283369"/>
            </a:xfrm>
            <a:prstGeom prst="rect">
              <a:avLst/>
            </a:prstGeom>
            <a:grpFill/>
            <a:ln w="25400" cap="flat" cmpd="sng" algn="ctr">
              <a:noFill/>
              <a:prstDash val="solid"/>
            </a:ln>
            <a:effectLst/>
          </p:spPr>
          <p:txBody>
            <a:bodyPr lIns="68580" tIns="34290" rIns="68580" bIns="3429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8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rPr>
                <a:t>标题</a:t>
              </a:r>
              <a:endParaRPr kumimoji="0" lang="en-US" altLang="zh-CN" sz="18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grpSp>
      <p:sp>
        <p:nvSpPr>
          <p:cNvPr id="22" name="TextBox 15"/>
          <p:cNvSpPr txBox="1"/>
          <p:nvPr/>
        </p:nvSpPr>
        <p:spPr>
          <a:xfrm>
            <a:off x="899592" y="1881187"/>
            <a:ext cx="2395714" cy="572464"/>
          </a:xfrm>
          <a:prstGeom prst="rect">
            <a:avLst/>
          </a:prstGeom>
          <a:noFill/>
        </p:spPr>
        <p:txBody>
          <a:bodyPr wrap="square">
            <a:spAutoFit/>
          </a:bodyPr>
          <a:lstStyle/>
          <a:p>
            <a:pPr lvl="0" algn="just" defTabSz="914400">
              <a:lnSpc>
                <a:spcPct val="130000"/>
              </a:lnSpc>
              <a:defRPr/>
            </a:pPr>
            <a:r>
              <a:rPr kumimoji="0" lang="zh-CN" altLang="en-US" sz="1200" b="0" i="0" u="none" strike="noStrike" kern="0" cap="none" spc="0" normalizeH="0" baseline="0" noProof="0" dirty="0">
                <a:ln>
                  <a:noFill/>
                </a:ln>
                <a:effectLst/>
                <a:uLnTx/>
                <a:uFillTx/>
                <a:latin typeface="Arial" panose="020B0604020202020204" pitchFamily="34" charset="0"/>
                <a:ea typeface="微软雅黑" panose="020B0503020204020204" pitchFamily="34" charset="-122"/>
                <a:cs typeface="Arial" panose="020B0604020202020204" pitchFamily="34" charset="0"/>
              </a:rPr>
              <a:t>请在此处输入您的文本，或者将您的文本粘贴到此处</a:t>
            </a:r>
            <a:r>
              <a:rPr lang="zh-CN" altLang="en-US" sz="1200" kern="0" dirty="0">
                <a:latin typeface="Arial" panose="020B0604020202020204" pitchFamily="34" charset="0"/>
                <a:ea typeface="微软雅黑" panose="020B0503020204020204" pitchFamily="34" charset="-122"/>
                <a:cs typeface="Arial" panose="020B0604020202020204" pitchFamily="34" charset="0"/>
              </a:rPr>
              <a:t>。</a:t>
            </a:r>
            <a:endParaRPr kumimoji="0" lang="en-US" altLang="zh-CN" sz="1200" b="0" i="0" u="none" strike="noStrike" kern="0" cap="none" spc="0" normalizeH="0" baseline="0" noProof="0" dirty="0">
              <a:ln>
                <a:noFill/>
              </a:ln>
              <a:effectLst/>
              <a:uLnTx/>
              <a:uFillTx/>
              <a:latin typeface="Arial" panose="020B0604020202020204" pitchFamily="34" charset="0"/>
              <a:ea typeface="微软雅黑" panose="020B0503020204020204" pitchFamily="34" charset="-122"/>
              <a:cs typeface="Arial" panose="020B0604020202020204" pitchFamily="34" charset="0"/>
            </a:endParaRPr>
          </a:p>
        </p:txBody>
      </p:sp>
      <p:sp>
        <p:nvSpPr>
          <p:cNvPr id="23" name="TextBox 16"/>
          <p:cNvSpPr txBox="1"/>
          <p:nvPr/>
        </p:nvSpPr>
        <p:spPr>
          <a:xfrm>
            <a:off x="899592" y="3225403"/>
            <a:ext cx="1763713" cy="812530"/>
          </a:xfrm>
          <a:prstGeom prst="rect">
            <a:avLst/>
          </a:prstGeom>
          <a:noFill/>
        </p:spPr>
        <p:txBody>
          <a:bodyPr>
            <a:spAutoFit/>
          </a:bodyPr>
          <a:lstStyle>
            <a:defPPr>
              <a:defRPr lang="en-US"/>
            </a:defPPr>
            <a:lvl1pPr algn="just">
              <a:defRPr kumimoji="0" sz="1400" b="0" i="0" u="none" strike="noStrike" kern="0" cap="none" spc="0" normalizeH="0" baseline="0">
                <a:ln>
                  <a:noFill/>
                </a:ln>
                <a:solidFill>
                  <a:schemeClr val="tx1">
                    <a:lumMod val="65000"/>
                    <a:lumOff val="35000"/>
                  </a:schemeClr>
                </a:solidFill>
                <a:effectLst/>
                <a:uLnTx/>
                <a:uFillTx/>
                <a:latin typeface="Arial" panose="020B0604020202020204" pitchFamily="34" charset="0"/>
                <a:ea typeface="微软雅黑" panose="020B0503020204020204" pitchFamily="34" charset="-122"/>
                <a:cs typeface="Arial" panose="020B0604020202020204" pitchFamily="34" charset="0"/>
              </a:defRPr>
            </a:lvl1pPr>
          </a:lstStyle>
          <a:p>
            <a:pPr marL="0" marR="0" lvl="0" indent="0" algn="just" defTabSz="914400" eaLnBrk="1" fontAlgn="auto" latinLnBrk="0" hangingPunct="1">
              <a:lnSpc>
                <a:spcPct val="130000"/>
              </a:lnSpc>
              <a:spcBef>
                <a:spcPts val="0"/>
              </a:spcBef>
              <a:spcAft>
                <a:spcPts val="0"/>
              </a:spcAft>
              <a:buClrTx/>
              <a:buSzTx/>
              <a:buFontTx/>
              <a:buNone/>
              <a:defRPr/>
            </a:pPr>
            <a:r>
              <a:rPr kumimoji="0" lang="zh-CN" altLang="en-US" sz="1200" b="0" i="0" u="none" strike="noStrike" kern="0" cap="none" spc="0" normalizeH="0" baseline="0" noProof="0" dirty="0">
                <a:ln>
                  <a:noFill/>
                </a:ln>
                <a:solidFill>
                  <a:schemeClr val="tx1"/>
                </a:solidFill>
                <a:effectLst/>
                <a:uLnTx/>
                <a:uFillTx/>
                <a:latin typeface="Arial" panose="020B0604020202020204" pitchFamily="34" charset="0"/>
                <a:ea typeface="微软雅黑" panose="020B0503020204020204" pitchFamily="34" charset="-122"/>
                <a:cs typeface="Arial" panose="020B0604020202020204" pitchFamily="34" charset="0"/>
              </a:rPr>
              <a:t>请在此处输入您的文本，或者将您的文本粘贴到此处。</a:t>
            </a:r>
            <a:endParaRPr kumimoji="0" lang="en-US" altLang="zh-CN" sz="1200" b="0" i="0" u="none" strike="noStrike" kern="0" cap="none" spc="0" normalizeH="0" baseline="0" noProof="0" dirty="0">
              <a:ln>
                <a:noFill/>
              </a:ln>
              <a:solidFill>
                <a:schemeClr val="tx1"/>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sp>
        <p:nvSpPr>
          <p:cNvPr id="24" name="TextBox 17"/>
          <p:cNvSpPr txBox="1"/>
          <p:nvPr/>
        </p:nvSpPr>
        <p:spPr>
          <a:xfrm>
            <a:off x="6354887" y="1879997"/>
            <a:ext cx="1763712" cy="812530"/>
          </a:xfrm>
          <a:prstGeom prst="rect">
            <a:avLst/>
          </a:prstGeom>
          <a:noFill/>
        </p:spPr>
        <p:txBody>
          <a:bodyPr>
            <a:spAutoFit/>
          </a:bodyPr>
          <a:lstStyle>
            <a:defPPr>
              <a:defRPr lang="en-US"/>
            </a:defPPr>
            <a:lvl1pPr algn="just">
              <a:defRPr kumimoji="0" sz="1400" b="0" i="0" u="none" strike="noStrike" kern="0" cap="none" spc="0" normalizeH="0" baseline="0">
                <a:ln>
                  <a:noFill/>
                </a:ln>
                <a:solidFill>
                  <a:schemeClr val="tx1">
                    <a:lumMod val="65000"/>
                    <a:lumOff val="35000"/>
                  </a:schemeClr>
                </a:solidFill>
                <a:effectLst/>
                <a:uLnTx/>
                <a:uFillTx/>
                <a:latin typeface="Arial" panose="020B0604020202020204" pitchFamily="34" charset="0"/>
                <a:ea typeface="微软雅黑" panose="020B0503020204020204" pitchFamily="34" charset="-122"/>
                <a:cs typeface="Arial" panose="020B0604020202020204" pitchFamily="34" charset="0"/>
              </a:defRPr>
            </a:lvl1pPr>
          </a:lstStyle>
          <a:p>
            <a:pPr marL="0" marR="0" lvl="0" indent="0" algn="just" defTabSz="914400" eaLnBrk="1" fontAlgn="auto" latinLnBrk="0" hangingPunct="1">
              <a:lnSpc>
                <a:spcPct val="130000"/>
              </a:lnSpc>
              <a:spcBef>
                <a:spcPts val="0"/>
              </a:spcBef>
              <a:spcAft>
                <a:spcPts val="0"/>
              </a:spcAft>
              <a:buClrTx/>
              <a:buSzTx/>
              <a:buFontTx/>
              <a:buNone/>
              <a:defRPr/>
            </a:pPr>
            <a:r>
              <a:rPr kumimoji="0" lang="zh-CN" altLang="en-US" sz="1200" b="0" i="0" u="none" strike="noStrike" kern="0" cap="none" spc="0" normalizeH="0" baseline="0" noProof="0" dirty="0">
                <a:ln>
                  <a:noFill/>
                </a:ln>
                <a:solidFill>
                  <a:schemeClr val="tx1"/>
                </a:solidFill>
                <a:effectLst/>
                <a:uLnTx/>
                <a:uFillTx/>
                <a:latin typeface="Arial" panose="020B0604020202020204" pitchFamily="34" charset="0"/>
                <a:ea typeface="微软雅黑" panose="020B0503020204020204" pitchFamily="34" charset="-122"/>
                <a:cs typeface="Arial" panose="020B0604020202020204" pitchFamily="34" charset="0"/>
              </a:rPr>
              <a:t>请在此处输入您的文本，或者将您的文本粘贴到此处。</a:t>
            </a:r>
            <a:endParaRPr kumimoji="0" lang="en-US" altLang="zh-CN" sz="1200" b="0" i="0" u="none" strike="noStrike" kern="0" cap="none" spc="0" normalizeH="0" baseline="0" noProof="0" dirty="0">
              <a:ln>
                <a:noFill/>
              </a:ln>
              <a:solidFill>
                <a:schemeClr val="tx1"/>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sp>
        <p:nvSpPr>
          <p:cNvPr id="25" name="TextBox 18"/>
          <p:cNvSpPr txBox="1"/>
          <p:nvPr/>
        </p:nvSpPr>
        <p:spPr>
          <a:xfrm>
            <a:off x="6624712" y="3227785"/>
            <a:ext cx="1763712" cy="812530"/>
          </a:xfrm>
          <a:prstGeom prst="rect">
            <a:avLst/>
          </a:prstGeom>
          <a:noFill/>
        </p:spPr>
        <p:txBody>
          <a:bodyPr>
            <a:spAutoFit/>
          </a:bodyPr>
          <a:lstStyle>
            <a:defPPr>
              <a:defRPr lang="en-US"/>
            </a:defPPr>
            <a:lvl1pPr algn="just">
              <a:defRPr kumimoji="0" sz="1400" b="0" i="0" u="none" strike="noStrike" kern="0" cap="none" spc="0" normalizeH="0" baseline="0">
                <a:ln>
                  <a:noFill/>
                </a:ln>
                <a:solidFill>
                  <a:schemeClr val="tx1">
                    <a:lumMod val="65000"/>
                    <a:lumOff val="35000"/>
                  </a:schemeClr>
                </a:solidFill>
                <a:effectLst/>
                <a:uLnTx/>
                <a:uFillTx/>
                <a:latin typeface="Arial" panose="020B0604020202020204" pitchFamily="34" charset="0"/>
                <a:ea typeface="微软雅黑" panose="020B0503020204020204" pitchFamily="34" charset="-122"/>
                <a:cs typeface="Arial" panose="020B0604020202020204" pitchFamily="34" charset="0"/>
              </a:defRPr>
            </a:lvl1pPr>
          </a:lstStyle>
          <a:p>
            <a:pPr marL="0" marR="0" lvl="0" indent="0" algn="just" defTabSz="914400" eaLnBrk="1" fontAlgn="auto" latinLnBrk="0" hangingPunct="1">
              <a:lnSpc>
                <a:spcPct val="130000"/>
              </a:lnSpc>
              <a:spcBef>
                <a:spcPts val="0"/>
              </a:spcBef>
              <a:spcAft>
                <a:spcPts val="0"/>
              </a:spcAft>
              <a:buClrTx/>
              <a:buSzTx/>
              <a:buFontTx/>
              <a:buNone/>
              <a:defRPr/>
            </a:pPr>
            <a:r>
              <a:rPr kumimoji="0" lang="zh-CN" altLang="en-US" sz="1200" b="0" i="0" u="none" strike="noStrike" kern="0" cap="none" spc="0" normalizeH="0" baseline="0" noProof="0" dirty="0">
                <a:ln>
                  <a:noFill/>
                </a:ln>
                <a:solidFill>
                  <a:schemeClr val="tx1"/>
                </a:solidFill>
                <a:effectLst/>
                <a:uLnTx/>
                <a:uFillTx/>
                <a:latin typeface="Arial" panose="020B0604020202020204" pitchFamily="34" charset="0"/>
                <a:ea typeface="微软雅黑" panose="020B0503020204020204" pitchFamily="34" charset="-122"/>
                <a:cs typeface="Arial" panose="020B0604020202020204" pitchFamily="34" charset="0"/>
              </a:rPr>
              <a:t>请在此处输入您的文本，或者将您的文本粘贴到此处。</a:t>
            </a:r>
            <a:endParaRPr kumimoji="0" lang="en-US" altLang="zh-CN" sz="1200" b="0" i="0" u="none" strike="noStrike" kern="0" cap="none" spc="0" normalizeH="0" baseline="0" noProof="0" dirty="0">
              <a:ln>
                <a:noFill/>
              </a:ln>
              <a:solidFill>
                <a:schemeClr val="tx1"/>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4000" advTm="3000">
        <p14:vortex dir="r"/>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800" fill="hold"/>
                                        <p:tgtEl>
                                          <p:spTgt spid="4"/>
                                        </p:tgtEl>
                                        <p:attrNameLst>
                                          <p:attrName>ppt_x</p:attrName>
                                        </p:attrNameLst>
                                      </p:cBhvr>
                                      <p:tavLst>
                                        <p:tav tm="0">
                                          <p:val>
                                            <p:strVal val="0-#ppt_w/2"/>
                                          </p:val>
                                        </p:tav>
                                        <p:tav tm="100000">
                                          <p:val>
                                            <p:strVal val="#ppt_x"/>
                                          </p:val>
                                        </p:tav>
                                      </p:tavLst>
                                    </p:anim>
                                    <p:anim calcmode="lin" valueType="num">
                                      <p:cBhvr additive="base">
                                        <p:cTn id="8" dur="8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iterate type="lt">
                                    <p:tmPct val="30000"/>
                                  </p:iterate>
                                  <p:childTnLst>
                                    <p:set>
                                      <p:cBhvr>
                                        <p:cTn id="11" dur="1" fill="hold">
                                          <p:stCondLst>
                                            <p:cond delay="0"/>
                                          </p:stCondLst>
                                        </p:cTn>
                                        <p:tgtEl>
                                          <p:spTgt spid="9"/>
                                        </p:tgtEl>
                                        <p:attrNameLst>
                                          <p:attrName>style.visibility</p:attrName>
                                        </p:attrNameLst>
                                      </p:cBhvr>
                                      <p:to>
                                        <p:strVal val="visible"/>
                                      </p:to>
                                    </p:set>
                                    <p:animEffect transition="in" filter="wipe(left)">
                                      <p:cBhvr>
                                        <p:cTn id="12" dur="200"/>
                                        <p:tgtEl>
                                          <p:spTgt spid="9"/>
                                        </p:tgtEl>
                                      </p:cBhvr>
                                    </p:animEffect>
                                  </p:childTnLst>
                                </p:cTn>
                              </p:par>
                              <p:par>
                                <p:cTn id="13" presetID="36" presetClass="emph" presetSubtype="0" fill="hold" grpId="1" nodeType="withEffect">
                                  <p:stCondLst>
                                    <p:cond delay="0"/>
                                  </p:stCondLst>
                                  <p:iterate type="lt">
                                    <p:tmPct val="30000"/>
                                  </p:iterate>
                                  <p:childTnLst>
                                    <p:animScale>
                                      <p:cBhvr>
                                        <p:cTn id="14" dur="50" autoRev="1" fill="hold">
                                          <p:stCondLst>
                                            <p:cond delay="0"/>
                                          </p:stCondLst>
                                        </p:cTn>
                                        <p:tgtEl>
                                          <p:spTgt spid="9"/>
                                        </p:tgtEl>
                                      </p:cBhvr>
                                      <p:to x="80000" y="100000"/>
                                    </p:animScale>
                                    <p:anim by="(#ppt_w*0.10)" calcmode="lin" valueType="num">
                                      <p:cBhvr>
                                        <p:cTn id="15" dur="50" autoRev="1" fill="hold">
                                          <p:stCondLst>
                                            <p:cond delay="0"/>
                                          </p:stCondLst>
                                        </p:cTn>
                                        <p:tgtEl>
                                          <p:spTgt spid="9"/>
                                        </p:tgtEl>
                                        <p:attrNameLst>
                                          <p:attrName>ppt_x</p:attrName>
                                        </p:attrNameLst>
                                      </p:cBhvr>
                                    </p:anim>
                                    <p:anim by="(-#ppt_w*0.10)" calcmode="lin" valueType="num">
                                      <p:cBhvr>
                                        <p:cTn id="16" dur="50" autoRev="1" fill="hold">
                                          <p:stCondLst>
                                            <p:cond delay="0"/>
                                          </p:stCondLst>
                                        </p:cTn>
                                        <p:tgtEl>
                                          <p:spTgt spid="9"/>
                                        </p:tgtEl>
                                        <p:attrNameLst>
                                          <p:attrName>ppt_y</p:attrName>
                                        </p:attrNameLst>
                                      </p:cBhvr>
                                    </p:anim>
                                    <p:animRot by="-480000">
                                      <p:cBhvr>
                                        <p:cTn id="17" dur="50" autoRev="1" fill="hold">
                                          <p:stCondLst>
                                            <p:cond delay="0"/>
                                          </p:stCondLst>
                                        </p:cTn>
                                        <p:tgtEl>
                                          <p:spTgt spid="9"/>
                                        </p:tgtEl>
                                        <p:attrNameLst>
                                          <p:attrName>r</p:attrName>
                                        </p:attrNameLst>
                                      </p:cBhvr>
                                    </p:animRot>
                                  </p:childTnLst>
                                </p:cTn>
                              </p:par>
                            </p:childTnLst>
                          </p:cTn>
                        </p:par>
                        <p:par>
                          <p:cTn id="18" fill="hold">
                            <p:stCondLst>
                              <p:cond delay="1480"/>
                            </p:stCondLst>
                            <p:childTnLst>
                              <p:par>
                                <p:cTn id="19" presetID="22" presetClass="entr" presetSubtype="4"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down)">
                                      <p:cBhvr>
                                        <p:cTn id="21" dur="500"/>
                                        <p:tgtEl>
                                          <p:spTgt spid="13"/>
                                        </p:tgtEl>
                                      </p:cBhvr>
                                    </p:animEffect>
                                  </p:childTnLst>
                                </p:cTn>
                              </p:par>
                            </p:childTnLst>
                          </p:cTn>
                        </p:par>
                        <p:par>
                          <p:cTn id="22" fill="hold">
                            <p:stCondLst>
                              <p:cond delay="1980"/>
                            </p:stCondLst>
                            <p:childTnLst>
                              <p:par>
                                <p:cTn id="23" presetID="22" presetClass="entr" presetSubtype="2"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right)">
                                      <p:cBhvr>
                                        <p:cTn id="25" dur="500"/>
                                        <p:tgtEl>
                                          <p:spTgt spid="22"/>
                                        </p:tgtEl>
                                      </p:cBhvr>
                                    </p:animEffect>
                                  </p:childTnLst>
                                </p:cTn>
                              </p:par>
                            </p:childTnLst>
                          </p:cTn>
                        </p:par>
                        <p:par>
                          <p:cTn id="26" fill="hold">
                            <p:stCondLst>
                              <p:cond delay="2480"/>
                            </p:stCondLst>
                            <p:childTnLst>
                              <p:par>
                                <p:cTn id="27" presetID="22" presetClass="entr" presetSubtype="4"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wipe(down)">
                                      <p:cBhvr>
                                        <p:cTn id="29" dur="500"/>
                                        <p:tgtEl>
                                          <p:spTgt spid="16"/>
                                        </p:tgtEl>
                                      </p:cBhvr>
                                    </p:animEffect>
                                  </p:childTnLst>
                                </p:cTn>
                              </p:par>
                            </p:childTnLst>
                          </p:cTn>
                        </p:par>
                        <p:par>
                          <p:cTn id="30" fill="hold">
                            <p:stCondLst>
                              <p:cond delay="2980"/>
                            </p:stCondLst>
                            <p:childTnLst>
                              <p:par>
                                <p:cTn id="31" presetID="22" presetClass="entr" presetSubtype="8" fill="hold" grpId="0" nodeType="after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wipe(left)">
                                      <p:cBhvr>
                                        <p:cTn id="33" dur="500"/>
                                        <p:tgtEl>
                                          <p:spTgt spid="24"/>
                                        </p:tgtEl>
                                      </p:cBhvr>
                                    </p:animEffect>
                                  </p:childTnLst>
                                </p:cTn>
                              </p:par>
                            </p:childTnLst>
                          </p:cTn>
                        </p:par>
                        <p:par>
                          <p:cTn id="34" fill="hold">
                            <p:stCondLst>
                              <p:cond delay="3480"/>
                            </p:stCondLst>
                            <p:childTnLst>
                              <p:par>
                                <p:cTn id="35" presetID="22" presetClass="entr" presetSubtype="1" fill="hold" nodeType="after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wipe(up)">
                                      <p:cBhvr>
                                        <p:cTn id="37" dur="500"/>
                                        <p:tgtEl>
                                          <p:spTgt spid="10"/>
                                        </p:tgtEl>
                                      </p:cBhvr>
                                    </p:animEffect>
                                  </p:childTnLst>
                                </p:cTn>
                              </p:par>
                            </p:childTnLst>
                          </p:cTn>
                        </p:par>
                        <p:par>
                          <p:cTn id="38" fill="hold">
                            <p:stCondLst>
                              <p:cond delay="3980"/>
                            </p:stCondLst>
                            <p:childTnLst>
                              <p:par>
                                <p:cTn id="39" presetID="22" presetClass="entr" presetSubtype="2" fill="hold" grpId="0" nodeType="afterEffect">
                                  <p:stCondLst>
                                    <p:cond delay="0"/>
                                  </p:stCondLst>
                                  <p:childTnLst>
                                    <p:set>
                                      <p:cBhvr>
                                        <p:cTn id="40" dur="1" fill="hold">
                                          <p:stCondLst>
                                            <p:cond delay="0"/>
                                          </p:stCondLst>
                                        </p:cTn>
                                        <p:tgtEl>
                                          <p:spTgt spid="23"/>
                                        </p:tgtEl>
                                        <p:attrNameLst>
                                          <p:attrName>style.visibility</p:attrName>
                                        </p:attrNameLst>
                                      </p:cBhvr>
                                      <p:to>
                                        <p:strVal val="visible"/>
                                      </p:to>
                                    </p:set>
                                    <p:animEffect transition="in" filter="wipe(right)">
                                      <p:cBhvr>
                                        <p:cTn id="41" dur="500"/>
                                        <p:tgtEl>
                                          <p:spTgt spid="23"/>
                                        </p:tgtEl>
                                      </p:cBhvr>
                                    </p:animEffect>
                                  </p:childTnLst>
                                </p:cTn>
                              </p:par>
                            </p:childTnLst>
                          </p:cTn>
                        </p:par>
                        <p:par>
                          <p:cTn id="42" fill="hold">
                            <p:stCondLst>
                              <p:cond delay="4480"/>
                            </p:stCondLst>
                            <p:childTnLst>
                              <p:par>
                                <p:cTn id="43" presetID="22" presetClass="entr" presetSubtype="1" fill="hold"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wipe(up)">
                                      <p:cBhvr>
                                        <p:cTn id="45" dur="500"/>
                                        <p:tgtEl>
                                          <p:spTgt spid="19"/>
                                        </p:tgtEl>
                                      </p:cBhvr>
                                    </p:animEffect>
                                  </p:childTnLst>
                                </p:cTn>
                              </p:par>
                            </p:childTnLst>
                          </p:cTn>
                        </p:par>
                        <p:par>
                          <p:cTn id="46" fill="hold">
                            <p:stCondLst>
                              <p:cond delay="4980"/>
                            </p:stCondLst>
                            <p:childTnLst>
                              <p:par>
                                <p:cTn id="47" presetID="22" presetClass="entr" presetSubtype="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wipe(left)">
                                      <p:cBhvr>
                                        <p:cTn id="4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P spid="22" grpId="0"/>
      <p:bldP spid="23" grpId="0"/>
      <p:bldP spid="24" grpId="0"/>
      <p:bldP spid="2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p:cNvPicPr>
            <a:picLocks noChangeAspect="1"/>
          </p:cNvPicPr>
          <p:nvPr/>
        </p:nvPicPr>
        <p:blipFill>
          <a:blip r:embed="rId3" cstate="email"/>
          <a:stretch>
            <a:fillRect/>
          </a:stretch>
        </p:blipFill>
        <p:spPr>
          <a:xfrm>
            <a:off x="0" y="0"/>
            <a:ext cx="9144000" cy="5143500"/>
          </a:xfrm>
          <a:prstGeom prst="rect">
            <a:avLst/>
          </a:prstGeom>
        </p:spPr>
      </p:pic>
      <p:grpSp>
        <p:nvGrpSpPr>
          <p:cNvPr id="5" name="组合 4"/>
          <p:cNvGrpSpPr/>
          <p:nvPr/>
        </p:nvGrpSpPr>
        <p:grpSpPr>
          <a:xfrm>
            <a:off x="0" y="1846949"/>
            <a:ext cx="9143498" cy="1814677"/>
            <a:chOff x="170694" y="177982"/>
            <a:chExt cx="3936003" cy="781165"/>
          </a:xfrm>
        </p:grpSpPr>
        <p:sp>
          <p:nvSpPr>
            <p:cNvPr id="6" name="等腰三角形 5"/>
            <p:cNvSpPr/>
            <p:nvPr/>
          </p:nvSpPr>
          <p:spPr>
            <a:xfrm>
              <a:off x="1233863" y="177982"/>
              <a:ext cx="355284" cy="356514"/>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8" rIns="68576" bIns="34288" rtlCol="0" anchor="ctr"/>
            <a:lstStyle/>
            <a:p>
              <a:pPr algn="ctr"/>
              <a:endParaRPr lang="zh-CN" altLang="en-US">
                <a:cs typeface="+mn-ea"/>
                <a:sym typeface="+mn-lt"/>
              </a:endParaRPr>
            </a:p>
          </p:txBody>
        </p:sp>
        <p:sp>
          <p:nvSpPr>
            <p:cNvPr id="7" name="等腰三角形 6"/>
            <p:cNvSpPr/>
            <p:nvPr/>
          </p:nvSpPr>
          <p:spPr>
            <a:xfrm flipV="1">
              <a:off x="200258" y="602633"/>
              <a:ext cx="355284" cy="356514"/>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8" rIns="68576" bIns="34288" rtlCol="0" anchor="ctr"/>
            <a:lstStyle/>
            <a:p>
              <a:pPr algn="ctr"/>
              <a:endParaRPr lang="zh-CN" altLang="en-US">
                <a:cs typeface="+mn-ea"/>
                <a:sym typeface="+mn-lt"/>
              </a:endParaRPr>
            </a:p>
          </p:txBody>
        </p:sp>
        <p:sp>
          <p:nvSpPr>
            <p:cNvPr id="8" name="矩形 7"/>
            <p:cNvSpPr/>
            <p:nvPr/>
          </p:nvSpPr>
          <p:spPr>
            <a:xfrm>
              <a:off x="170694" y="261768"/>
              <a:ext cx="3936003" cy="611981"/>
            </a:xfrm>
            <a:prstGeom prst="rect">
              <a:avLst/>
            </a:prstGeom>
            <a:solidFill>
              <a:srgbClr val="D68F1B">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8" rIns="68576" bIns="34288" rtlCol="0" anchor="ctr"/>
            <a:lstStyle/>
            <a:p>
              <a:pPr algn="ctr"/>
              <a:endParaRPr lang="zh-CN" altLang="en-US">
                <a:cs typeface="+mn-ea"/>
                <a:sym typeface="+mn-lt"/>
              </a:endParaRPr>
            </a:p>
          </p:txBody>
        </p:sp>
        <p:sp>
          <p:nvSpPr>
            <p:cNvPr id="9" name="平行四边形 8"/>
            <p:cNvSpPr/>
            <p:nvPr/>
          </p:nvSpPr>
          <p:spPr>
            <a:xfrm>
              <a:off x="376965" y="178257"/>
              <a:ext cx="1036076" cy="779005"/>
            </a:xfrm>
            <a:prstGeom prst="parallelogram">
              <a:avLst>
                <a:gd name="adj" fmla="val 48207"/>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8" rIns="68576" bIns="34288" rtlCol="0" anchor="ctr"/>
            <a:lstStyle/>
            <a:p>
              <a:pPr algn="ctr"/>
              <a:endParaRPr lang="zh-CN" altLang="en-US">
                <a:cs typeface="+mn-ea"/>
                <a:sym typeface="+mn-lt"/>
              </a:endParaRPr>
            </a:p>
          </p:txBody>
        </p:sp>
        <p:sp>
          <p:nvSpPr>
            <p:cNvPr id="10" name="文本框 6"/>
            <p:cNvSpPr txBox="1"/>
            <p:nvPr/>
          </p:nvSpPr>
          <p:spPr>
            <a:xfrm>
              <a:off x="650907" y="284178"/>
              <a:ext cx="569115" cy="559763"/>
            </a:xfrm>
            <a:prstGeom prst="rect">
              <a:avLst/>
            </a:prstGeom>
            <a:noFill/>
          </p:spPr>
          <p:txBody>
            <a:bodyPr wrap="square" lIns="68576" tIns="34288" rIns="68576" bIns="34288" rtlCol="0">
              <a:spAutoFit/>
            </a:bodyPr>
            <a:lstStyle/>
            <a:p>
              <a:r>
                <a:rPr lang="en-US" altLang="zh-CN" sz="8000" dirty="0">
                  <a:solidFill>
                    <a:schemeClr val="bg1">
                      <a:lumMod val="95000"/>
                    </a:schemeClr>
                  </a:solidFill>
                  <a:latin typeface="Arial" panose="020B0604020202020204" pitchFamily="34" charset="0"/>
                  <a:cs typeface="Arial" panose="020B0604020202020204" pitchFamily="34" charset="0"/>
                  <a:sym typeface="+mn-lt"/>
                </a:rPr>
                <a:t>02</a:t>
              </a:r>
              <a:endParaRPr lang="zh-CN" altLang="en-US" sz="8000" dirty="0">
                <a:solidFill>
                  <a:schemeClr val="bg1">
                    <a:lumMod val="95000"/>
                  </a:schemeClr>
                </a:solidFill>
                <a:latin typeface="Arial" panose="020B0604020202020204" pitchFamily="34" charset="0"/>
                <a:cs typeface="Arial" panose="020B0604020202020204" pitchFamily="34" charset="0"/>
                <a:sym typeface="+mn-lt"/>
              </a:endParaRPr>
            </a:p>
          </p:txBody>
        </p:sp>
      </p:grpSp>
      <p:sp>
        <p:nvSpPr>
          <p:cNvPr id="11" name="TextBox 48"/>
          <p:cNvSpPr txBox="1"/>
          <p:nvPr/>
        </p:nvSpPr>
        <p:spPr>
          <a:xfrm>
            <a:off x="2977814" y="2241868"/>
            <a:ext cx="5050131" cy="623246"/>
          </a:xfrm>
          <a:prstGeom prst="rect">
            <a:avLst/>
          </a:prstGeom>
          <a:noFill/>
        </p:spPr>
        <p:txBody>
          <a:bodyPr wrap="square" lIns="68580" tIns="34289" rIns="68580" bIns="34289" rtlCol="0">
            <a:spAutoFit/>
          </a:bodyPr>
          <a:lstStyle/>
          <a:p>
            <a:r>
              <a:rPr lang="zh-CN" altLang="en-US" sz="3600" dirty="0">
                <a:solidFill>
                  <a:schemeClr val="bg1"/>
                </a:solidFill>
                <a:latin typeface="微软雅黑" panose="020B0503020204020204" pitchFamily="34" charset="-122"/>
                <a:ea typeface="微软雅黑" panose="020B0503020204020204" pitchFamily="34" charset="-122"/>
                <a:cs typeface="+mn-ea"/>
                <a:sym typeface="+mn-lt"/>
              </a:rPr>
              <a:t>点击添加您的标题</a:t>
            </a:r>
            <a:endParaRPr lang="en-GB" altLang="zh-CN" sz="3600" dirty="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12" name="TextBox 49"/>
          <p:cNvSpPr txBox="1"/>
          <p:nvPr/>
        </p:nvSpPr>
        <p:spPr>
          <a:xfrm>
            <a:off x="2977814" y="2893242"/>
            <a:ext cx="3075539" cy="315469"/>
          </a:xfrm>
          <a:prstGeom prst="rect">
            <a:avLst/>
          </a:prstGeom>
          <a:noFill/>
        </p:spPr>
        <p:txBody>
          <a:bodyPr wrap="square" lIns="68580" tIns="34289" rIns="68580" bIns="34289" rtlCol="0">
            <a:spAutoFit/>
          </a:bodyPr>
          <a:lstStyle/>
          <a:p>
            <a:pPr eaLnBrk="0" hangingPunct="0"/>
            <a:r>
              <a:rPr lang="zh-CN" altLang="en-US" sz="1600" dirty="0">
                <a:solidFill>
                  <a:schemeClr val="bg1"/>
                </a:solidFill>
                <a:latin typeface="微软雅黑" panose="020B0503020204020204" pitchFamily="34" charset="-122"/>
                <a:ea typeface="微软雅黑" panose="020B0503020204020204" pitchFamily="34" charset="-122"/>
                <a:cs typeface="+mn-ea"/>
                <a:sym typeface="+mn-lt"/>
              </a:rPr>
              <a:t>点击此处添加副标题文本内容</a:t>
            </a:r>
          </a:p>
        </p:txBody>
      </p:sp>
    </p:spTree>
  </p:cSld>
  <p:clrMapOvr>
    <a:masterClrMapping/>
  </p:clrMapOvr>
  <mc:AlternateContent xmlns:mc="http://schemas.openxmlformats.org/markup-compatibility/2006" xmlns:p14="http://schemas.microsoft.com/office/powerpoint/2010/main">
    <mc:Choice Requires="p14">
      <p:transition spd="slow" p14:dur="4000" advTm="3000">
        <p14:vortex dir="r"/>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800" fill="hold"/>
                                        <p:tgtEl>
                                          <p:spTgt spid="5"/>
                                        </p:tgtEl>
                                        <p:attrNameLst>
                                          <p:attrName>ppt_x</p:attrName>
                                        </p:attrNameLst>
                                      </p:cBhvr>
                                      <p:tavLst>
                                        <p:tav tm="0">
                                          <p:val>
                                            <p:strVal val="0-#ppt_w/2"/>
                                          </p:val>
                                        </p:tav>
                                        <p:tav tm="100000">
                                          <p:val>
                                            <p:strVal val="#ppt_x"/>
                                          </p:val>
                                        </p:tav>
                                      </p:tavLst>
                                    </p:anim>
                                    <p:anim calcmode="lin" valueType="num">
                                      <p:cBhvr additive="base">
                                        <p:cTn id="8" dur="8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iterate type="lt">
                                    <p:tmPct val="30000"/>
                                  </p:iterate>
                                  <p:childTnLst>
                                    <p:set>
                                      <p:cBhvr>
                                        <p:cTn id="11" dur="1" fill="hold">
                                          <p:stCondLst>
                                            <p:cond delay="0"/>
                                          </p:stCondLst>
                                        </p:cTn>
                                        <p:tgtEl>
                                          <p:spTgt spid="11"/>
                                        </p:tgtEl>
                                        <p:attrNameLst>
                                          <p:attrName>style.visibility</p:attrName>
                                        </p:attrNameLst>
                                      </p:cBhvr>
                                      <p:to>
                                        <p:strVal val="visible"/>
                                      </p:to>
                                    </p:set>
                                    <p:animEffect transition="in" filter="wipe(left)">
                                      <p:cBhvr>
                                        <p:cTn id="12" dur="200"/>
                                        <p:tgtEl>
                                          <p:spTgt spid="11"/>
                                        </p:tgtEl>
                                      </p:cBhvr>
                                    </p:animEffect>
                                  </p:childTnLst>
                                </p:cTn>
                              </p:par>
                              <p:par>
                                <p:cTn id="13" presetID="36" presetClass="emph" presetSubtype="0" fill="hold" grpId="1" nodeType="withEffect">
                                  <p:stCondLst>
                                    <p:cond delay="0"/>
                                  </p:stCondLst>
                                  <p:iterate type="lt">
                                    <p:tmPct val="30000"/>
                                  </p:iterate>
                                  <p:childTnLst>
                                    <p:animScale>
                                      <p:cBhvr>
                                        <p:cTn id="14" dur="50" autoRev="1" fill="hold">
                                          <p:stCondLst>
                                            <p:cond delay="0"/>
                                          </p:stCondLst>
                                        </p:cTn>
                                        <p:tgtEl>
                                          <p:spTgt spid="11"/>
                                        </p:tgtEl>
                                      </p:cBhvr>
                                      <p:to x="80000" y="100000"/>
                                    </p:animScale>
                                    <p:anim by="(#ppt_w*0.10)" calcmode="lin" valueType="num">
                                      <p:cBhvr>
                                        <p:cTn id="15" dur="50" autoRev="1" fill="hold">
                                          <p:stCondLst>
                                            <p:cond delay="0"/>
                                          </p:stCondLst>
                                        </p:cTn>
                                        <p:tgtEl>
                                          <p:spTgt spid="11"/>
                                        </p:tgtEl>
                                        <p:attrNameLst>
                                          <p:attrName>ppt_x</p:attrName>
                                        </p:attrNameLst>
                                      </p:cBhvr>
                                    </p:anim>
                                    <p:anim by="(-#ppt_w*0.10)" calcmode="lin" valueType="num">
                                      <p:cBhvr>
                                        <p:cTn id="16" dur="50" autoRev="1" fill="hold">
                                          <p:stCondLst>
                                            <p:cond delay="0"/>
                                          </p:stCondLst>
                                        </p:cTn>
                                        <p:tgtEl>
                                          <p:spTgt spid="11"/>
                                        </p:tgtEl>
                                        <p:attrNameLst>
                                          <p:attrName>ppt_y</p:attrName>
                                        </p:attrNameLst>
                                      </p:cBhvr>
                                    </p:anim>
                                    <p:animRot by="-480000">
                                      <p:cBhvr>
                                        <p:cTn id="17" dur="50" autoRev="1" fill="hold">
                                          <p:stCondLst>
                                            <p:cond delay="0"/>
                                          </p:stCondLst>
                                        </p:cTn>
                                        <p:tgtEl>
                                          <p:spTgt spid="11"/>
                                        </p:tgtEl>
                                        <p:attrNameLst>
                                          <p:attrName>r</p:attrName>
                                        </p:attrNameLst>
                                      </p:cBhvr>
                                    </p:animRot>
                                  </p:childTnLst>
                                </p:cTn>
                              </p:par>
                            </p:childTnLst>
                          </p:cTn>
                        </p:par>
                        <p:par>
                          <p:cTn id="18" fill="hold">
                            <p:stCondLst>
                              <p:cond delay="1420"/>
                            </p:stCondLst>
                            <p:childTnLst>
                              <p:par>
                                <p:cTn id="19" presetID="22" presetClass="entr" presetSubtype="8" fill="hold" grpId="0" nodeType="afterEffect">
                                  <p:stCondLst>
                                    <p:cond delay="0"/>
                                  </p:stCondLst>
                                  <p:iterate type="lt">
                                    <p:tmPct val="30000"/>
                                  </p:iterate>
                                  <p:childTnLst>
                                    <p:set>
                                      <p:cBhvr>
                                        <p:cTn id="20" dur="1" fill="hold">
                                          <p:stCondLst>
                                            <p:cond delay="0"/>
                                          </p:stCondLst>
                                        </p:cTn>
                                        <p:tgtEl>
                                          <p:spTgt spid="12"/>
                                        </p:tgtEl>
                                        <p:attrNameLst>
                                          <p:attrName>style.visibility</p:attrName>
                                        </p:attrNameLst>
                                      </p:cBhvr>
                                      <p:to>
                                        <p:strVal val="visible"/>
                                      </p:to>
                                    </p:set>
                                    <p:animEffect transition="in" filter="wipe(left)">
                                      <p:cBhvr>
                                        <p:cTn id="21" dur="200"/>
                                        <p:tgtEl>
                                          <p:spTgt spid="12"/>
                                        </p:tgtEl>
                                      </p:cBhvr>
                                    </p:animEffect>
                                  </p:childTnLst>
                                </p:cTn>
                              </p:par>
                              <p:par>
                                <p:cTn id="22" presetID="36" presetClass="emph" presetSubtype="0" fill="hold" grpId="1" nodeType="withEffect">
                                  <p:stCondLst>
                                    <p:cond delay="0"/>
                                  </p:stCondLst>
                                  <p:iterate type="lt">
                                    <p:tmPct val="30000"/>
                                  </p:iterate>
                                  <p:childTnLst>
                                    <p:animScale>
                                      <p:cBhvr>
                                        <p:cTn id="23" dur="50" autoRev="1" fill="hold">
                                          <p:stCondLst>
                                            <p:cond delay="0"/>
                                          </p:stCondLst>
                                        </p:cTn>
                                        <p:tgtEl>
                                          <p:spTgt spid="12"/>
                                        </p:tgtEl>
                                      </p:cBhvr>
                                      <p:to x="80000" y="100000"/>
                                    </p:animScale>
                                    <p:anim by="(#ppt_w*0.10)" calcmode="lin" valueType="num">
                                      <p:cBhvr>
                                        <p:cTn id="24" dur="50" autoRev="1" fill="hold">
                                          <p:stCondLst>
                                            <p:cond delay="0"/>
                                          </p:stCondLst>
                                        </p:cTn>
                                        <p:tgtEl>
                                          <p:spTgt spid="12"/>
                                        </p:tgtEl>
                                        <p:attrNameLst>
                                          <p:attrName>ppt_x</p:attrName>
                                        </p:attrNameLst>
                                      </p:cBhvr>
                                    </p:anim>
                                    <p:anim by="(-#ppt_w*0.10)" calcmode="lin" valueType="num">
                                      <p:cBhvr>
                                        <p:cTn id="25" dur="50" autoRev="1" fill="hold">
                                          <p:stCondLst>
                                            <p:cond delay="0"/>
                                          </p:stCondLst>
                                        </p:cTn>
                                        <p:tgtEl>
                                          <p:spTgt spid="12"/>
                                        </p:tgtEl>
                                        <p:attrNameLst>
                                          <p:attrName>ppt_y</p:attrName>
                                        </p:attrNameLst>
                                      </p:cBhvr>
                                    </p:anim>
                                    <p:animRot by="-480000">
                                      <p:cBhvr>
                                        <p:cTn id="26" dur="50" autoRev="1" fill="hold">
                                          <p:stCondLst>
                                            <p:cond delay="0"/>
                                          </p:stCondLst>
                                        </p:cTn>
                                        <p:tgtEl>
                                          <p:spTgt spid="1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p:bldP spid="12" grpId="0"/>
      <p:bldP spid="12"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0" y="100456"/>
            <a:ext cx="9144000" cy="394918"/>
            <a:chOff x="170694" y="177982"/>
            <a:chExt cx="3936003" cy="781165"/>
          </a:xfrm>
        </p:grpSpPr>
        <p:sp>
          <p:nvSpPr>
            <p:cNvPr id="5" name="等腰三角形 4"/>
            <p:cNvSpPr/>
            <p:nvPr/>
          </p:nvSpPr>
          <p:spPr>
            <a:xfrm>
              <a:off x="1233863" y="177982"/>
              <a:ext cx="355284" cy="356514"/>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8" rIns="68576" bIns="34288" rtlCol="0" anchor="ctr"/>
            <a:lstStyle/>
            <a:p>
              <a:pPr algn="ctr"/>
              <a:endParaRPr lang="zh-CN" altLang="en-US">
                <a:cs typeface="+mn-ea"/>
                <a:sym typeface="+mn-lt"/>
              </a:endParaRPr>
            </a:p>
          </p:txBody>
        </p:sp>
        <p:sp>
          <p:nvSpPr>
            <p:cNvPr id="6" name="等腰三角形 5"/>
            <p:cNvSpPr/>
            <p:nvPr/>
          </p:nvSpPr>
          <p:spPr>
            <a:xfrm flipV="1">
              <a:off x="200258" y="602633"/>
              <a:ext cx="355284" cy="356514"/>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8" rIns="68576" bIns="34288" rtlCol="0" anchor="ctr"/>
            <a:lstStyle/>
            <a:p>
              <a:pPr algn="ctr"/>
              <a:endParaRPr lang="zh-CN" altLang="en-US">
                <a:cs typeface="+mn-ea"/>
                <a:sym typeface="+mn-lt"/>
              </a:endParaRPr>
            </a:p>
          </p:txBody>
        </p:sp>
        <p:sp>
          <p:nvSpPr>
            <p:cNvPr id="7" name="矩形 6"/>
            <p:cNvSpPr/>
            <p:nvPr/>
          </p:nvSpPr>
          <p:spPr>
            <a:xfrm>
              <a:off x="170694" y="261768"/>
              <a:ext cx="3936003" cy="611981"/>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8" rIns="68576" bIns="34288" rtlCol="0" anchor="ctr"/>
            <a:lstStyle/>
            <a:p>
              <a:pPr algn="ctr"/>
              <a:endParaRPr lang="zh-CN" altLang="en-US">
                <a:cs typeface="+mn-ea"/>
                <a:sym typeface="+mn-lt"/>
              </a:endParaRPr>
            </a:p>
          </p:txBody>
        </p:sp>
        <p:sp>
          <p:nvSpPr>
            <p:cNvPr id="8" name="平行四边形 7"/>
            <p:cNvSpPr/>
            <p:nvPr/>
          </p:nvSpPr>
          <p:spPr>
            <a:xfrm>
              <a:off x="376965" y="178257"/>
              <a:ext cx="1036076" cy="779005"/>
            </a:xfrm>
            <a:prstGeom prst="parallelogram">
              <a:avLst>
                <a:gd name="adj" fmla="val 48207"/>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8" rIns="68576" bIns="34288" rtlCol="0" anchor="ctr"/>
            <a:lstStyle/>
            <a:p>
              <a:pPr algn="ctr"/>
              <a:endParaRPr lang="zh-CN" altLang="en-US">
                <a:cs typeface="+mn-ea"/>
                <a:sym typeface="+mn-lt"/>
              </a:endParaRPr>
            </a:p>
          </p:txBody>
        </p:sp>
      </p:grpSp>
      <p:sp>
        <p:nvSpPr>
          <p:cNvPr id="9" name="TextBox 48"/>
          <p:cNvSpPr txBox="1"/>
          <p:nvPr/>
        </p:nvSpPr>
        <p:spPr>
          <a:xfrm>
            <a:off x="770240" y="117370"/>
            <a:ext cx="1804738" cy="331948"/>
          </a:xfrm>
          <a:prstGeom prst="rect">
            <a:avLst/>
          </a:prstGeom>
          <a:noFill/>
        </p:spPr>
        <p:txBody>
          <a:bodyPr wrap="square" lIns="68580" tIns="34289" rIns="68580" bIns="34289" rtlCol="0">
            <a:spAutoFit/>
          </a:bodyPr>
          <a:lstStyle/>
          <a:p>
            <a:pPr>
              <a:lnSpc>
                <a:spcPct val="150000"/>
              </a:lnSpc>
            </a:pPr>
            <a:r>
              <a:rPr lang="zh-CN" altLang="en-US" sz="1140" dirty="0">
                <a:solidFill>
                  <a:schemeClr val="bg1"/>
                </a:solidFill>
                <a:latin typeface="Arial" panose="020B0604020202020204" pitchFamily="34" charset="0"/>
                <a:ea typeface="微软雅黑" panose="020B0503020204020204" pitchFamily="34" charset="-122"/>
                <a:sym typeface="Arial" panose="020B0604020202020204" pitchFamily="34" charset="0"/>
              </a:rPr>
              <a:t>点击请替换文字内容</a:t>
            </a:r>
          </a:p>
        </p:txBody>
      </p:sp>
      <p:sp>
        <p:nvSpPr>
          <p:cNvPr id="10" name="Freeform 7"/>
          <p:cNvSpPr/>
          <p:nvPr/>
        </p:nvSpPr>
        <p:spPr bwMode="auto">
          <a:xfrm>
            <a:off x="3143251" y="2942432"/>
            <a:ext cx="1401763" cy="1400175"/>
          </a:xfrm>
          <a:custGeom>
            <a:avLst/>
            <a:gdLst>
              <a:gd name="T0" fmla="*/ 456 w 912"/>
              <a:gd name="T1" fmla="*/ 0 h 913"/>
              <a:gd name="T2" fmla="*/ 0 w 912"/>
              <a:gd name="T3" fmla="*/ 457 h 913"/>
              <a:gd name="T4" fmla="*/ 456 w 912"/>
              <a:gd name="T5" fmla="*/ 913 h 913"/>
              <a:gd name="T6" fmla="*/ 912 w 912"/>
              <a:gd name="T7" fmla="*/ 457 h 913"/>
              <a:gd name="T8" fmla="*/ 912 w 912"/>
              <a:gd name="T9" fmla="*/ 0 h 913"/>
              <a:gd name="T10" fmla="*/ 456 w 912"/>
              <a:gd name="T11" fmla="*/ 0 h 913"/>
            </a:gdLst>
            <a:ahLst/>
            <a:cxnLst>
              <a:cxn ang="0">
                <a:pos x="T0" y="T1"/>
              </a:cxn>
              <a:cxn ang="0">
                <a:pos x="T2" y="T3"/>
              </a:cxn>
              <a:cxn ang="0">
                <a:pos x="T4" y="T5"/>
              </a:cxn>
              <a:cxn ang="0">
                <a:pos x="T6" y="T7"/>
              </a:cxn>
              <a:cxn ang="0">
                <a:pos x="T8" y="T9"/>
              </a:cxn>
              <a:cxn ang="0">
                <a:pos x="T10" y="T11"/>
              </a:cxn>
            </a:cxnLst>
            <a:rect l="0" t="0" r="r" b="b"/>
            <a:pathLst>
              <a:path w="912" h="913">
                <a:moveTo>
                  <a:pt x="456" y="0"/>
                </a:moveTo>
                <a:cubicBezTo>
                  <a:pt x="204" y="0"/>
                  <a:pt x="0" y="205"/>
                  <a:pt x="0" y="457"/>
                </a:cubicBezTo>
                <a:cubicBezTo>
                  <a:pt x="0" y="709"/>
                  <a:pt x="204" y="913"/>
                  <a:pt x="456" y="913"/>
                </a:cubicBezTo>
                <a:cubicBezTo>
                  <a:pt x="708" y="913"/>
                  <a:pt x="912" y="709"/>
                  <a:pt x="912" y="457"/>
                </a:cubicBezTo>
                <a:cubicBezTo>
                  <a:pt x="912" y="0"/>
                  <a:pt x="912" y="0"/>
                  <a:pt x="912" y="0"/>
                </a:cubicBezTo>
                <a:lnTo>
                  <a:pt x="456" y="0"/>
                </a:lnTo>
                <a:close/>
              </a:path>
            </a:pathLst>
          </a:custGeom>
          <a:solidFill>
            <a:srgbClr val="FF0000"/>
          </a:solidFill>
          <a:ln w="9525" cmpd="sng">
            <a:noFill/>
            <a:round/>
          </a:ln>
        </p:spPr>
        <p:txBody>
          <a:bodyPr/>
          <a:lstStyle/>
          <a:p>
            <a:endParaRPr lang="zh-CN" altLang="en-US">
              <a:solidFill>
                <a:schemeClr val="bg1">
                  <a:lumMod val="50000"/>
                </a:schemeClr>
              </a:solidFill>
            </a:endParaRPr>
          </a:p>
        </p:txBody>
      </p:sp>
      <p:sp>
        <p:nvSpPr>
          <p:cNvPr id="11" name="Freeform 8"/>
          <p:cNvSpPr/>
          <p:nvPr/>
        </p:nvSpPr>
        <p:spPr bwMode="auto">
          <a:xfrm>
            <a:off x="4611688" y="2942432"/>
            <a:ext cx="839787" cy="836612"/>
          </a:xfrm>
          <a:custGeom>
            <a:avLst/>
            <a:gdLst>
              <a:gd name="T0" fmla="*/ 273 w 546"/>
              <a:gd name="T1" fmla="*/ 0 h 546"/>
              <a:gd name="T2" fmla="*/ 546 w 546"/>
              <a:gd name="T3" fmla="*/ 273 h 546"/>
              <a:gd name="T4" fmla="*/ 273 w 546"/>
              <a:gd name="T5" fmla="*/ 546 h 546"/>
              <a:gd name="T6" fmla="*/ 0 w 546"/>
              <a:gd name="T7" fmla="*/ 273 h 546"/>
              <a:gd name="T8" fmla="*/ 0 w 546"/>
              <a:gd name="T9" fmla="*/ 0 h 546"/>
              <a:gd name="T10" fmla="*/ 273 w 546"/>
              <a:gd name="T11" fmla="*/ 0 h 546"/>
            </a:gdLst>
            <a:ahLst/>
            <a:cxnLst>
              <a:cxn ang="0">
                <a:pos x="T0" y="T1"/>
              </a:cxn>
              <a:cxn ang="0">
                <a:pos x="T2" y="T3"/>
              </a:cxn>
              <a:cxn ang="0">
                <a:pos x="T4" y="T5"/>
              </a:cxn>
              <a:cxn ang="0">
                <a:pos x="T6" y="T7"/>
              </a:cxn>
              <a:cxn ang="0">
                <a:pos x="T8" y="T9"/>
              </a:cxn>
              <a:cxn ang="0">
                <a:pos x="T10" y="T11"/>
              </a:cxn>
            </a:cxnLst>
            <a:rect l="0" t="0" r="r" b="b"/>
            <a:pathLst>
              <a:path w="546" h="546">
                <a:moveTo>
                  <a:pt x="273" y="0"/>
                </a:moveTo>
                <a:cubicBezTo>
                  <a:pt x="424" y="0"/>
                  <a:pt x="546" y="123"/>
                  <a:pt x="546" y="273"/>
                </a:cubicBezTo>
                <a:cubicBezTo>
                  <a:pt x="546" y="424"/>
                  <a:pt x="424" y="546"/>
                  <a:pt x="273" y="546"/>
                </a:cubicBezTo>
                <a:cubicBezTo>
                  <a:pt x="123" y="546"/>
                  <a:pt x="0" y="424"/>
                  <a:pt x="0" y="273"/>
                </a:cubicBezTo>
                <a:cubicBezTo>
                  <a:pt x="0" y="0"/>
                  <a:pt x="0" y="0"/>
                  <a:pt x="0" y="0"/>
                </a:cubicBezTo>
                <a:lnTo>
                  <a:pt x="273" y="0"/>
                </a:lnTo>
                <a:close/>
              </a:path>
            </a:pathLst>
          </a:custGeom>
          <a:solidFill>
            <a:srgbClr val="D68F1B"/>
          </a:solidFill>
          <a:ln>
            <a:noFill/>
          </a:ln>
        </p:spPr>
        <p:txBody>
          <a:bodyPr/>
          <a:lstStyle/>
          <a:p>
            <a:endParaRPr lang="zh-CN" altLang="en-US">
              <a:solidFill>
                <a:schemeClr val="bg1">
                  <a:lumMod val="50000"/>
                </a:schemeClr>
              </a:solidFill>
            </a:endParaRPr>
          </a:p>
        </p:txBody>
      </p:sp>
      <p:sp>
        <p:nvSpPr>
          <p:cNvPr id="12" name="Freeform 9"/>
          <p:cNvSpPr/>
          <p:nvPr/>
        </p:nvSpPr>
        <p:spPr bwMode="auto">
          <a:xfrm>
            <a:off x="4611688" y="1478758"/>
            <a:ext cx="1403350" cy="1398587"/>
          </a:xfrm>
          <a:custGeom>
            <a:avLst/>
            <a:gdLst>
              <a:gd name="T0" fmla="*/ 457 w 913"/>
              <a:gd name="T1" fmla="*/ 912 h 912"/>
              <a:gd name="T2" fmla="*/ 913 w 913"/>
              <a:gd name="T3" fmla="*/ 456 h 912"/>
              <a:gd name="T4" fmla="*/ 457 w 913"/>
              <a:gd name="T5" fmla="*/ 0 h 912"/>
              <a:gd name="T6" fmla="*/ 0 w 913"/>
              <a:gd name="T7" fmla="*/ 456 h 912"/>
              <a:gd name="T8" fmla="*/ 0 w 913"/>
              <a:gd name="T9" fmla="*/ 912 h 912"/>
              <a:gd name="T10" fmla="*/ 457 w 913"/>
              <a:gd name="T11" fmla="*/ 912 h 912"/>
            </a:gdLst>
            <a:ahLst/>
            <a:cxnLst>
              <a:cxn ang="0">
                <a:pos x="T0" y="T1"/>
              </a:cxn>
              <a:cxn ang="0">
                <a:pos x="T2" y="T3"/>
              </a:cxn>
              <a:cxn ang="0">
                <a:pos x="T4" y="T5"/>
              </a:cxn>
              <a:cxn ang="0">
                <a:pos x="T6" y="T7"/>
              </a:cxn>
              <a:cxn ang="0">
                <a:pos x="T8" y="T9"/>
              </a:cxn>
              <a:cxn ang="0">
                <a:pos x="T10" y="T11"/>
              </a:cxn>
            </a:cxnLst>
            <a:rect l="0" t="0" r="r" b="b"/>
            <a:pathLst>
              <a:path w="913" h="912">
                <a:moveTo>
                  <a:pt x="457" y="912"/>
                </a:moveTo>
                <a:cubicBezTo>
                  <a:pt x="709" y="912"/>
                  <a:pt x="913" y="708"/>
                  <a:pt x="913" y="456"/>
                </a:cubicBezTo>
                <a:cubicBezTo>
                  <a:pt x="913" y="204"/>
                  <a:pt x="709" y="0"/>
                  <a:pt x="457" y="0"/>
                </a:cubicBezTo>
                <a:cubicBezTo>
                  <a:pt x="205" y="0"/>
                  <a:pt x="0" y="204"/>
                  <a:pt x="0" y="456"/>
                </a:cubicBezTo>
                <a:cubicBezTo>
                  <a:pt x="0" y="912"/>
                  <a:pt x="0" y="912"/>
                  <a:pt x="0" y="912"/>
                </a:cubicBezTo>
                <a:lnTo>
                  <a:pt x="457" y="912"/>
                </a:lnTo>
                <a:close/>
              </a:path>
            </a:pathLst>
          </a:custGeom>
          <a:solidFill>
            <a:srgbClr val="FF0000"/>
          </a:solidFill>
          <a:ln w="9525" cmpd="sng">
            <a:noFill/>
            <a:round/>
          </a:ln>
        </p:spPr>
        <p:txBody>
          <a:bodyPr/>
          <a:lstStyle/>
          <a:p>
            <a:endParaRPr lang="zh-CN" altLang="en-US">
              <a:solidFill>
                <a:schemeClr val="bg1">
                  <a:lumMod val="50000"/>
                </a:schemeClr>
              </a:solidFill>
            </a:endParaRPr>
          </a:p>
        </p:txBody>
      </p:sp>
      <p:sp>
        <p:nvSpPr>
          <p:cNvPr id="13" name="Freeform 10"/>
          <p:cNvSpPr/>
          <p:nvPr/>
        </p:nvSpPr>
        <p:spPr bwMode="auto">
          <a:xfrm>
            <a:off x="3144838" y="1480344"/>
            <a:ext cx="1400175" cy="1397000"/>
          </a:xfrm>
          <a:custGeom>
            <a:avLst/>
            <a:gdLst>
              <a:gd name="T0" fmla="*/ 459 w 918"/>
              <a:gd name="T1" fmla="*/ 918 h 918"/>
              <a:gd name="T2" fmla="*/ 0 w 918"/>
              <a:gd name="T3" fmla="*/ 459 h 918"/>
              <a:gd name="T4" fmla="*/ 459 w 918"/>
              <a:gd name="T5" fmla="*/ 0 h 918"/>
              <a:gd name="T6" fmla="*/ 918 w 918"/>
              <a:gd name="T7" fmla="*/ 459 h 918"/>
              <a:gd name="T8" fmla="*/ 918 w 918"/>
              <a:gd name="T9" fmla="*/ 918 h 918"/>
              <a:gd name="T10" fmla="*/ 459 w 918"/>
              <a:gd name="T11" fmla="*/ 918 h 918"/>
            </a:gdLst>
            <a:ahLst/>
            <a:cxnLst>
              <a:cxn ang="0">
                <a:pos x="T0" y="T1"/>
              </a:cxn>
              <a:cxn ang="0">
                <a:pos x="T2" y="T3"/>
              </a:cxn>
              <a:cxn ang="0">
                <a:pos x="T4" y="T5"/>
              </a:cxn>
              <a:cxn ang="0">
                <a:pos x="T6" y="T7"/>
              </a:cxn>
              <a:cxn ang="0">
                <a:pos x="T8" y="T9"/>
              </a:cxn>
              <a:cxn ang="0">
                <a:pos x="T10" y="T11"/>
              </a:cxn>
            </a:cxnLst>
            <a:rect l="0" t="0" r="r" b="b"/>
            <a:pathLst>
              <a:path w="918" h="918">
                <a:moveTo>
                  <a:pt x="459" y="918"/>
                </a:moveTo>
                <a:cubicBezTo>
                  <a:pt x="205" y="918"/>
                  <a:pt x="0" y="713"/>
                  <a:pt x="0" y="459"/>
                </a:cubicBezTo>
                <a:cubicBezTo>
                  <a:pt x="0" y="205"/>
                  <a:pt x="205" y="0"/>
                  <a:pt x="459" y="0"/>
                </a:cubicBezTo>
                <a:cubicBezTo>
                  <a:pt x="713" y="0"/>
                  <a:pt x="918" y="205"/>
                  <a:pt x="918" y="459"/>
                </a:cubicBezTo>
                <a:cubicBezTo>
                  <a:pt x="918" y="918"/>
                  <a:pt x="918" y="918"/>
                  <a:pt x="918" y="918"/>
                </a:cubicBezTo>
                <a:lnTo>
                  <a:pt x="459" y="918"/>
                </a:lnTo>
                <a:close/>
              </a:path>
            </a:pathLst>
          </a:custGeom>
          <a:noFill/>
          <a:ln w="9525" cap="flat" cmpd="sng">
            <a:solidFill>
              <a:srgbClr val="D68F1B"/>
            </a:solidFill>
            <a:round/>
          </a:ln>
          <a:extLst>
            <a:ext uri="{909E8E84-426E-40DD-AFC4-6F175D3DCCD1}">
              <a14:hiddenFill xmlns:a14="http://schemas.microsoft.com/office/drawing/2010/main">
                <a:solidFill>
                  <a:srgbClr val="FFFFFF"/>
                </a:solidFill>
              </a14:hiddenFill>
            </a:ext>
          </a:extLst>
        </p:spPr>
        <p:txBody>
          <a:bodyPr/>
          <a:lstStyle/>
          <a:p>
            <a:endParaRPr lang="zh-CN" altLang="en-US">
              <a:solidFill>
                <a:schemeClr val="bg1">
                  <a:lumMod val="50000"/>
                </a:schemeClr>
              </a:solidFill>
            </a:endParaRPr>
          </a:p>
        </p:txBody>
      </p:sp>
      <p:sp>
        <p:nvSpPr>
          <p:cNvPr id="14" name="Freeform 11"/>
          <p:cNvSpPr>
            <a:spLocks noEditPoints="1"/>
          </p:cNvSpPr>
          <p:nvPr/>
        </p:nvSpPr>
        <p:spPr bwMode="auto">
          <a:xfrm>
            <a:off x="4921251" y="3286920"/>
            <a:ext cx="219075" cy="149225"/>
          </a:xfrm>
          <a:custGeom>
            <a:avLst/>
            <a:gdLst>
              <a:gd name="T0" fmla="*/ 79 w 98"/>
              <a:gd name="T1" fmla="*/ 61 h 69"/>
              <a:gd name="T2" fmla="*/ 91 w 98"/>
              <a:gd name="T3" fmla="*/ 49 h 69"/>
              <a:gd name="T4" fmla="*/ 81 w 98"/>
              <a:gd name="T5" fmla="*/ 37 h 69"/>
              <a:gd name="T6" fmla="*/ 70 w 98"/>
              <a:gd name="T7" fmla="*/ 15 h 69"/>
              <a:gd name="T8" fmla="*/ 37 w 98"/>
              <a:gd name="T9" fmla="*/ 12 h 69"/>
              <a:gd name="T10" fmla="*/ 24 w 98"/>
              <a:gd name="T11" fmla="*/ 26 h 69"/>
              <a:gd name="T12" fmla="*/ 8 w 98"/>
              <a:gd name="T13" fmla="*/ 43 h 69"/>
              <a:gd name="T14" fmla="*/ 13 w 98"/>
              <a:gd name="T15" fmla="*/ 56 h 69"/>
              <a:gd name="T16" fmla="*/ 26 w 98"/>
              <a:gd name="T17" fmla="*/ 61 h 69"/>
              <a:gd name="T18" fmla="*/ 26 w 98"/>
              <a:gd name="T19" fmla="*/ 42 h 69"/>
              <a:gd name="T20" fmla="*/ 26 w 98"/>
              <a:gd name="T21" fmla="*/ 39 h 69"/>
              <a:gd name="T22" fmla="*/ 34 w 98"/>
              <a:gd name="T23" fmla="*/ 43 h 69"/>
              <a:gd name="T24" fmla="*/ 36 w 98"/>
              <a:gd name="T25" fmla="*/ 28 h 69"/>
              <a:gd name="T26" fmla="*/ 38 w 98"/>
              <a:gd name="T27" fmla="*/ 43 h 69"/>
              <a:gd name="T28" fmla="*/ 46 w 98"/>
              <a:gd name="T29" fmla="*/ 39 h 69"/>
              <a:gd name="T30" fmla="*/ 38 w 98"/>
              <a:gd name="T31" fmla="*/ 50 h 69"/>
              <a:gd name="T32" fmla="*/ 38 w 98"/>
              <a:gd name="T33" fmla="*/ 50 h 69"/>
              <a:gd name="T34" fmla="*/ 37 w 98"/>
              <a:gd name="T35" fmla="*/ 50 h 69"/>
              <a:gd name="T36" fmla="*/ 37 w 98"/>
              <a:gd name="T37" fmla="*/ 50 h 69"/>
              <a:gd name="T38" fmla="*/ 35 w 98"/>
              <a:gd name="T39" fmla="*/ 50 h 69"/>
              <a:gd name="T40" fmla="*/ 35 w 98"/>
              <a:gd name="T41" fmla="*/ 50 h 69"/>
              <a:gd name="T42" fmla="*/ 35 w 98"/>
              <a:gd name="T43" fmla="*/ 50 h 69"/>
              <a:gd name="T44" fmla="*/ 26 w 98"/>
              <a:gd name="T45" fmla="*/ 42 h 69"/>
              <a:gd name="T46" fmla="*/ 53 w 98"/>
              <a:gd name="T47" fmla="*/ 40 h 69"/>
              <a:gd name="T48" fmla="*/ 49 w 98"/>
              <a:gd name="T49" fmla="*/ 37 h 69"/>
              <a:gd name="T50" fmla="*/ 58 w 98"/>
              <a:gd name="T51" fmla="*/ 28 h 69"/>
              <a:gd name="T52" fmla="*/ 58 w 98"/>
              <a:gd name="T53" fmla="*/ 28 h 69"/>
              <a:gd name="T54" fmla="*/ 58 w 98"/>
              <a:gd name="T55" fmla="*/ 28 h 69"/>
              <a:gd name="T56" fmla="*/ 60 w 98"/>
              <a:gd name="T57" fmla="*/ 28 h 69"/>
              <a:gd name="T58" fmla="*/ 60 w 98"/>
              <a:gd name="T59" fmla="*/ 28 h 69"/>
              <a:gd name="T60" fmla="*/ 61 w 98"/>
              <a:gd name="T61" fmla="*/ 28 h 69"/>
              <a:gd name="T62" fmla="*/ 69 w 98"/>
              <a:gd name="T63" fmla="*/ 37 h 69"/>
              <a:gd name="T64" fmla="*/ 66 w 98"/>
              <a:gd name="T65" fmla="*/ 40 h 69"/>
              <a:gd name="T66" fmla="*/ 62 w 98"/>
              <a:gd name="T67" fmla="*/ 48 h 69"/>
              <a:gd name="T68" fmla="*/ 57 w 98"/>
              <a:gd name="T69" fmla="*/ 48 h 69"/>
              <a:gd name="T70" fmla="*/ 53 w 98"/>
              <a:gd name="T71" fmla="*/ 40 h 69"/>
              <a:gd name="T72" fmla="*/ 93 w 98"/>
              <a:gd name="T73" fmla="*/ 63 h 69"/>
              <a:gd name="T74" fmla="*/ 79 w 98"/>
              <a:gd name="T75" fmla="*/ 69 h 69"/>
              <a:gd name="T76" fmla="*/ 8 w 98"/>
              <a:gd name="T77" fmla="*/ 61 h 69"/>
              <a:gd name="T78" fmla="*/ 7 w 98"/>
              <a:gd name="T79" fmla="*/ 26 h 69"/>
              <a:gd name="T80" fmla="*/ 33 w 98"/>
              <a:gd name="T81" fmla="*/ 5 h 69"/>
              <a:gd name="T82" fmla="*/ 75 w 98"/>
              <a:gd name="T83" fmla="*/ 10 h 69"/>
              <a:gd name="T84" fmla="*/ 94 w 98"/>
              <a:gd name="T85" fmla="*/ 36 h 69"/>
              <a:gd name="T86" fmla="*/ 93 w 98"/>
              <a:gd name="T87" fmla="*/ 63 h 69"/>
              <a:gd name="T88" fmla="*/ 93 w 98"/>
              <a:gd name="T89" fmla="*/ 63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8" h="69">
                <a:moveTo>
                  <a:pt x="79" y="61"/>
                </a:moveTo>
                <a:cubicBezTo>
                  <a:pt x="79" y="61"/>
                  <a:pt x="79" y="61"/>
                  <a:pt x="79" y="61"/>
                </a:cubicBezTo>
                <a:cubicBezTo>
                  <a:pt x="82" y="61"/>
                  <a:pt x="85" y="60"/>
                  <a:pt x="87" y="58"/>
                </a:cubicBezTo>
                <a:cubicBezTo>
                  <a:pt x="89" y="55"/>
                  <a:pt x="91" y="52"/>
                  <a:pt x="91" y="49"/>
                </a:cubicBezTo>
                <a:cubicBezTo>
                  <a:pt x="91" y="46"/>
                  <a:pt x="90" y="43"/>
                  <a:pt x="88" y="41"/>
                </a:cubicBezTo>
                <a:cubicBezTo>
                  <a:pt x="86" y="39"/>
                  <a:pt x="84" y="38"/>
                  <a:pt x="81" y="37"/>
                </a:cubicBezTo>
                <a:cubicBezTo>
                  <a:pt x="79" y="37"/>
                  <a:pt x="78" y="35"/>
                  <a:pt x="78" y="33"/>
                </a:cubicBezTo>
                <a:cubicBezTo>
                  <a:pt x="78" y="26"/>
                  <a:pt x="75" y="20"/>
                  <a:pt x="70" y="15"/>
                </a:cubicBezTo>
                <a:cubicBezTo>
                  <a:pt x="65" y="10"/>
                  <a:pt x="59" y="8"/>
                  <a:pt x="52" y="8"/>
                </a:cubicBezTo>
                <a:cubicBezTo>
                  <a:pt x="46" y="8"/>
                  <a:pt x="41" y="9"/>
                  <a:pt x="37" y="12"/>
                </a:cubicBezTo>
                <a:cubicBezTo>
                  <a:pt x="33" y="14"/>
                  <a:pt x="30" y="19"/>
                  <a:pt x="28" y="23"/>
                </a:cubicBezTo>
                <a:cubicBezTo>
                  <a:pt x="27" y="25"/>
                  <a:pt x="26" y="26"/>
                  <a:pt x="24" y="26"/>
                </a:cubicBezTo>
                <a:cubicBezTo>
                  <a:pt x="20" y="26"/>
                  <a:pt x="16" y="28"/>
                  <a:pt x="13" y="31"/>
                </a:cubicBezTo>
                <a:cubicBezTo>
                  <a:pt x="10" y="34"/>
                  <a:pt x="8" y="39"/>
                  <a:pt x="8" y="43"/>
                </a:cubicBezTo>
                <a:cubicBezTo>
                  <a:pt x="8" y="48"/>
                  <a:pt x="10" y="53"/>
                  <a:pt x="13" y="56"/>
                </a:cubicBezTo>
                <a:cubicBezTo>
                  <a:pt x="13" y="56"/>
                  <a:pt x="13" y="56"/>
                  <a:pt x="13" y="56"/>
                </a:cubicBezTo>
                <a:cubicBezTo>
                  <a:pt x="13" y="56"/>
                  <a:pt x="13" y="56"/>
                  <a:pt x="13" y="56"/>
                </a:cubicBezTo>
                <a:cubicBezTo>
                  <a:pt x="16" y="59"/>
                  <a:pt x="21" y="61"/>
                  <a:pt x="26" y="61"/>
                </a:cubicBezTo>
                <a:cubicBezTo>
                  <a:pt x="79" y="61"/>
                  <a:pt x="79" y="61"/>
                  <a:pt x="79" y="61"/>
                </a:cubicBezTo>
                <a:close/>
                <a:moveTo>
                  <a:pt x="26" y="42"/>
                </a:moveTo>
                <a:cubicBezTo>
                  <a:pt x="26" y="42"/>
                  <a:pt x="26" y="42"/>
                  <a:pt x="26" y="42"/>
                </a:cubicBezTo>
                <a:cubicBezTo>
                  <a:pt x="25" y="41"/>
                  <a:pt x="25" y="39"/>
                  <a:pt x="26" y="39"/>
                </a:cubicBezTo>
                <a:cubicBezTo>
                  <a:pt x="27" y="38"/>
                  <a:pt x="29" y="38"/>
                  <a:pt x="29" y="39"/>
                </a:cubicBezTo>
                <a:cubicBezTo>
                  <a:pt x="34" y="43"/>
                  <a:pt x="34" y="43"/>
                  <a:pt x="34" y="43"/>
                </a:cubicBezTo>
                <a:cubicBezTo>
                  <a:pt x="34" y="30"/>
                  <a:pt x="34" y="30"/>
                  <a:pt x="34" y="30"/>
                </a:cubicBezTo>
                <a:cubicBezTo>
                  <a:pt x="34" y="29"/>
                  <a:pt x="35" y="28"/>
                  <a:pt x="36" y="28"/>
                </a:cubicBezTo>
                <a:cubicBezTo>
                  <a:pt x="37" y="28"/>
                  <a:pt x="38" y="29"/>
                  <a:pt x="38" y="30"/>
                </a:cubicBezTo>
                <a:cubicBezTo>
                  <a:pt x="38" y="43"/>
                  <a:pt x="38" y="43"/>
                  <a:pt x="38" y="43"/>
                </a:cubicBezTo>
                <a:cubicBezTo>
                  <a:pt x="43" y="39"/>
                  <a:pt x="43" y="39"/>
                  <a:pt x="43" y="39"/>
                </a:cubicBezTo>
                <a:cubicBezTo>
                  <a:pt x="44" y="38"/>
                  <a:pt x="45" y="38"/>
                  <a:pt x="46" y="39"/>
                </a:cubicBezTo>
                <a:cubicBezTo>
                  <a:pt x="47" y="39"/>
                  <a:pt x="47" y="41"/>
                  <a:pt x="46" y="42"/>
                </a:cubicBezTo>
                <a:cubicBezTo>
                  <a:pt x="38" y="50"/>
                  <a:pt x="38" y="50"/>
                  <a:pt x="38" y="50"/>
                </a:cubicBezTo>
                <a:cubicBezTo>
                  <a:pt x="38" y="50"/>
                  <a:pt x="38" y="50"/>
                  <a:pt x="38" y="50"/>
                </a:cubicBezTo>
                <a:cubicBezTo>
                  <a:pt x="38" y="50"/>
                  <a:pt x="38" y="50"/>
                  <a:pt x="38" y="50"/>
                </a:cubicBezTo>
                <a:cubicBezTo>
                  <a:pt x="38" y="50"/>
                  <a:pt x="38" y="50"/>
                  <a:pt x="38" y="50"/>
                </a:cubicBezTo>
                <a:cubicBezTo>
                  <a:pt x="38" y="50"/>
                  <a:pt x="38" y="50"/>
                  <a:pt x="37" y="50"/>
                </a:cubicBezTo>
                <a:cubicBezTo>
                  <a:pt x="37" y="50"/>
                  <a:pt x="37" y="50"/>
                  <a:pt x="37" y="50"/>
                </a:cubicBezTo>
                <a:cubicBezTo>
                  <a:pt x="37" y="50"/>
                  <a:pt x="37" y="50"/>
                  <a:pt x="37" y="50"/>
                </a:cubicBezTo>
                <a:cubicBezTo>
                  <a:pt x="37" y="51"/>
                  <a:pt x="37" y="51"/>
                  <a:pt x="36" y="51"/>
                </a:cubicBezTo>
                <a:cubicBezTo>
                  <a:pt x="36" y="51"/>
                  <a:pt x="36" y="51"/>
                  <a:pt x="35" y="50"/>
                </a:cubicBezTo>
                <a:cubicBezTo>
                  <a:pt x="35" y="50"/>
                  <a:pt x="35" y="50"/>
                  <a:pt x="35" y="50"/>
                </a:cubicBezTo>
                <a:cubicBezTo>
                  <a:pt x="35" y="50"/>
                  <a:pt x="35" y="50"/>
                  <a:pt x="35" y="50"/>
                </a:cubicBezTo>
                <a:cubicBezTo>
                  <a:pt x="35" y="50"/>
                  <a:pt x="35" y="50"/>
                  <a:pt x="35" y="50"/>
                </a:cubicBezTo>
                <a:cubicBezTo>
                  <a:pt x="35" y="50"/>
                  <a:pt x="35" y="50"/>
                  <a:pt x="35" y="50"/>
                </a:cubicBezTo>
                <a:cubicBezTo>
                  <a:pt x="35" y="50"/>
                  <a:pt x="35" y="50"/>
                  <a:pt x="35" y="50"/>
                </a:cubicBezTo>
                <a:cubicBezTo>
                  <a:pt x="26" y="42"/>
                  <a:pt x="26" y="42"/>
                  <a:pt x="26" y="42"/>
                </a:cubicBezTo>
                <a:close/>
                <a:moveTo>
                  <a:pt x="53" y="40"/>
                </a:moveTo>
                <a:cubicBezTo>
                  <a:pt x="53" y="40"/>
                  <a:pt x="53" y="40"/>
                  <a:pt x="53" y="40"/>
                </a:cubicBezTo>
                <a:cubicBezTo>
                  <a:pt x="52" y="41"/>
                  <a:pt x="50" y="41"/>
                  <a:pt x="49" y="40"/>
                </a:cubicBezTo>
                <a:cubicBezTo>
                  <a:pt x="48" y="39"/>
                  <a:pt x="48" y="37"/>
                  <a:pt x="49" y="37"/>
                </a:cubicBezTo>
                <a:cubicBezTo>
                  <a:pt x="58" y="28"/>
                  <a:pt x="58" y="28"/>
                  <a:pt x="58" y="28"/>
                </a:cubicBezTo>
                <a:cubicBezTo>
                  <a:pt x="58" y="28"/>
                  <a:pt x="58" y="28"/>
                  <a:pt x="58" y="28"/>
                </a:cubicBezTo>
                <a:cubicBezTo>
                  <a:pt x="58" y="28"/>
                  <a:pt x="58" y="28"/>
                  <a:pt x="58" y="28"/>
                </a:cubicBezTo>
                <a:cubicBezTo>
                  <a:pt x="58" y="28"/>
                  <a:pt x="58" y="28"/>
                  <a:pt x="58" y="28"/>
                </a:cubicBezTo>
                <a:cubicBezTo>
                  <a:pt x="58" y="28"/>
                  <a:pt x="58" y="28"/>
                  <a:pt x="58" y="28"/>
                </a:cubicBezTo>
                <a:cubicBezTo>
                  <a:pt x="58" y="28"/>
                  <a:pt x="58" y="28"/>
                  <a:pt x="58" y="28"/>
                </a:cubicBezTo>
                <a:cubicBezTo>
                  <a:pt x="59" y="28"/>
                  <a:pt x="59" y="28"/>
                  <a:pt x="59" y="28"/>
                </a:cubicBezTo>
                <a:cubicBezTo>
                  <a:pt x="60" y="28"/>
                  <a:pt x="60" y="28"/>
                  <a:pt x="60" y="28"/>
                </a:cubicBezTo>
                <a:cubicBezTo>
                  <a:pt x="60" y="28"/>
                  <a:pt x="60" y="28"/>
                  <a:pt x="60" y="28"/>
                </a:cubicBezTo>
                <a:cubicBezTo>
                  <a:pt x="60" y="28"/>
                  <a:pt x="60" y="28"/>
                  <a:pt x="60" y="28"/>
                </a:cubicBezTo>
                <a:cubicBezTo>
                  <a:pt x="61" y="28"/>
                  <a:pt x="61" y="28"/>
                  <a:pt x="61" y="28"/>
                </a:cubicBezTo>
                <a:cubicBezTo>
                  <a:pt x="61" y="28"/>
                  <a:pt x="61" y="28"/>
                  <a:pt x="61" y="28"/>
                </a:cubicBezTo>
                <a:cubicBezTo>
                  <a:pt x="61" y="28"/>
                  <a:pt x="61" y="28"/>
                  <a:pt x="61" y="28"/>
                </a:cubicBezTo>
                <a:cubicBezTo>
                  <a:pt x="69" y="37"/>
                  <a:pt x="69" y="37"/>
                  <a:pt x="69" y="37"/>
                </a:cubicBezTo>
                <a:cubicBezTo>
                  <a:pt x="70" y="37"/>
                  <a:pt x="70" y="39"/>
                  <a:pt x="69" y="40"/>
                </a:cubicBezTo>
                <a:cubicBezTo>
                  <a:pt x="68" y="41"/>
                  <a:pt x="67" y="41"/>
                  <a:pt x="66" y="40"/>
                </a:cubicBezTo>
                <a:cubicBezTo>
                  <a:pt x="62" y="35"/>
                  <a:pt x="62" y="35"/>
                  <a:pt x="62" y="35"/>
                </a:cubicBezTo>
                <a:cubicBezTo>
                  <a:pt x="62" y="48"/>
                  <a:pt x="62" y="48"/>
                  <a:pt x="62" y="48"/>
                </a:cubicBezTo>
                <a:cubicBezTo>
                  <a:pt x="62" y="50"/>
                  <a:pt x="61" y="51"/>
                  <a:pt x="59" y="51"/>
                </a:cubicBezTo>
                <a:cubicBezTo>
                  <a:pt x="58" y="51"/>
                  <a:pt x="57" y="50"/>
                  <a:pt x="57" y="48"/>
                </a:cubicBezTo>
                <a:cubicBezTo>
                  <a:pt x="57" y="35"/>
                  <a:pt x="57" y="35"/>
                  <a:pt x="57" y="35"/>
                </a:cubicBezTo>
                <a:cubicBezTo>
                  <a:pt x="53" y="40"/>
                  <a:pt x="53" y="40"/>
                  <a:pt x="53" y="40"/>
                </a:cubicBezTo>
                <a:close/>
                <a:moveTo>
                  <a:pt x="93" y="63"/>
                </a:moveTo>
                <a:cubicBezTo>
                  <a:pt x="93" y="63"/>
                  <a:pt x="93" y="63"/>
                  <a:pt x="93" y="63"/>
                </a:cubicBezTo>
                <a:cubicBezTo>
                  <a:pt x="89" y="66"/>
                  <a:pt x="84" y="69"/>
                  <a:pt x="79" y="69"/>
                </a:cubicBezTo>
                <a:cubicBezTo>
                  <a:pt x="79" y="69"/>
                  <a:pt x="79" y="69"/>
                  <a:pt x="79" y="69"/>
                </a:cubicBezTo>
                <a:cubicBezTo>
                  <a:pt x="26" y="69"/>
                  <a:pt x="26" y="69"/>
                  <a:pt x="26" y="69"/>
                </a:cubicBezTo>
                <a:cubicBezTo>
                  <a:pt x="19" y="69"/>
                  <a:pt x="12" y="66"/>
                  <a:pt x="8" y="61"/>
                </a:cubicBezTo>
                <a:cubicBezTo>
                  <a:pt x="3" y="57"/>
                  <a:pt x="0" y="50"/>
                  <a:pt x="0" y="43"/>
                </a:cubicBezTo>
                <a:cubicBezTo>
                  <a:pt x="0" y="37"/>
                  <a:pt x="3" y="30"/>
                  <a:pt x="7" y="26"/>
                </a:cubicBezTo>
                <a:cubicBezTo>
                  <a:pt x="11" y="22"/>
                  <a:pt x="16" y="19"/>
                  <a:pt x="22" y="18"/>
                </a:cubicBezTo>
                <a:cubicBezTo>
                  <a:pt x="25" y="13"/>
                  <a:pt x="28" y="9"/>
                  <a:pt x="33" y="5"/>
                </a:cubicBezTo>
                <a:cubicBezTo>
                  <a:pt x="39" y="2"/>
                  <a:pt x="45" y="0"/>
                  <a:pt x="52" y="0"/>
                </a:cubicBezTo>
                <a:cubicBezTo>
                  <a:pt x="61" y="0"/>
                  <a:pt x="69" y="4"/>
                  <a:pt x="75" y="10"/>
                </a:cubicBezTo>
                <a:cubicBezTo>
                  <a:pt x="81" y="15"/>
                  <a:pt x="84" y="22"/>
                  <a:pt x="85" y="30"/>
                </a:cubicBezTo>
                <a:cubicBezTo>
                  <a:pt x="88" y="32"/>
                  <a:pt x="91" y="34"/>
                  <a:pt x="94" y="36"/>
                </a:cubicBezTo>
                <a:cubicBezTo>
                  <a:pt x="97" y="40"/>
                  <a:pt x="98" y="44"/>
                  <a:pt x="98" y="49"/>
                </a:cubicBezTo>
                <a:cubicBezTo>
                  <a:pt x="98" y="54"/>
                  <a:pt x="96" y="59"/>
                  <a:pt x="93" y="63"/>
                </a:cubicBezTo>
                <a:cubicBezTo>
                  <a:pt x="93" y="63"/>
                  <a:pt x="93" y="63"/>
                  <a:pt x="93" y="63"/>
                </a:cubicBezTo>
                <a:cubicBezTo>
                  <a:pt x="93" y="63"/>
                  <a:pt x="93" y="63"/>
                  <a:pt x="93" y="6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bg1">
                  <a:lumMod val="50000"/>
                </a:schemeClr>
              </a:solidFill>
            </a:endParaRPr>
          </a:p>
        </p:txBody>
      </p:sp>
      <p:sp>
        <p:nvSpPr>
          <p:cNvPr id="15" name="Freeform 12"/>
          <p:cNvSpPr>
            <a:spLocks noEditPoints="1"/>
          </p:cNvSpPr>
          <p:nvPr/>
        </p:nvSpPr>
        <p:spPr bwMode="auto">
          <a:xfrm>
            <a:off x="5148264" y="1824832"/>
            <a:ext cx="212725" cy="269875"/>
          </a:xfrm>
          <a:custGeom>
            <a:avLst/>
            <a:gdLst>
              <a:gd name="T0" fmla="*/ 24 w 79"/>
              <a:gd name="T1" fmla="*/ 42 h 99"/>
              <a:gd name="T2" fmla="*/ 4 w 79"/>
              <a:gd name="T3" fmla="*/ 8 h 99"/>
              <a:gd name="T4" fmla="*/ 4 w 79"/>
              <a:gd name="T5" fmla="*/ 0 h 99"/>
              <a:gd name="T6" fmla="*/ 10 w 79"/>
              <a:gd name="T7" fmla="*/ 0 h 99"/>
              <a:gd name="T8" fmla="*/ 69 w 79"/>
              <a:gd name="T9" fmla="*/ 0 h 99"/>
              <a:gd name="T10" fmla="*/ 75 w 79"/>
              <a:gd name="T11" fmla="*/ 0 h 99"/>
              <a:gd name="T12" fmla="*/ 75 w 79"/>
              <a:gd name="T13" fmla="*/ 8 h 99"/>
              <a:gd name="T14" fmla="*/ 55 w 79"/>
              <a:gd name="T15" fmla="*/ 42 h 99"/>
              <a:gd name="T16" fmla="*/ 55 w 79"/>
              <a:gd name="T17" fmla="*/ 57 h 99"/>
              <a:gd name="T18" fmla="*/ 75 w 79"/>
              <a:gd name="T19" fmla="*/ 91 h 99"/>
              <a:gd name="T20" fmla="*/ 75 w 79"/>
              <a:gd name="T21" fmla="*/ 99 h 99"/>
              <a:gd name="T22" fmla="*/ 69 w 79"/>
              <a:gd name="T23" fmla="*/ 99 h 99"/>
              <a:gd name="T24" fmla="*/ 10 w 79"/>
              <a:gd name="T25" fmla="*/ 99 h 99"/>
              <a:gd name="T26" fmla="*/ 4 w 79"/>
              <a:gd name="T27" fmla="*/ 99 h 99"/>
              <a:gd name="T28" fmla="*/ 4 w 79"/>
              <a:gd name="T29" fmla="*/ 91 h 99"/>
              <a:gd name="T30" fmla="*/ 24 w 79"/>
              <a:gd name="T31" fmla="*/ 57 h 99"/>
              <a:gd name="T32" fmla="*/ 14 w 79"/>
              <a:gd name="T33" fmla="*/ 91 h 99"/>
              <a:gd name="T34" fmla="*/ 17 w 79"/>
              <a:gd name="T35" fmla="*/ 91 h 99"/>
              <a:gd name="T36" fmla="*/ 41 w 79"/>
              <a:gd name="T37" fmla="*/ 70 h 99"/>
              <a:gd name="T38" fmla="*/ 65 w 79"/>
              <a:gd name="T39" fmla="*/ 91 h 99"/>
              <a:gd name="T40" fmla="*/ 40 w 79"/>
              <a:gd name="T41" fmla="*/ 52 h 99"/>
              <a:gd name="T42" fmla="*/ 40 w 79"/>
              <a:gd name="T43" fmla="*/ 52 h 99"/>
              <a:gd name="T44" fmla="*/ 40 w 79"/>
              <a:gd name="T45" fmla="*/ 52 h 99"/>
              <a:gd name="T46" fmla="*/ 14 w 79"/>
              <a:gd name="T47" fmla="*/ 91 h 99"/>
              <a:gd name="T48" fmla="*/ 24 w 79"/>
              <a:gd name="T49" fmla="*/ 91 h 99"/>
              <a:gd name="T50" fmla="*/ 40 w 79"/>
              <a:gd name="T51" fmla="*/ 75 h 99"/>
              <a:gd name="T52" fmla="*/ 20 w 79"/>
              <a:gd name="T53" fmla="*/ 28 h 99"/>
              <a:gd name="T54" fmla="*/ 59 w 79"/>
              <a:gd name="T55" fmla="*/ 28 h 99"/>
              <a:gd name="T56" fmla="*/ 14 w 79"/>
              <a:gd name="T57" fmla="*/ 8 h 99"/>
              <a:gd name="T58" fmla="*/ 55 w 79"/>
              <a:gd name="T59" fmla="*/ 33 h 99"/>
              <a:gd name="T60" fmla="*/ 24 w 79"/>
              <a:gd name="T61" fmla="*/ 33 h 99"/>
              <a:gd name="T62" fmla="*/ 40 w 79"/>
              <a:gd name="T63" fmla="*/ 47 h 99"/>
              <a:gd name="T64" fmla="*/ 40 w 79"/>
              <a:gd name="T65" fmla="*/ 47 h 99"/>
              <a:gd name="T66" fmla="*/ 40 w 79"/>
              <a:gd name="T67" fmla="*/ 47 h 99"/>
              <a:gd name="T68" fmla="*/ 55 w 79"/>
              <a:gd name="T69" fmla="*/ 33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9" h="99">
                <a:moveTo>
                  <a:pt x="32" y="49"/>
                </a:moveTo>
                <a:cubicBezTo>
                  <a:pt x="29" y="47"/>
                  <a:pt x="27" y="44"/>
                  <a:pt x="24" y="42"/>
                </a:cubicBezTo>
                <a:cubicBezTo>
                  <a:pt x="16" y="35"/>
                  <a:pt x="8" y="28"/>
                  <a:pt x="7" y="8"/>
                </a:cubicBezTo>
                <a:cubicBezTo>
                  <a:pt x="4" y="8"/>
                  <a:pt x="4" y="8"/>
                  <a:pt x="4" y="8"/>
                </a:cubicBezTo>
                <a:cubicBezTo>
                  <a:pt x="2" y="8"/>
                  <a:pt x="0" y="6"/>
                  <a:pt x="0" y="4"/>
                </a:cubicBezTo>
                <a:cubicBezTo>
                  <a:pt x="0" y="2"/>
                  <a:pt x="2" y="0"/>
                  <a:pt x="4" y="0"/>
                </a:cubicBezTo>
                <a:cubicBezTo>
                  <a:pt x="10" y="0"/>
                  <a:pt x="10" y="0"/>
                  <a:pt x="10" y="0"/>
                </a:cubicBezTo>
                <a:cubicBezTo>
                  <a:pt x="10" y="0"/>
                  <a:pt x="10" y="0"/>
                  <a:pt x="10" y="0"/>
                </a:cubicBezTo>
                <a:cubicBezTo>
                  <a:pt x="11" y="0"/>
                  <a:pt x="11" y="0"/>
                  <a:pt x="11" y="0"/>
                </a:cubicBezTo>
                <a:cubicBezTo>
                  <a:pt x="69" y="0"/>
                  <a:pt x="69" y="0"/>
                  <a:pt x="69" y="0"/>
                </a:cubicBezTo>
                <a:cubicBezTo>
                  <a:pt x="69" y="0"/>
                  <a:pt x="69" y="0"/>
                  <a:pt x="69" y="0"/>
                </a:cubicBezTo>
                <a:cubicBezTo>
                  <a:pt x="75" y="0"/>
                  <a:pt x="75" y="0"/>
                  <a:pt x="75" y="0"/>
                </a:cubicBezTo>
                <a:cubicBezTo>
                  <a:pt x="78" y="0"/>
                  <a:pt x="79" y="2"/>
                  <a:pt x="79" y="4"/>
                </a:cubicBezTo>
                <a:cubicBezTo>
                  <a:pt x="79" y="6"/>
                  <a:pt x="78" y="8"/>
                  <a:pt x="75" y="8"/>
                </a:cubicBezTo>
                <a:cubicBezTo>
                  <a:pt x="73" y="8"/>
                  <a:pt x="73" y="8"/>
                  <a:pt x="73" y="8"/>
                </a:cubicBezTo>
                <a:cubicBezTo>
                  <a:pt x="72" y="28"/>
                  <a:pt x="64" y="35"/>
                  <a:pt x="55" y="42"/>
                </a:cubicBezTo>
                <a:cubicBezTo>
                  <a:pt x="53" y="44"/>
                  <a:pt x="50" y="47"/>
                  <a:pt x="48" y="49"/>
                </a:cubicBezTo>
                <a:cubicBezTo>
                  <a:pt x="50" y="52"/>
                  <a:pt x="53" y="54"/>
                  <a:pt x="55" y="57"/>
                </a:cubicBezTo>
                <a:cubicBezTo>
                  <a:pt x="64" y="64"/>
                  <a:pt x="72" y="70"/>
                  <a:pt x="73" y="91"/>
                </a:cubicBezTo>
                <a:cubicBezTo>
                  <a:pt x="75" y="91"/>
                  <a:pt x="75" y="91"/>
                  <a:pt x="75" y="91"/>
                </a:cubicBezTo>
                <a:cubicBezTo>
                  <a:pt x="78" y="91"/>
                  <a:pt x="79" y="93"/>
                  <a:pt x="79" y="95"/>
                </a:cubicBezTo>
                <a:cubicBezTo>
                  <a:pt x="79" y="97"/>
                  <a:pt x="78" y="99"/>
                  <a:pt x="75" y="99"/>
                </a:cubicBezTo>
                <a:cubicBezTo>
                  <a:pt x="69" y="99"/>
                  <a:pt x="69" y="99"/>
                  <a:pt x="69" y="99"/>
                </a:cubicBezTo>
                <a:cubicBezTo>
                  <a:pt x="69" y="99"/>
                  <a:pt x="69" y="99"/>
                  <a:pt x="69" y="99"/>
                </a:cubicBezTo>
                <a:cubicBezTo>
                  <a:pt x="69" y="99"/>
                  <a:pt x="69" y="99"/>
                  <a:pt x="69" y="99"/>
                </a:cubicBezTo>
                <a:cubicBezTo>
                  <a:pt x="10" y="99"/>
                  <a:pt x="10" y="99"/>
                  <a:pt x="10" y="99"/>
                </a:cubicBezTo>
                <a:cubicBezTo>
                  <a:pt x="10" y="99"/>
                  <a:pt x="10" y="99"/>
                  <a:pt x="10" y="99"/>
                </a:cubicBezTo>
                <a:cubicBezTo>
                  <a:pt x="4" y="99"/>
                  <a:pt x="4" y="99"/>
                  <a:pt x="4" y="99"/>
                </a:cubicBezTo>
                <a:cubicBezTo>
                  <a:pt x="2" y="99"/>
                  <a:pt x="0" y="97"/>
                  <a:pt x="0" y="95"/>
                </a:cubicBezTo>
                <a:cubicBezTo>
                  <a:pt x="0" y="93"/>
                  <a:pt x="2" y="91"/>
                  <a:pt x="4" y="91"/>
                </a:cubicBezTo>
                <a:cubicBezTo>
                  <a:pt x="7" y="91"/>
                  <a:pt x="7" y="91"/>
                  <a:pt x="7" y="91"/>
                </a:cubicBezTo>
                <a:cubicBezTo>
                  <a:pt x="8" y="70"/>
                  <a:pt x="16" y="64"/>
                  <a:pt x="24" y="57"/>
                </a:cubicBezTo>
                <a:cubicBezTo>
                  <a:pt x="27" y="54"/>
                  <a:pt x="29" y="52"/>
                  <a:pt x="32" y="49"/>
                </a:cubicBezTo>
                <a:close/>
                <a:moveTo>
                  <a:pt x="14" y="91"/>
                </a:moveTo>
                <a:cubicBezTo>
                  <a:pt x="14" y="91"/>
                  <a:pt x="14" y="91"/>
                  <a:pt x="14" y="91"/>
                </a:cubicBezTo>
                <a:cubicBezTo>
                  <a:pt x="17" y="91"/>
                  <a:pt x="17" y="91"/>
                  <a:pt x="17" y="91"/>
                </a:cubicBezTo>
                <a:cubicBezTo>
                  <a:pt x="38" y="70"/>
                  <a:pt x="38" y="70"/>
                  <a:pt x="38" y="70"/>
                </a:cubicBezTo>
                <a:cubicBezTo>
                  <a:pt x="39" y="69"/>
                  <a:pt x="40" y="69"/>
                  <a:pt x="41" y="70"/>
                </a:cubicBezTo>
                <a:cubicBezTo>
                  <a:pt x="62" y="91"/>
                  <a:pt x="62" y="91"/>
                  <a:pt x="62" y="91"/>
                </a:cubicBezTo>
                <a:cubicBezTo>
                  <a:pt x="65" y="91"/>
                  <a:pt x="65" y="91"/>
                  <a:pt x="65" y="91"/>
                </a:cubicBezTo>
                <a:cubicBezTo>
                  <a:pt x="64" y="74"/>
                  <a:pt x="58" y="68"/>
                  <a:pt x="50" y="62"/>
                </a:cubicBezTo>
                <a:cubicBezTo>
                  <a:pt x="47" y="59"/>
                  <a:pt x="43" y="56"/>
                  <a:pt x="40" y="52"/>
                </a:cubicBezTo>
                <a:cubicBezTo>
                  <a:pt x="40" y="52"/>
                  <a:pt x="40" y="52"/>
                  <a:pt x="40" y="52"/>
                </a:cubicBezTo>
                <a:cubicBezTo>
                  <a:pt x="40" y="52"/>
                  <a:pt x="40" y="52"/>
                  <a:pt x="40" y="52"/>
                </a:cubicBezTo>
                <a:cubicBezTo>
                  <a:pt x="40" y="52"/>
                  <a:pt x="40" y="52"/>
                  <a:pt x="40" y="52"/>
                </a:cubicBezTo>
                <a:cubicBezTo>
                  <a:pt x="40" y="52"/>
                  <a:pt x="40" y="52"/>
                  <a:pt x="40" y="52"/>
                </a:cubicBezTo>
                <a:cubicBezTo>
                  <a:pt x="36" y="56"/>
                  <a:pt x="32" y="59"/>
                  <a:pt x="29" y="62"/>
                </a:cubicBezTo>
                <a:cubicBezTo>
                  <a:pt x="22" y="68"/>
                  <a:pt x="15" y="74"/>
                  <a:pt x="14" y="91"/>
                </a:cubicBezTo>
                <a:close/>
                <a:moveTo>
                  <a:pt x="24" y="91"/>
                </a:moveTo>
                <a:cubicBezTo>
                  <a:pt x="24" y="91"/>
                  <a:pt x="24" y="91"/>
                  <a:pt x="24" y="91"/>
                </a:cubicBezTo>
                <a:cubicBezTo>
                  <a:pt x="56" y="91"/>
                  <a:pt x="56" y="91"/>
                  <a:pt x="56" y="91"/>
                </a:cubicBezTo>
                <a:cubicBezTo>
                  <a:pt x="40" y="75"/>
                  <a:pt x="40" y="75"/>
                  <a:pt x="40" y="75"/>
                </a:cubicBezTo>
                <a:cubicBezTo>
                  <a:pt x="24" y="91"/>
                  <a:pt x="24" y="91"/>
                  <a:pt x="24" y="91"/>
                </a:cubicBezTo>
                <a:close/>
                <a:moveTo>
                  <a:pt x="20" y="28"/>
                </a:moveTo>
                <a:cubicBezTo>
                  <a:pt x="20" y="28"/>
                  <a:pt x="20" y="28"/>
                  <a:pt x="20" y="28"/>
                </a:cubicBezTo>
                <a:cubicBezTo>
                  <a:pt x="59" y="28"/>
                  <a:pt x="59" y="28"/>
                  <a:pt x="59" y="28"/>
                </a:cubicBezTo>
                <a:cubicBezTo>
                  <a:pt x="62" y="24"/>
                  <a:pt x="65" y="18"/>
                  <a:pt x="65" y="8"/>
                </a:cubicBezTo>
                <a:cubicBezTo>
                  <a:pt x="14" y="8"/>
                  <a:pt x="14" y="8"/>
                  <a:pt x="14" y="8"/>
                </a:cubicBezTo>
                <a:cubicBezTo>
                  <a:pt x="15" y="18"/>
                  <a:pt x="17" y="24"/>
                  <a:pt x="20" y="28"/>
                </a:cubicBezTo>
                <a:close/>
                <a:moveTo>
                  <a:pt x="55" y="33"/>
                </a:moveTo>
                <a:cubicBezTo>
                  <a:pt x="55" y="33"/>
                  <a:pt x="55" y="33"/>
                  <a:pt x="55" y="33"/>
                </a:cubicBezTo>
                <a:cubicBezTo>
                  <a:pt x="24" y="33"/>
                  <a:pt x="24" y="33"/>
                  <a:pt x="24" y="33"/>
                </a:cubicBezTo>
                <a:cubicBezTo>
                  <a:pt x="26" y="34"/>
                  <a:pt x="27" y="35"/>
                  <a:pt x="29" y="37"/>
                </a:cubicBezTo>
                <a:cubicBezTo>
                  <a:pt x="32" y="40"/>
                  <a:pt x="36" y="43"/>
                  <a:pt x="40" y="47"/>
                </a:cubicBezTo>
                <a:cubicBezTo>
                  <a:pt x="40" y="47"/>
                  <a:pt x="40" y="47"/>
                  <a:pt x="40" y="47"/>
                </a:cubicBezTo>
                <a:cubicBezTo>
                  <a:pt x="40" y="47"/>
                  <a:pt x="40" y="47"/>
                  <a:pt x="40" y="47"/>
                </a:cubicBezTo>
                <a:cubicBezTo>
                  <a:pt x="40" y="47"/>
                  <a:pt x="40" y="47"/>
                  <a:pt x="40" y="47"/>
                </a:cubicBezTo>
                <a:cubicBezTo>
                  <a:pt x="40" y="47"/>
                  <a:pt x="40" y="47"/>
                  <a:pt x="40" y="47"/>
                </a:cubicBezTo>
                <a:cubicBezTo>
                  <a:pt x="43" y="43"/>
                  <a:pt x="47" y="40"/>
                  <a:pt x="50" y="37"/>
                </a:cubicBezTo>
                <a:cubicBezTo>
                  <a:pt x="52" y="35"/>
                  <a:pt x="54" y="34"/>
                  <a:pt x="55" y="33"/>
                </a:cubicBezTo>
                <a:close/>
              </a:path>
            </a:pathLst>
          </a:custGeom>
          <a:solidFill>
            <a:schemeClr val="bg1"/>
          </a:solidFill>
          <a:ln>
            <a:noFill/>
          </a:ln>
        </p:spPr>
        <p:txBody>
          <a:bodyPr/>
          <a:lstStyle/>
          <a:p>
            <a:endParaRPr lang="zh-CN" altLang="en-US">
              <a:solidFill>
                <a:schemeClr val="bg1"/>
              </a:solidFill>
            </a:endParaRPr>
          </a:p>
        </p:txBody>
      </p:sp>
      <p:sp>
        <p:nvSpPr>
          <p:cNvPr id="16" name="Freeform 13"/>
          <p:cNvSpPr>
            <a:spLocks noEditPoints="1"/>
          </p:cNvSpPr>
          <p:nvPr/>
        </p:nvSpPr>
        <p:spPr bwMode="auto">
          <a:xfrm>
            <a:off x="3709989" y="3229769"/>
            <a:ext cx="266700" cy="260350"/>
          </a:xfrm>
          <a:custGeom>
            <a:avLst/>
            <a:gdLst>
              <a:gd name="T0" fmla="*/ 49 w 98"/>
              <a:gd name="T1" fmla="*/ 0 h 98"/>
              <a:gd name="T2" fmla="*/ 84 w 98"/>
              <a:gd name="T3" fmla="*/ 15 h 98"/>
              <a:gd name="T4" fmla="*/ 98 w 98"/>
              <a:gd name="T5" fmla="*/ 49 h 98"/>
              <a:gd name="T6" fmla="*/ 84 w 98"/>
              <a:gd name="T7" fmla="*/ 84 h 98"/>
              <a:gd name="T8" fmla="*/ 49 w 98"/>
              <a:gd name="T9" fmla="*/ 98 h 98"/>
              <a:gd name="T10" fmla="*/ 14 w 98"/>
              <a:gd name="T11" fmla="*/ 84 h 98"/>
              <a:gd name="T12" fmla="*/ 14 w 98"/>
              <a:gd name="T13" fmla="*/ 84 h 98"/>
              <a:gd name="T14" fmla="*/ 14 w 98"/>
              <a:gd name="T15" fmla="*/ 84 h 98"/>
              <a:gd name="T16" fmla="*/ 0 w 98"/>
              <a:gd name="T17" fmla="*/ 49 h 98"/>
              <a:gd name="T18" fmla="*/ 14 w 98"/>
              <a:gd name="T19" fmla="*/ 15 h 98"/>
              <a:gd name="T20" fmla="*/ 14 w 98"/>
              <a:gd name="T21" fmla="*/ 15 h 98"/>
              <a:gd name="T22" fmla="*/ 49 w 98"/>
              <a:gd name="T23" fmla="*/ 0 h 98"/>
              <a:gd name="T24" fmla="*/ 51 w 98"/>
              <a:gd name="T25" fmla="*/ 8 h 98"/>
              <a:gd name="T26" fmla="*/ 51 w 98"/>
              <a:gd name="T27" fmla="*/ 8 h 98"/>
              <a:gd name="T28" fmla="*/ 51 w 98"/>
              <a:gd name="T29" fmla="*/ 48 h 98"/>
              <a:gd name="T30" fmla="*/ 80 w 98"/>
              <a:gd name="T31" fmla="*/ 77 h 98"/>
              <a:gd name="T32" fmla="*/ 91 w 98"/>
              <a:gd name="T33" fmla="*/ 49 h 98"/>
              <a:gd name="T34" fmla="*/ 78 w 98"/>
              <a:gd name="T35" fmla="*/ 20 h 98"/>
              <a:gd name="T36" fmla="*/ 78 w 98"/>
              <a:gd name="T37" fmla="*/ 20 h 98"/>
              <a:gd name="T38" fmla="*/ 51 w 98"/>
              <a:gd name="T39" fmla="*/ 8 h 98"/>
              <a:gd name="T40" fmla="*/ 77 w 98"/>
              <a:gd name="T41" fmla="*/ 80 h 98"/>
              <a:gd name="T42" fmla="*/ 77 w 98"/>
              <a:gd name="T43" fmla="*/ 80 h 98"/>
              <a:gd name="T44" fmla="*/ 48 w 98"/>
              <a:gd name="T45" fmla="*/ 51 h 98"/>
              <a:gd name="T46" fmla="*/ 47 w 98"/>
              <a:gd name="T47" fmla="*/ 51 h 98"/>
              <a:gd name="T48" fmla="*/ 47 w 98"/>
              <a:gd name="T49" fmla="*/ 49 h 98"/>
              <a:gd name="T50" fmla="*/ 47 w 98"/>
              <a:gd name="T51" fmla="*/ 8 h 98"/>
              <a:gd name="T52" fmla="*/ 20 w 98"/>
              <a:gd name="T53" fmla="*/ 20 h 98"/>
              <a:gd name="T54" fmla="*/ 20 w 98"/>
              <a:gd name="T55" fmla="*/ 20 h 98"/>
              <a:gd name="T56" fmla="*/ 8 w 98"/>
              <a:gd name="T57" fmla="*/ 49 h 98"/>
              <a:gd name="T58" fmla="*/ 20 w 98"/>
              <a:gd name="T59" fmla="*/ 79 h 98"/>
              <a:gd name="T60" fmla="*/ 20 w 98"/>
              <a:gd name="T61" fmla="*/ 79 h 98"/>
              <a:gd name="T62" fmla="*/ 49 w 98"/>
              <a:gd name="T63" fmla="*/ 91 h 98"/>
              <a:gd name="T64" fmla="*/ 77 w 98"/>
              <a:gd name="T65" fmla="*/ 8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8" h="98">
                <a:moveTo>
                  <a:pt x="49" y="0"/>
                </a:moveTo>
                <a:cubicBezTo>
                  <a:pt x="63" y="0"/>
                  <a:pt x="75" y="6"/>
                  <a:pt x="84" y="15"/>
                </a:cubicBezTo>
                <a:cubicBezTo>
                  <a:pt x="93" y="24"/>
                  <a:pt x="98" y="36"/>
                  <a:pt x="98" y="49"/>
                </a:cubicBezTo>
                <a:cubicBezTo>
                  <a:pt x="98" y="63"/>
                  <a:pt x="93" y="75"/>
                  <a:pt x="84" y="84"/>
                </a:cubicBezTo>
                <a:cubicBezTo>
                  <a:pt x="75" y="93"/>
                  <a:pt x="63" y="98"/>
                  <a:pt x="49" y="98"/>
                </a:cubicBezTo>
                <a:cubicBezTo>
                  <a:pt x="36" y="98"/>
                  <a:pt x="23" y="93"/>
                  <a:pt x="14" y="84"/>
                </a:cubicBezTo>
                <a:cubicBezTo>
                  <a:pt x="14" y="84"/>
                  <a:pt x="14" y="84"/>
                  <a:pt x="14" y="84"/>
                </a:cubicBezTo>
                <a:cubicBezTo>
                  <a:pt x="14" y="84"/>
                  <a:pt x="14" y="84"/>
                  <a:pt x="14" y="84"/>
                </a:cubicBezTo>
                <a:cubicBezTo>
                  <a:pt x="6" y="75"/>
                  <a:pt x="0" y="63"/>
                  <a:pt x="0" y="49"/>
                </a:cubicBezTo>
                <a:cubicBezTo>
                  <a:pt x="0" y="36"/>
                  <a:pt x="6" y="24"/>
                  <a:pt x="14" y="15"/>
                </a:cubicBezTo>
                <a:cubicBezTo>
                  <a:pt x="14" y="15"/>
                  <a:pt x="14" y="15"/>
                  <a:pt x="14" y="15"/>
                </a:cubicBezTo>
                <a:cubicBezTo>
                  <a:pt x="23" y="6"/>
                  <a:pt x="36" y="0"/>
                  <a:pt x="49" y="0"/>
                </a:cubicBezTo>
                <a:close/>
                <a:moveTo>
                  <a:pt x="51" y="8"/>
                </a:moveTo>
                <a:cubicBezTo>
                  <a:pt x="51" y="8"/>
                  <a:pt x="51" y="8"/>
                  <a:pt x="51" y="8"/>
                </a:cubicBezTo>
                <a:cubicBezTo>
                  <a:pt x="51" y="48"/>
                  <a:pt x="51" y="48"/>
                  <a:pt x="51" y="48"/>
                </a:cubicBezTo>
                <a:cubicBezTo>
                  <a:pt x="80" y="77"/>
                  <a:pt x="80" y="77"/>
                  <a:pt x="80" y="77"/>
                </a:cubicBezTo>
                <a:cubicBezTo>
                  <a:pt x="87" y="70"/>
                  <a:pt x="91" y="60"/>
                  <a:pt x="91" y="49"/>
                </a:cubicBezTo>
                <a:cubicBezTo>
                  <a:pt x="91" y="38"/>
                  <a:pt x="86" y="28"/>
                  <a:pt x="78" y="20"/>
                </a:cubicBezTo>
                <a:cubicBezTo>
                  <a:pt x="78" y="20"/>
                  <a:pt x="78" y="20"/>
                  <a:pt x="78" y="20"/>
                </a:cubicBezTo>
                <a:cubicBezTo>
                  <a:pt x="71" y="13"/>
                  <a:pt x="62" y="8"/>
                  <a:pt x="51" y="8"/>
                </a:cubicBezTo>
                <a:close/>
                <a:moveTo>
                  <a:pt x="77" y="80"/>
                </a:moveTo>
                <a:cubicBezTo>
                  <a:pt x="77" y="80"/>
                  <a:pt x="77" y="80"/>
                  <a:pt x="77" y="80"/>
                </a:cubicBezTo>
                <a:cubicBezTo>
                  <a:pt x="48" y="51"/>
                  <a:pt x="48" y="51"/>
                  <a:pt x="48" y="51"/>
                </a:cubicBezTo>
                <a:cubicBezTo>
                  <a:pt x="47" y="51"/>
                  <a:pt x="47" y="51"/>
                  <a:pt x="47" y="51"/>
                </a:cubicBezTo>
                <a:cubicBezTo>
                  <a:pt x="47" y="50"/>
                  <a:pt x="47" y="50"/>
                  <a:pt x="47" y="49"/>
                </a:cubicBezTo>
                <a:cubicBezTo>
                  <a:pt x="47" y="8"/>
                  <a:pt x="47" y="8"/>
                  <a:pt x="47" y="8"/>
                </a:cubicBezTo>
                <a:cubicBezTo>
                  <a:pt x="36" y="8"/>
                  <a:pt x="27" y="13"/>
                  <a:pt x="20" y="20"/>
                </a:cubicBezTo>
                <a:cubicBezTo>
                  <a:pt x="20" y="20"/>
                  <a:pt x="20" y="20"/>
                  <a:pt x="20" y="20"/>
                </a:cubicBezTo>
                <a:cubicBezTo>
                  <a:pt x="12" y="28"/>
                  <a:pt x="8" y="38"/>
                  <a:pt x="8" y="49"/>
                </a:cubicBezTo>
                <a:cubicBezTo>
                  <a:pt x="8" y="61"/>
                  <a:pt x="12" y="71"/>
                  <a:pt x="20" y="79"/>
                </a:cubicBezTo>
                <a:cubicBezTo>
                  <a:pt x="20" y="79"/>
                  <a:pt x="20" y="79"/>
                  <a:pt x="20" y="79"/>
                </a:cubicBezTo>
                <a:cubicBezTo>
                  <a:pt x="27" y="86"/>
                  <a:pt x="38" y="91"/>
                  <a:pt x="49" y="91"/>
                </a:cubicBezTo>
                <a:cubicBezTo>
                  <a:pt x="60" y="91"/>
                  <a:pt x="69" y="87"/>
                  <a:pt x="77" y="80"/>
                </a:cubicBezTo>
                <a:close/>
              </a:path>
            </a:pathLst>
          </a:custGeom>
          <a:solidFill>
            <a:schemeClr val="bg1"/>
          </a:solidFill>
          <a:ln>
            <a:noFill/>
          </a:ln>
        </p:spPr>
        <p:txBody>
          <a:bodyPr/>
          <a:lstStyle/>
          <a:p>
            <a:endParaRPr lang="zh-CN" altLang="en-US">
              <a:solidFill>
                <a:schemeClr val="bg1"/>
              </a:solidFill>
            </a:endParaRPr>
          </a:p>
        </p:txBody>
      </p:sp>
      <p:sp>
        <p:nvSpPr>
          <p:cNvPr id="17" name="Text Box 14"/>
          <p:cNvSpPr txBox="1">
            <a:spLocks noChangeArrowheads="1"/>
          </p:cNvSpPr>
          <p:nvPr/>
        </p:nvSpPr>
        <p:spPr bwMode="auto">
          <a:xfrm>
            <a:off x="3499202" y="3518694"/>
            <a:ext cx="71526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zh-CN" sz="2400">
                <a:solidFill>
                  <a:schemeClr val="bg1"/>
                </a:solidFill>
              </a:rPr>
              <a:t>30%</a:t>
            </a:r>
          </a:p>
          <a:p>
            <a:pPr algn="ctr"/>
            <a:r>
              <a:rPr lang="en-US" altLang="zh-CN" sz="800">
                <a:solidFill>
                  <a:schemeClr val="bg1"/>
                </a:solidFill>
              </a:rPr>
              <a:t>Option </a:t>
            </a:r>
            <a:r>
              <a:rPr lang="zh-CN" altLang="en-US" sz="800">
                <a:solidFill>
                  <a:schemeClr val="bg1"/>
                </a:solidFill>
              </a:rPr>
              <a:t>2</a:t>
            </a:r>
            <a:endParaRPr lang="en-US" altLang="zh-CN" sz="800">
              <a:solidFill>
                <a:schemeClr val="bg1"/>
              </a:solidFill>
            </a:endParaRPr>
          </a:p>
        </p:txBody>
      </p:sp>
      <p:sp>
        <p:nvSpPr>
          <p:cNvPr id="18" name="Text Box 15"/>
          <p:cNvSpPr txBox="1">
            <a:spLocks noChangeArrowheads="1"/>
          </p:cNvSpPr>
          <p:nvPr/>
        </p:nvSpPr>
        <p:spPr bwMode="auto">
          <a:xfrm>
            <a:off x="4899377" y="2112169"/>
            <a:ext cx="71526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zh-CN" sz="2400" dirty="0">
                <a:solidFill>
                  <a:schemeClr val="bg1"/>
                </a:solidFill>
              </a:rPr>
              <a:t>23%</a:t>
            </a:r>
          </a:p>
          <a:p>
            <a:pPr algn="ctr"/>
            <a:r>
              <a:rPr lang="en-US" altLang="zh-CN" sz="800" dirty="0">
                <a:solidFill>
                  <a:schemeClr val="bg1"/>
                </a:solidFill>
              </a:rPr>
              <a:t>Option </a:t>
            </a:r>
            <a:r>
              <a:rPr lang="zh-CN" altLang="en-US" sz="800" dirty="0">
                <a:solidFill>
                  <a:schemeClr val="bg1"/>
                </a:solidFill>
              </a:rPr>
              <a:t>1</a:t>
            </a:r>
            <a:endParaRPr lang="en-US" altLang="zh-CN" sz="800" dirty="0">
              <a:solidFill>
                <a:schemeClr val="bg1"/>
              </a:solidFill>
            </a:endParaRPr>
          </a:p>
        </p:txBody>
      </p:sp>
      <p:sp>
        <p:nvSpPr>
          <p:cNvPr id="19" name="Rectangle 16"/>
          <p:cNvSpPr>
            <a:spLocks noChangeArrowheads="1"/>
          </p:cNvSpPr>
          <p:nvPr/>
        </p:nvSpPr>
        <p:spPr bwMode="auto">
          <a:xfrm>
            <a:off x="6300789" y="1751807"/>
            <a:ext cx="1958021" cy="6730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50000"/>
              </a:lnSpc>
            </a:pPr>
            <a:r>
              <a:rPr lang="zh-CN" altLang="en-US" sz="995" dirty="0">
                <a:ea typeface="微软雅黑" panose="020B0503020204020204" pitchFamily="34" charset="-122"/>
              </a:rPr>
              <a:t>请替换文字内容</a:t>
            </a:r>
            <a:endParaRPr lang="en-US" altLang="zh-CN" sz="995" dirty="0">
              <a:ea typeface="微软雅黑" panose="020B0503020204020204" pitchFamily="34" charset="-122"/>
            </a:endParaRPr>
          </a:p>
          <a:p>
            <a:pPr>
              <a:lnSpc>
                <a:spcPct val="150000"/>
              </a:lnSpc>
            </a:pPr>
            <a:r>
              <a:rPr lang="zh-CN" altLang="en-US" sz="640" dirty="0">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点击添加相关标题文字，点击添加相关标题文字，点击添加相关标题文字，点击添加相关标题文字，点击添加相关标题文字，点击添加相关标题文字。</a:t>
            </a:r>
            <a:endParaRPr lang="en-GB" altLang="zh-CN" sz="640" dirty="0">
              <a:latin typeface="微软雅黑" panose="020B0503020204020204" pitchFamily="34" charset="-122"/>
              <a:ea typeface="微软雅黑" panose="020B0503020204020204" pitchFamily="34" charset="-122"/>
              <a:cs typeface="+mn-ea"/>
              <a:sym typeface="+mn-lt"/>
            </a:endParaRPr>
          </a:p>
        </p:txBody>
      </p:sp>
      <p:sp>
        <p:nvSpPr>
          <p:cNvPr id="20" name="Rectangle 17"/>
          <p:cNvSpPr>
            <a:spLocks noChangeArrowheads="1"/>
          </p:cNvSpPr>
          <p:nvPr/>
        </p:nvSpPr>
        <p:spPr bwMode="auto">
          <a:xfrm>
            <a:off x="1038808" y="3336132"/>
            <a:ext cx="1913107" cy="705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50000"/>
              </a:lnSpc>
            </a:pPr>
            <a:r>
              <a:rPr lang="zh-CN" altLang="en-US" sz="1140" dirty="0">
                <a:ea typeface="微软雅黑" panose="020B0503020204020204" pitchFamily="34" charset="-122"/>
              </a:rPr>
              <a:t>请替换文字内容</a:t>
            </a:r>
            <a:endParaRPr lang="en-US" altLang="zh-CN" sz="1140" dirty="0">
              <a:ea typeface="微软雅黑" panose="020B0503020204020204" pitchFamily="34" charset="-122"/>
            </a:endParaRPr>
          </a:p>
          <a:p>
            <a:pPr>
              <a:lnSpc>
                <a:spcPct val="150000"/>
              </a:lnSpc>
            </a:pPr>
            <a:r>
              <a:rPr lang="zh-CN" altLang="en-US" sz="640" dirty="0">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点击添加相关标题文字，点击添加相关标题文字，点击添加相关标题文字，点击添加相关标题文字，点击添加相关标题文字，点击添加相关标题文字。</a:t>
            </a:r>
            <a:endParaRPr lang="en-GB" altLang="zh-CN" sz="640" dirty="0">
              <a:latin typeface="微软雅黑" panose="020B0503020204020204" pitchFamily="34" charset="-122"/>
              <a:ea typeface="微软雅黑" panose="020B0503020204020204" pitchFamily="34" charset="-122"/>
              <a:cs typeface="+mn-ea"/>
              <a:sym typeface="+mn-lt"/>
            </a:endParaRPr>
          </a:p>
        </p:txBody>
      </p:sp>
      <p:sp>
        <p:nvSpPr>
          <p:cNvPr id="21" name="Freeform 18"/>
          <p:cNvSpPr/>
          <p:nvPr/>
        </p:nvSpPr>
        <p:spPr bwMode="auto">
          <a:xfrm>
            <a:off x="3705225" y="2039145"/>
            <a:ext cx="839788" cy="838200"/>
          </a:xfrm>
          <a:custGeom>
            <a:avLst/>
            <a:gdLst>
              <a:gd name="T0" fmla="*/ 273 w 546"/>
              <a:gd name="T1" fmla="*/ 546 h 546"/>
              <a:gd name="T2" fmla="*/ 0 w 546"/>
              <a:gd name="T3" fmla="*/ 273 h 546"/>
              <a:gd name="T4" fmla="*/ 273 w 546"/>
              <a:gd name="T5" fmla="*/ 0 h 546"/>
              <a:gd name="T6" fmla="*/ 546 w 546"/>
              <a:gd name="T7" fmla="*/ 273 h 546"/>
              <a:gd name="T8" fmla="*/ 546 w 546"/>
              <a:gd name="T9" fmla="*/ 546 h 546"/>
              <a:gd name="T10" fmla="*/ 273 w 546"/>
              <a:gd name="T11" fmla="*/ 546 h 546"/>
            </a:gdLst>
            <a:ahLst/>
            <a:cxnLst>
              <a:cxn ang="0">
                <a:pos x="T0" y="T1"/>
              </a:cxn>
              <a:cxn ang="0">
                <a:pos x="T2" y="T3"/>
              </a:cxn>
              <a:cxn ang="0">
                <a:pos x="T4" y="T5"/>
              </a:cxn>
              <a:cxn ang="0">
                <a:pos x="T6" y="T7"/>
              </a:cxn>
              <a:cxn ang="0">
                <a:pos x="T8" y="T9"/>
              </a:cxn>
              <a:cxn ang="0">
                <a:pos x="T10" y="T11"/>
              </a:cxn>
            </a:cxnLst>
            <a:rect l="0" t="0" r="r" b="b"/>
            <a:pathLst>
              <a:path w="546" h="546">
                <a:moveTo>
                  <a:pt x="273" y="546"/>
                </a:moveTo>
                <a:cubicBezTo>
                  <a:pt x="123" y="546"/>
                  <a:pt x="0" y="424"/>
                  <a:pt x="0" y="273"/>
                </a:cubicBezTo>
                <a:cubicBezTo>
                  <a:pt x="0" y="123"/>
                  <a:pt x="123" y="0"/>
                  <a:pt x="273" y="0"/>
                </a:cubicBezTo>
                <a:cubicBezTo>
                  <a:pt x="424" y="0"/>
                  <a:pt x="546" y="123"/>
                  <a:pt x="546" y="273"/>
                </a:cubicBezTo>
                <a:cubicBezTo>
                  <a:pt x="546" y="546"/>
                  <a:pt x="546" y="546"/>
                  <a:pt x="546" y="546"/>
                </a:cubicBezTo>
                <a:lnTo>
                  <a:pt x="273" y="546"/>
                </a:lnTo>
                <a:close/>
              </a:path>
            </a:pathLst>
          </a:custGeom>
          <a:solidFill>
            <a:srgbClr val="D68F1B"/>
          </a:solidFill>
          <a:ln>
            <a:noFill/>
          </a:ln>
        </p:spPr>
        <p:txBody>
          <a:bodyPr/>
          <a:lstStyle/>
          <a:p>
            <a:endParaRPr lang="zh-CN" altLang="en-US">
              <a:solidFill>
                <a:schemeClr val="bg1">
                  <a:lumMod val="50000"/>
                </a:schemeClr>
              </a:solidFill>
            </a:endParaRPr>
          </a:p>
        </p:txBody>
      </p:sp>
      <p:sp>
        <p:nvSpPr>
          <p:cNvPr id="22" name="Freeform 19"/>
          <p:cNvSpPr>
            <a:spLocks noEditPoints="1"/>
          </p:cNvSpPr>
          <p:nvPr/>
        </p:nvSpPr>
        <p:spPr bwMode="auto">
          <a:xfrm>
            <a:off x="4092575" y="2350295"/>
            <a:ext cx="209550" cy="215900"/>
          </a:xfrm>
          <a:custGeom>
            <a:avLst/>
            <a:gdLst>
              <a:gd name="T0" fmla="*/ 55 w 95"/>
              <a:gd name="T1" fmla="*/ 0 h 98"/>
              <a:gd name="T2" fmla="*/ 85 w 95"/>
              <a:gd name="T3" fmla="*/ 29 h 98"/>
              <a:gd name="T4" fmla="*/ 86 w 95"/>
              <a:gd name="T5" fmla="*/ 31 h 98"/>
              <a:gd name="T6" fmla="*/ 82 w 95"/>
              <a:gd name="T7" fmla="*/ 41 h 98"/>
              <a:gd name="T8" fmla="*/ 79 w 95"/>
              <a:gd name="T9" fmla="*/ 34 h 98"/>
              <a:gd name="T10" fmla="*/ 55 w 95"/>
              <a:gd name="T11" fmla="*/ 31 h 98"/>
              <a:gd name="T12" fmla="*/ 53 w 95"/>
              <a:gd name="T13" fmla="*/ 25 h 98"/>
              <a:gd name="T14" fmla="*/ 11 w 95"/>
              <a:gd name="T15" fmla="*/ 8 h 98"/>
              <a:gd name="T16" fmla="*/ 8 w 95"/>
              <a:gd name="T17" fmla="*/ 10 h 98"/>
              <a:gd name="T18" fmla="*/ 9 w 95"/>
              <a:gd name="T19" fmla="*/ 90 h 98"/>
              <a:gd name="T20" fmla="*/ 11 w 95"/>
              <a:gd name="T21" fmla="*/ 91 h 98"/>
              <a:gd name="T22" fmla="*/ 78 w 95"/>
              <a:gd name="T23" fmla="*/ 90 h 98"/>
              <a:gd name="T24" fmla="*/ 79 w 95"/>
              <a:gd name="T25" fmla="*/ 88 h 98"/>
              <a:gd name="T26" fmla="*/ 82 w 95"/>
              <a:gd name="T27" fmla="*/ 82 h 98"/>
              <a:gd name="T28" fmla="*/ 86 w 95"/>
              <a:gd name="T29" fmla="*/ 88 h 98"/>
              <a:gd name="T30" fmla="*/ 83 w 95"/>
              <a:gd name="T31" fmla="*/ 95 h 98"/>
              <a:gd name="T32" fmla="*/ 11 w 95"/>
              <a:gd name="T33" fmla="*/ 98 h 98"/>
              <a:gd name="T34" fmla="*/ 0 w 95"/>
              <a:gd name="T35" fmla="*/ 88 h 98"/>
              <a:gd name="T36" fmla="*/ 3 w 95"/>
              <a:gd name="T37" fmla="*/ 3 h 98"/>
              <a:gd name="T38" fmla="*/ 72 w 95"/>
              <a:gd name="T39" fmla="*/ 38 h 98"/>
              <a:gd name="T40" fmla="*/ 72 w 95"/>
              <a:gd name="T41" fmla="*/ 38 h 98"/>
              <a:gd name="T42" fmla="*/ 94 w 95"/>
              <a:gd name="T43" fmla="*/ 63 h 98"/>
              <a:gd name="T44" fmla="*/ 68 w 95"/>
              <a:gd name="T45" fmla="*/ 86 h 98"/>
              <a:gd name="T46" fmla="*/ 68 w 95"/>
              <a:gd name="T47" fmla="*/ 73 h 98"/>
              <a:gd name="T48" fmla="*/ 49 w 95"/>
              <a:gd name="T49" fmla="*/ 71 h 98"/>
              <a:gd name="T50" fmla="*/ 49 w 95"/>
              <a:gd name="T51" fmla="*/ 53 h 98"/>
              <a:gd name="T52" fmla="*/ 52 w 95"/>
              <a:gd name="T53" fmla="*/ 50 h 98"/>
              <a:gd name="T54" fmla="*/ 68 w 95"/>
              <a:gd name="T55" fmla="*/ 40 h 98"/>
              <a:gd name="T56" fmla="*/ 72 w 95"/>
              <a:gd name="T57" fmla="*/ 38 h 98"/>
              <a:gd name="T58" fmla="*/ 89 w 95"/>
              <a:gd name="T59" fmla="*/ 62 h 98"/>
              <a:gd name="T60" fmla="*/ 72 w 95"/>
              <a:gd name="T61" fmla="*/ 53 h 98"/>
              <a:gd name="T62" fmla="*/ 70 w 95"/>
              <a:gd name="T63" fmla="*/ 55 h 98"/>
              <a:gd name="T64" fmla="*/ 54 w 95"/>
              <a:gd name="T65" fmla="*/ 69 h 98"/>
              <a:gd name="T66" fmla="*/ 70 w 95"/>
              <a:gd name="T67" fmla="*/ 69 h 98"/>
              <a:gd name="T68" fmla="*/ 72 w 95"/>
              <a:gd name="T69" fmla="*/ 79 h 98"/>
              <a:gd name="T70" fmla="*/ 75 w 95"/>
              <a:gd name="T71" fmla="*/ 29 h 98"/>
              <a:gd name="T72" fmla="*/ 57 w 95"/>
              <a:gd name="T73" fmla="*/ 12 h 98"/>
              <a:gd name="T74" fmla="*/ 59 w 95"/>
              <a:gd name="T75" fmla="*/ 28 h 98"/>
              <a:gd name="T76" fmla="*/ 61 w 95"/>
              <a:gd name="T77" fmla="*/ 29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95" h="98">
                <a:moveTo>
                  <a:pt x="11" y="0"/>
                </a:moveTo>
                <a:cubicBezTo>
                  <a:pt x="55" y="0"/>
                  <a:pt x="55" y="0"/>
                  <a:pt x="55" y="0"/>
                </a:cubicBezTo>
                <a:cubicBezTo>
                  <a:pt x="56" y="0"/>
                  <a:pt x="57" y="1"/>
                  <a:pt x="58" y="1"/>
                </a:cubicBezTo>
                <a:cubicBezTo>
                  <a:pt x="85" y="29"/>
                  <a:pt x="85" y="29"/>
                  <a:pt x="85" y="29"/>
                </a:cubicBezTo>
                <a:cubicBezTo>
                  <a:pt x="86" y="29"/>
                  <a:pt x="86" y="30"/>
                  <a:pt x="86" y="31"/>
                </a:cubicBezTo>
                <a:cubicBezTo>
                  <a:pt x="86" y="31"/>
                  <a:pt x="86" y="31"/>
                  <a:pt x="86" y="31"/>
                </a:cubicBezTo>
                <a:cubicBezTo>
                  <a:pt x="86" y="37"/>
                  <a:pt x="86" y="37"/>
                  <a:pt x="86" y="37"/>
                </a:cubicBezTo>
                <a:cubicBezTo>
                  <a:pt x="86" y="40"/>
                  <a:pt x="85" y="41"/>
                  <a:pt x="82" y="41"/>
                </a:cubicBezTo>
                <a:cubicBezTo>
                  <a:pt x="80" y="41"/>
                  <a:pt x="79" y="40"/>
                  <a:pt x="79" y="37"/>
                </a:cubicBezTo>
                <a:cubicBezTo>
                  <a:pt x="79" y="34"/>
                  <a:pt x="79" y="34"/>
                  <a:pt x="79" y="34"/>
                </a:cubicBezTo>
                <a:cubicBezTo>
                  <a:pt x="61" y="34"/>
                  <a:pt x="61" y="34"/>
                  <a:pt x="61" y="34"/>
                </a:cubicBezTo>
                <a:cubicBezTo>
                  <a:pt x="59" y="34"/>
                  <a:pt x="57" y="33"/>
                  <a:pt x="55" y="31"/>
                </a:cubicBezTo>
                <a:cubicBezTo>
                  <a:pt x="55" y="31"/>
                  <a:pt x="55" y="31"/>
                  <a:pt x="55" y="31"/>
                </a:cubicBezTo>
                <a:cubicBezTo>
                  <a:pt x="54" y="29"/>
                  <a:pt x="53" y="27"/>
                  <a:pt x="53" y="25"/>
                </a:cubicBezTo>
                <a:cubicBezTo>
                  <a:pt x="53" y="8"/>
                  <a:pt x="53" y="8"/>
                  <a:pt x="53" y="8"/>
                </a:cubicBezTo>
                <a:cubicBezTo>
                  <a:pt x="11" y="8"/>
                  <a:pt x="11" y="8"/>
                  <a:pt x="11" y="8"/>
                </a:cubicBezTo>
                <a:cubicBezTo>
                  <a:pt x="10" y="8"/>
                  <a:pt x="9" y="8"/>
                  <a:pt x="9" y="9"/>
                </a:cubicBezTo>
                <a:cubicBezTo>
                  <a:pt x="8" y="9"/>
                  <a:pt x="8" y="10"/>
                  <a:pt x="8" y="10"/>
                </a:cubicBezTo>
                <a:cubicBezTo>
                  <a:pt x="8" y="88"/>
                  <a:pt x="8" y="88"/>
                  <a:pt x="8" y="88"/>
                </a:cubicBezTo>
                <a:cubicBezTo>
                  <a:pt x="8" y="89"/>
                  <a:pt x="8" y="90"/>
                  <a:pt x="9" y="90"/>
                </a:cubicBezTo>
                <a:cubicBezTo>
                  <a:pt x="9" y="90"/>
                  <a:pt x="9" y="90"/>
                  <a:pt x="9" y="90"/>
                </a:cubicBezTo>
                <a:cubicBezTo>
                  <a:pt x="9" y="90"/>
                  <a:pt x="10" y="91"/>
                  <a:pt x="11" y="91"/>
                </a:cubicBezTo>
                <a:cubicBezTo>
                  <a:pt x="76" y="91"/>
                  <a:pt x="76" y="91"/>
                  <a:pt x="76" y="91"/>
                </a:cubicBezTo>
                <a:cubicBezTo>
                  <a:pt x="77" y="91"/>
                  <a:pt x="77" y="90"/>
                  <a:pt x="78" y="90"/>
                </a:cubicBezTo>
                <a:cubicBezTo>
                  <a:pt x="78" y="90"/>
                  <a:pt x="78" y="90"/>
                  <a:pt x="78" y="90"/>
                </a:cubicBezTo>
                <a:cubicBezTo>
                  <a:pt x="78" y="90"/>
                  <a:pt x="79" y="89"/>
                  <a:pt x="79" y="88"/>
                </a:cubicBezTo>
                <a:cubicBezTo>
                  <a:pt x="79" y="86"/>
                  <a:pt x="79" y="86"/>
                  <a:pt x="79" y="86"/>
                </a:cubicBezTo>
                <a:cubicBezTo>
                  <a:pt x="79" y="84"/>
                  <a:pt x="80" y="82"/>
                  <a:pt x="82" y="82"/>
                </a:cubicBezTo>
                <a:cubicBezTo>
                  <a:pt x="85" y="82"/>
                  <a:pt x="86" y="84"/>
                  <a:pt x="86" y="86"/>
                </a:cubicBezTo>
                <a:cubicBezTo>
                  <a:pt x="86" y="88"/>
                  <a:pt x="86" y="88"/>
                  <a:pt x="86" y="88"/>
                </a:cubicBezTo>
                <a:cubicBezTo>
                  <a:pt x="86" y="91"/>
                  <a:pt x="85" y="94"/>
                  <a:pt x="83" y="95"/>
                </a:cubicBezTo>
                <a:cubicBezTo>
                  <a:pt x="83" y="95"/>
                  <a:pt x="83" y="95"/>
                  <a:pt x="83" y="95"/>
                </a:cubicBezTo>
                <a:cubicBezTo>
                  <a:pt x="81" y="97"/>
                  <a:pt x="79" y="98"/>
                  <a:pt x="76" y="98"/>
                </a:cubicBezTo>
                <a:cubicBezTo>
                  <a:pt x="11" y="98"/>
                  <a:pt x="11" y="98"/>
                  <a:pt x="11" y="98"/>
                </a:cubicBezTo>
                <a:cubicBezTo>
                  <a:pt x="8" y="98"/>
                  <a:pt x="5" y="97"/>
                  <a:pt x="3" y="95"/>
                </a:cubicBezTo>
                <a:cubicBezTo>
                  <a:pt x="2" y="94"/>
                  <a:pt x="0" y="91"/>
                  <a:pt x="0" y="88"/>
                </a:cubicBezTo>
                <a:cubicBezTo>
                  <a:pt x="0" y="10"/>
                  <a:pt x="0" y="10"/>
                  <a:pt x="0" y="10"/>
                </a:cubicBezTo>
                <a:cubicBezTo>
                  <a:pt x="0" y="8"/>
                  <a:pt x="2" y="5"/>
                  <a:pt x="3" y="3"/>
                </a:cubicBezTo>
                <a:cubicBezTo>
                  <a:pt x="5" y="1"/>
                  <a:pt x="8" y="0"/>
                  <a:pt x="11" y="0"/>
                </a:cubicBezTo>
                <a:close/>
                <a:moveTo>
                  <a:pt x="72" y="38"/>
                </a:moveTo>
                <a:cubicBezTo>
                  <a:pt x="72" y="38"/>
                  <a:pt x="72" y="38"/>
                  <a:pt x="72" y="38"/>
                </a:cubicBezTo>
                <a:cubicBezTo>
                  <a:pt x="72" y="38"/>
                  <a:pt x="72" y="38"/>
                  <a:pt x="72" y="38"/>
                </a:cubicBezTo>
                <a:cubicBezTo>
                  <a:pt x="94" y="60"/>
                  <a:pt x="94" y="60"/>
                  <a:pt x="94" y="60"/>
                </a:cubicBezTo>
                <a:cubicBezTo>
                  <a:pt x="95" y="61"/>
                  <a:pt x="95" y="63"/>
                  <a:pt x="94" y="63"/>
                </a:cubicBezTo>
                <a:cubicBezTo>
                  <a:pt x="72" y="86"/>
                  <a:pt x="72" y="86"/>
                  <a:pt x="72" y="86"/>
                </a:cubicBezTo>
                <a:cubicBezTo>
                  <a:pt x="71" y="87"/>
                  <a:pt x="69" y="87"/>
                  <a:pt x="68" y="86"/>
                </a:cubicBezTo>
                <a:cubicBezTo>
                  <a:pt x="68" y="85"/>
                  <a:pt x="68" y="85"/>
                  <a:pt x="68" y="84"/>
                </a:cubicBezTo>
                <a:cubicBezTo>
                  <a:pt x="68" y="73"/>
                  <a:pt x="68" y="73"/>
                  <a:pt x="68" y="73"/>
                </a:cubicBezTo>
                <a:cubicBezTo>
                  <a:pt x="52" y="73"/>
                  <a:pt x="52" y="73"/>
                  <a:pt x="52" y="73"/>
                </a:cubicBezTo>
                <a:cubicBezTo>
                  <a:pt x="51" y="73"/>
                  <a:pt x="49" y="72"/>
                  <a:pt x="49" y="71"/>
                </a:cubicBezTo>
                <a:cubicBezTo>
                  <a:pt x="49" y="71"/>
                  <a:pt x="49" y="71"/>
                  <a:pt x="49" y="71"/>
                </a:cubicBezTo>
                <a:cubicBezTo>
                  <a:pt x="49" y="53"/>
                  <a:pt x="49" y="53"/>
                  <a:pt x="49" y="53"/>
                </a:cubicBezTo>
                <a:cubicBezTo>
                  <a:pt x="49" y="51"/>
                  <a:pt x="51" y="50"/>
                  <a:pt x="52" y="50"/>
                </a:cubicBezTo>
                <a:cubicBezTo>
                  <a:pt x="52" y="50"/>
                  <a:pt x="52" y="50"/>
                  <a:pt x="52" y="50"/>
                </a:cubicBezTo>
                <a:cubicBezTo>
                  <a:pt x="68" y="50"/>
                  <a:pt x="68" y="50"/>
                  <a:pt x="68" y="50"/>
                </a:cubicBezTo>
                <a:cubicBezTo>
                  <a:pt x="68" y="40"/>
                  <a:pt x="68" y="40"/>
                  <a:pt x="68" y="40"/>
                </a:cubicBezTo>
                <a:cubicBezTo>
                  <a:pt x="68" y="38"/>
                  <a:pt x="69" y="37"/>
                  <a:pt x="70" y="37"/>
                </a:cubicBezTo>
                <a:cubicBezTo>
                  <a:pt x="71" y="37"/>
                  <a:pt x="71" y="38"/>
                  <a:pt x="72" y="38"/>
                </a:cubicBezTo>
                <a:close/>
                <a:moveTo>
                  <a:pt x="89" y="62"/>
                </a:moveTo>
                <a:cubicBezTo>
                  <a:pt x="89" y="62"/>
                  <a:pt x="89" y="62"/>
                  <a:pt x="89" y="62"/>
                </a:cubicBezTo>
                <a:cubicBezTo>
                  <a:pt x="72" y="45"/>
                  <a:pt x="72" y="45"/>
                  <a:pt x="72" y="45"/>
                </a:cubicBezTo>
                <a:cubicBezTo>
                  <a:pt x="72" y="53"/>
                  <a:pt x="72" y="53"/>
                  <a:pt x="72" y="53"/>
                </a:cubicBezTo>
                <a:cubicBezTo>
                  <a:pt x="72" y="53"/>
                  <a:pt x="72" y="53"/>
                  <a:pt x="72" y="53"/>
                </a:cubicBezTo>
                <a:cubicBezTo>
                  <a:pt x="72" y="54"/>
                  <a:pt x="71" y="55"/>
                  <a:pt x="70" y="55"/>
                </a:cubicBezTo>
                <a:cubicBezTo>
                  <a:pt x="54" y="55"/>
                  <a:pt x="54" y="55"/>
                  <a:pt x="54" y="55"/>
                </a:cubicBezTo>
                <a:cubicBezTo>
                  <a:pt x="54" y="69"/>
                  <a:pt x="54" y="69"/>
                  <a:pt x="54" y="69"/>
                </a:cubicBezTo>
                <a:cubicBezTo>
                  <a:pt x="70" y="69"/>
                  <a:pt x="70" y="69"/>
                  <a:pt x="70" y="69"/>
                </a:cubicBezTo>
                <a:cubicBezTo>
                  <a:pt x="70" y="69"/>
                  <a:pt x="70" y="69"/>
                  <a:pt x="70" y="69"/>
                </a:cubicBezTo>
                <a:cubicBezTo>
                  <a:pt x="71" y="69"/>
                  <a:pt x="72" y="70"/>
                  <a:pt x="72" y="71"/>
                </a:cubicBezTo>
                <a:cubicBezTo>
                  <a:pt x="72" y="79"/>
                  <a:pt x="72" y="79"/>
                  <a:pt x="72" y="79"/>
                </a:cubicBezTo>
                <a:cubicBezTo>
                  <a:pt x="89" y="62"/>
                  <a:pt x="89" y="62"/>
                  <a:pt x="89" y="62"/>
                </a:cubicBezTo>
                <a:close/>
                <a:moveTo>
                  <a:pt x="75" y="29"/>
                </a:moveTo>
                <a:cubicBezTo>
                  <a:pt x="75" y="29"/>
                  <a:pt x="75" y="29"/>
                  <a:pt x="75" y="29"/>
                </a:cubicBezTo>
                <a:cubicBezTo>
                  <a:pt x="57" y="12"/>
                  <a:pt x="57" y="12"/>
                  <a:pt x="57" y="12"/>
                </a:cubicBezTo>
                <a:cubicBezTo>
                  <a:pt x="57" y="25"/>
                  <a:pt x="57" y="25"/>
                  <a:pt x="57" y="25"/>
                </a:cubicBezTo>
                <a:cubicBezTo>
                  <a:pt x="57" y="26"/>
                  <a:pt x="58" y="27"/>
                  <a:pt x="59" y="28"/>
                </a:cubicBezTo>
                <a:cubicBezTo>
                  <a:pt x="59" y="28"/>
                  <a:pt x="59" y="28"/>
                  <a:pt x="59" y="28"/>
                </a:cubicBezTo>
                <a:cubicBezTo>
                  <a:pt x="59" y="29"/>
                  <a:pt x="60" y="29"/>
                  <a:pt x="61" y="29"/>
                </a:cubicBezTo>
                <a:cubicBezTo>
                  <a:pt x="75" y="29"/>
                  <a:pt x="75" y="29"/>
                  <a:pt x="75" y="2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bg1">
                  <a:lumMod val="50000"/>
                </a:schemeClr>
              </a:solidFill>
            </a:endParaRPr>
          </a:p>
        </p:txBody>
      </p:sp>
      <p:sp>
        <p:nvSpPr>
          <p:cNvPr id="23" name="Freeform 20"/>
          <p:cNvSpPr/>
          <p:nvPr/>
        </p:nvSpPr>
        <p:spPr bwMode="auto">
          <a:xfrm rot="10800000">
            <a:off x="4613275" y="2942432"/>
            <a:ext cx="1411288" cy="1408112"/>
          </a:xfrm>
          <a:custGeom>
            <a:avLst/>
            <a:gdLst>
              <a:gd name="T0" fmla="*/ 459 w 918"/>
              <a:gd name="T1" fmla="*/ 918 h 918"/>
              <a:gd name="T2" fmla="*/ 0 w 918"/>
              <a:gd name="T3" fmla="*/ 459 h 918"/>
              <a:gd name="T4" fmla="*/ 459 w 918"/>
              <a:gd name="T5" fmla="*/ 0 h 918"/>
              <a:gd name="T6" fmla="*/ 918 w 918"/>
              <a:gd name="T7" fmla="*/ 459 h 918"/>
              <a:gd name="T8" fmla="*/ 918 w 918"/>
              <a:gd name="T9" fmla="*/ 918 h 918"/>
              <a:gd name="T10" fmla="*/ 459 w 918"/>
              <a:gd name="T11" fmla="*/ 918 h 918"/>
            </a:gdLst>
            <a:ahLst/>
            <a:cxnLst>
              <a:cxn ang="0">
                <a:pos x="T0" y="T1"/>
              </a:cxn>
              <a:cxn ang="0">
                <a:pos x="T2" y="T3"/>
              </a:cxn>
              <a:cxn ang="0">
                <a:pos x="T4" y="T5"/>
              </a:cxn>
              <a:cxn ang="0">
                <a:pos x="T6" y="T7"/>
              </a:cxn>
              <a:cxn ang="0">
                <a:pos x="T8" y="T9"/>
              </a:cxn>
              <a:cxn ang="0">
                <a:pos x="T10" y="T11"/>
              </a:cxn>
            </a:cxnLst>
            <a:rect l="0" t="0" r="r" b="b"/>
            <a:pathLst>
              <a:path w="918" h="918">
                <a:moveTo>
                  <a:pt x="459" y="918"/>
                </a:moveTo>
                <a:cubicBezTo>
                  <a:pt x="205" y="918"/>
                  <a:pt x="0" y="713"/>
                  <a:pt x="0" y="459"/>
                </a:cubicBezTo>
                <a:cubicBezTo>
                  <a:pt x="0" y="205"/>
                  <a:pt x="205" y="0"/>
                  <a:pt x="459" y="0"/>
                </a:cubicBezTo>
                <a:cubicBezTo>
                  <a:pt x="713" y="0"/>
                  <a:pt x="918" y="205"/>
                  <a:pt x="918" y="459"/>
                </a:cubicBezTo>
                <a:cubicBezTo>
                  <a:pt x="918" y="918"/>
                  <a:pt x="918" y="918"/>
                  <a:pt x="918" y="918"/>
                </a:cubicBezTo>
                <a:lnTo>
                  <a:pt x="459" y="918"/>
                </a:lnTo>
                <a:close/>
              </a:path>
            </a:pathLst>
          </a:custGeom>
          <a:noFill/>
          <a:ln w="9525" cap="flat" cmpd="sng">
            <a:solidFill>
              <a:srgbClr val="D68F1B"/>
            </a:solidFill>
            <a:round/>
          </a:ln>
          <a:extLst>
            <a:ext uri="{909E8E84-426E-40DD-AFC4-6F175D3DCCD1}">
              <a14:hiddenFill xmlns:a14="http://schemas.microsoft.com/office/drawing/2010/main">
                <a:solidFill>
                  <a:srgbClr val="FFFFFF"/>
                </a:solidFill>
              </a14:hiddenFill>
            </a:ext>
          </a:extLst>
        </p:spPr>
        <p:txBody>
          <a:bodyPr/>
          <a:lstStyle/>
          <a:p>
            <a:endParaRPr lang="zh-CN" altLang="en-US">
              <a:solidFill>
                <a:schemeClr val="bg1">
                  <a:lumMod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spd="slow" p14:dur="4000" advTm="3000">
        <p14:vortex dir="r"/>
      </p:transition>
    </mc:Choice>
    <mc:Fallback xmlns="">
      <p:transition spd="slow" advTm="3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800" fill="hold"/>
                                            <p:tgtEl>
                                              <p:spTgt spid="4"/>
                                            </p:tgtEl>
                                            <p:attrNameLst>
                                              <p:attrName>ppt_x</p:attrName>
                                            </p:attrNameLst>
                                          </p:cBhvr>
                                          <p:tavLst>
                                            <p:tav tm="0">
                                              <p:val>
                                                <p:strVal val="0-#ppt_w/2"/>
                                              </p:val>
                                            </p:tav>
                                            <p:tav tm="100000">
                                              <p:val>
                                                <p:strVal val="#ppt_x"/>
                                              </p:val>
                                            </p:tav>
                                          </p:tavLst>
                                        </p:anim>
                                        <p:anim calcmode="lin" valueType="num">
                                          <p:cBhvr additive="base">
                                            <p:cTn id="8" dur="8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iterate type="lt">
                                        <p:tmPct val="30000"/>
                                      </p:iterate>
                                      <p:childTnLst>
                                        <p:set>
                                          <p:cBhvr>
                                            <p:cTn id="11" dur="1" fill="hold">
                                              <p:stCondLst>
                                                <p:cond delay="0"/>
                                              </p:stCondLst>
                                            </p:cTn>
                                            <p:tgtEl>
                                              <p:spTgt spid="9"/>
                                            </p:tgtEl>
                                            <p:attrNameLst>
                                              <p:attrName>style.visibility</p:attrName>
                                            </p:attrNameLst>
                                          </p:cBhvr>
                                          <p:to>
                                            <p:strVal val="visible"/>
                                          </p:to>
                                        </p:set>
                                        <p:animEffect transition="in" filter="wipe(left)">
                                          <p:cBhvr>
                                            <p:cTn id="12" dur="200"/>
                                            <p:tgtEl>
                                              <p:spTgt spid="9"/>
                                            </p:tgtEl>
                                          </p:cBhvr>
                                        </p:animEffect>
                                      </p:childTnLst>
                                    </p:cTn>
                                  </p:par>
                                  <p:par>
                                    <p:cTn id="13" presetID="36" presetClass="emph" presetSubtype="0" fill="hold" grpId="1" nodeType="withEffect">
                                      <p:stCondLst>
                                        <p:cond delay="0"/>
                                      </p:stCondLst>
                                      <p:iterate type="lt">
                                        <p:tmPct val="30000"/>
                                      </p:iterate>
                                      <p:childTnLst>
                                        <p:animScale>
                                          <p:cBhvr>
                                            <p:cTn id="14" dur="50" autoRev="1" fill="hold">
                                              <p:stCondLst>
                                                <p:cond delay="0"/>
                                              </p:stCondLst>
                                            </p:cTn>
                                            <p:tgtEl>
                                              <p:spTgt spid="9"/>
                                            </p:tgtEl>
                                          </p:cBhvr>
                                          <p:to x="80000" y="100000"/>
                                        </p:animScale>
                                        <p:anim by="(#ppt_w*0.10)" calcmode="lin" valueType="num">
                                          <p:cBhvr>
                                            <p:cTn id="15" dur="50" autoRev="1" fill="hold">
                                              <p:stCondLst>
                                                <p:cond delay="0"/>
                                              </p:stCondLst>
                                            </p:cTn>
                                            <p:tgtEl>
                                              <p:spTgt spid="9"/>
                                            </p:tgtEl>
                                            <p:attrNameLst>
                                              <p:attrName>ppt_x</p:attrName>
                                            </p:attrNameLst>
                                          </p:cBhvr>
                                        </p:anim>
                                        <p:anim by="(-#ppt_w*0.10)" calcmode="lin" valueType="num">
                                          <p:cBhvr>
                                            <p:cTn id="16" dur="50" autoRev="1" fill="hold">
                                              <p:stCondLst>
                                                <p:cond delay="0"/>
                                              </p:stCondLst>
                                            </p:cTn>
                                            <p:tgtEl>
                                              <p:spTgt spid="9"/>
                                            </p:tgtEl>
                                            <p:attrNameLst>
                                              <p:attrName>ppt_y</p:attrName>
                                            </p:attrNameLst>
                                          </p:cBhvr>
                                        </p:anim>
                                        <p:animRot by="-480000">
                                          <p:cBhvr>
                                            <p:cTn id="17" dur="50" autoRev="1" fill="hold">
                                              <p:stCondLst>
                                                <p:cond delay="0"/>
                                              </p:stCondLst>
                                            </p:cTn>
                                            <p:tgtEl>
                                              <p:spTgt spid="9"/>
                                            </p:tgtEl>
                                            <p:attrNameLst>
                                              <p:attrName>r</p:attrName>
                                            </p:attrNameLst>
                                          </p:cBhvr>
                                        </p:animRot>
                                      </p:childTnLst>
                                    </p:cTn>
                                  </p:par>
                                  <p:par>
                                    <p:cTn id="18" presetID="2" presetClass="entr" presetSubtype="8" fill="hold" grpId="0" nodeType="withEffect" p14:presetBounceEnd="60000">
                                      <p:stCondLst>
                                        <p:cond delay="0"/>
                                      </p:stCondLst>
                                      <p:childTnLst>
                                        <p:set>
                                          <p:cBhvr>
                                            <p:cTn id="19" dur="1" fill="hold">
                                              <p:stCondLst>
                                                <p:cond delay="0"/>
                                              </p:stCondLst>
                                            </p:cTn>
                                            <p:tgtEl>
                                              <p:spTgt spid="21"/>
                                            </p:tgtEl>
                                            <p:attrNameLst>
                                              <p:attrName>style.visibility</p:attrName>
                                            </p:attrNameLst>
                                          </p:cBhvr>
                                          <p:to>
                                            <p:strVal val="visible"/>
                                          </p:to>
                                        </p:set>
                                        <p:anim calcmode="lin" valueType="num" p14:bounceEnd="60000">
                                          <p:cBhvr additive="base">
                                            <p:cTn id="20" dur="750" fill="hold"/>
                                            <p:tgtEl>
                                              <p:spTgt spid="21"/>
                                            </p:tgtEl>
                                            <p:attrNameLst>
                                              <p:attrName>ppt_x</p:attrName>
                                            </p:attrNameLst>
                                          </p:cBhvr>
                                          <p:tavLst>
                                            <p:tav tm="0">
                                              <p:val>
                                                <p:strVal val="0-#ppt_w/2"/>
                                              </p:val>
                                            </p:tav>
                                            <p:tav tm="100000">
                                              <p:val>
                                                <p:strVal val="#ppt_x"/>
                                              </p:val>
                                            </p:tav>
                                          </p:tavLst>
                                        </p:anim>
                                        <p:anim calcmode="lin" valueType="num" p14:bounceEnd="60000">
                                          <p:cBhvr additive="base">
                                            <p:cTn id="21" dur="750" fill="hold"/>
                                            <p:tgtEl>
                                              <p:spTgt spid="21"/>
                                            </p:tgtEl>
                                            <p:attrNameLst>
                                              <p:attrName>ppt_y</p:attrName>
                                            </p:attrNameLst>
                                          </p:cBhvr>
                                          <p:tavLst>
                                            <p:tav tm="0">
                                              <p:val>
                                                <p:strVal val="#ppt_y"/>
                                              </p:val>
                                            </p:tav>
                                            <p:tav tm="100000">
                                              <p:val>
                                                <p:strVal val="#ppt_y"/>
                                              </p:val>
                                            </p:tav>
                                          </p:tavLst>
                                        </p:anim>
                                      </p:childTnLst>
                                    </p:cTn>
                                  </p:par>
                                  <p:par>
                                    <p:cTn id="22" presetID="2" presetClass="entr" presetSubtype="8" fill="hold" grpId="0" nodeType="withEffect" p14:presetBounceEnd="60000">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14:bounceEnd="60000">
                                          <p:cBhvr additive="base">
                                            <p:cTn id="24" dur="750" fill="hold"/>
                                            <p:tgtEl>
                                              <p:spTgt spid="13"/>
                                            </p:tgtEl>
                                            <p:attrNameLst>
                                              <p:attrName>ppt_x</p:attrName>
                                            </p:attrNameLst>
                                          </p:cBhvr>
                                          <p:tavLst>
                                            <p:tav tm="0">
                                              <p:val>
                                                <p:strVal val="0-#ppt_w/2"/>
                                              </p:val>
                                            </p:tav>
                                            <p:tav tm="100000">
                                              <p:val>
                                                <p:strVal val="#ppt_x"/>
                                              </p:val>
                                            </p:tav>
                                          </p:tavLst>
                                        </p:anim>
                                        <p:anim calcmode="lin" valueType="num" p14:bounceEnd="60000">
                                          <p:cBhvr additive="base">
                                            <p:cTn id="25" dur="75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2" fill="hold" grpId="0" nodeType="withEffect" p14:presetBounceEnd="60000">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14:bounceEnd="60000">
                                          <p:cBhvr additive="base">
                                            <p:cTn id="28" dur="750" fill="hold"/>
                                            <p:tgtEl>
                                              <p:spTgt spid="12"/>
                                            </p:tgtEl>
                                            <p:attrNameLst>
                                              <p:attrName>ppt_x</p:attrName>
                                            </p:attrNameLst>
                                          </p:cBhvr>
                                          <p:tavLst>
                                            <p:tav tm="0">
                                              <p:val>
                                                <p:strVal val="1+#ppt_w/2"/>
                                              </p:val>
                                            </p:tav>
                                            <p:tav tm="100000">
                                              <p:val>
                                                <p:strVal val="#ppt_x"/>
                                              </p:val>
                                            </p:tav>
                                          </p:tavLst>
                                        </p:anim>
                                        <p:anim calcmode="lin" valueType="num" p14:bounceEnd="60000">
                                          <p:cBhvr additive="base">
                                            <p:cTn id="29" dur="750" fill="hold"/>
                                            <p:tgtEl>
                                              <p:spTgt spid="12"/>
                                            </p:tgtEl>
                                            <p:attrNameLst>
                                              <p:attrName>ppt_y</p:attrName>
                                            </p:attrNameLst>
                                          </p:cBhvr>
                                          <p:tavLst>
                                            <p:tav tm="0">
                                              <p:val>
                                                <p:strVal val="#ppt_y"/>
                                              </p:val>
                                            </p:tav>
                                            <p:tav tm="100000">
                                              <p:val>
                                                <p:strVal val="#ppt_y"/>
                                              </p:val>
                                            </p:tav>
                                          </p:tavLst>
                                        </p:anim>
                                      </p:childTnLst>
                                    </p:cTn>
                                  </p:par>
                                  <p:par>
                                    <p:cTn id="30" presetID="2" presetClass="entr" presetSubtype="8" fill="hold" grpId="0" nodeType="withEffect" p14:presetBounceEnd="60000">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14:bounceEnd="60000">
                                          <p:cBhvr additive="base">
                                            <p:cTn id="32" dur="750" fill="hold"/>
                                            <p:tgtEl>
                                              <p:spTgt spid="10"/>
                                            </p:tgtEl>
                                            <p:attrNameLst>
                                              <p:attrName>ppt_x</p:attrName>
                                            </p:attrNameLst>
                                          </p:cBhvr>
                                          <p:tavLst>
                                            <p:tav tm="0">
                                              <p:val>
                                                <p:strVal val="0-#ppt_w/2"/>
                                              </p:val>
                                            </p:tav>
                                            <p:tav tm="100000">
                                              <p:val>
                                                <p:strVal val="#ppt_x"/>
                                              </p:val>
                                            </p:tav>
                                          </p:tavLst>
                                        </p:anim>
                                        <p:anim calcmode="lin" valueType="num" p14:bounceEnd="60000">
                                          <p:cBhvr additive="base">
                                            <p:cTn id="33" dur="750" fill="hold"/>
                                            <p:tgtEl>
                                              <p:spTgt spid="10"/>
                                            </p:tgtEl>
                                            <p:attrNameLst>
                                              <p:attrName>ppt_y</p:attrName>
                                            </p:attrNameLst>
                                          </p:cBhvr>
                                          <p:tavLst>
                                            <p:tav tm="0">
                                              <p:val>
                                                <p:strVal val="#ppt_y"/>
                                              </p:val>
                                            </p:tav>
                                            <p:tav tm="100000">
                                              <p:val>
                                                <p:strVal val="#ppt_y"/>
                                              </p:val>
                                            </p:tav>
                                          </p:tavLst>
                                        </p:anim>
                                      </p:childTnLst>
                                    </p:cTn>
                                  </p:par>
                                  <p:par>
                                    <p:cTn id="34" presetID="2" presetClass="entr" presetSubtype="2" fill="hold" grpId="0" nodeType="withEffect" p14:presetBounceEnd="60000">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14:bounceEnd="60000">
                                          <p:cBhvr additive="base">
                                            <p:cTn id="36" dur="750" fill="hold"/>
                                            <p:tgtEl>
                                              <p:spTgt spid="11"/>
                                            </p:tgtEl>
                                            <p:attrNameLst>
                                              <p:attrName>ppt_x</p:attrName>
                                            </p:attrNameLst>
                                          </p:cBhvr>
                                          <p:tavLst>
                                            <p:tav tm="0">
                                              <p:val>
                                                <p:strVal val="1+#ppt_w/2"/>
                                              </p:val>
                                            </p:tav>
                                            <p:tav tm="100000">
                                              <p:val>
                                                <p:strVal val="#ppt_x"/>
                                              </p:val>
                                            </p:tav>
                                          </p:tavLst>
                                        </p:anim>
                                        <p:anim calcmode="lin" valueType="num" p14:bounceEnd="60000">
                                          <p:cBhvr additive="base">
                                            <p:cTn id="37" dur="750" fill="hold"/>
                                            <p:tgtEl>
                                              <p:spTgt spid="11"/>
                                            </p:tgtEl>
                                            <p:attrNameLst>
                                              <p:attrName>ppt_y</p:attrName>
                                            </p:attrNameLst>
                                          </p:cBhvr>
                                          <p:tavLst>
                                            <p:tav tm="0">
                                              <p:val>
                                                <p:strVal val="#ppt_y"/>
                                              </p:val>
                                            </p:tav>
                                            <p:tav tm="100000">
                                              <p:val>
                                                <p:strVal val="#ppt_y"/>
                                              </p:val>
                                            </p:tav>
                                          </p:tavLst>
                                        </p:anim>
                                      </p:childTnLst>
                                    </p:cTn>
                                  </p:par>
                                  <p:par>
                                    <p:cTn id="38" presetID="2" presetClass="entr" presetSubtype="2" fill="hold" grpId="0" nodeType="withEffect" p14:presetBounceEnd="60000">
                                      <p:stCondLst>
                                        <p:cond delay="0"/>
                                      </p:stCondLst>
                                      <p:childTnLst>
                                        <p:set>
                                          <p:cBhvr>
                                            <p:cTn id="39" dur="1" fill="hold">
                                              <p:stCondLst>
                                                <p:cond delay="0"/>
                                              </p:stCondLst>
                                            </p:cTn>
                                            <p:tgtEl>
                                              <p:spTgt spid="23"/>
                                            </p:tgtEl>
                                            <p:attrNameLst>
                                              <p:attrName>style.visibility</p:attrName>
                                            </p:attrNameLst>
                                          </p:cBhvr>
                                          <p:to>
                                            <p:strVal val="visible"/>
                                          </p:to>
                                        </p:set>
                                        <p:anim calcmode="lin" valueType="num" p14:bounceEnd="60000">
                                          <p:cBhvr additive="base">
                                            <p:cTn id="40" dur="750" fill="hold"/>
                                            <p:tgtEl>
                                              <p:spTgt spid="23"/>
                                            </p:tgtEl>
                                            <p:attrNameLst>
                                              <p:attrName>ppt_x</p:attrName>
                                            </p:attrNameLst>
                                          </p:cBhvr>
                                          <p:tavLst>
                                            <p:tav tm="0">
                                              <p:val>
                                                <p:strVal val="1+#ppt_w/2"/>
                                              </p:val>
                                            </p:tav>
                                            <p:tav tm="100000">
                                              <p:val>
                                                <p:strVal val="#ppt_x"/>
                                              </p:val>
                                            </p:tav>
                                          </p:tavLst>
                                        </p:anim>
                                        <p:anim calcmode="lin" valueType="num" p14:bounceEnd="60000">
                                          <p:cBhvr additive="base">
                                            <p:cTn id="41" dur="750" fill="hold"/>
                                            <p:tgtEl>
                                              <p:spTgt spid="23"/>
                                            </p:tgtEl>
                                            <p:attrNameLst>
                                              <p:attrName>ppt_y</p:attrName>
                                            </p:attrNameLst>
                                          </p:cBhvr>
                                          <p:tavLst>
                                            <p:tav tm="0">
                                              <p:val>
                                                <p:strVal val="#ppt_y"/>
                                              </p:val>
                                            </p:tav>
                                            <p:tav tm="100000">
                                              <p:val>
                                                <p:strVal val="#ppt_y"/>
                                              </p:val>
                                            </p:tav>
                                          </p:tavLst>
                                        </p:anim>
                                      </p:childTnLst>
                                    </p:cTn>
                                  </p:par>
                                  <p:par>
                                    <p:cTn id="42" presetID="53" presetClass="entr" presetSubtype="16" fill="hold" grpId="0" nodeType="withEffect">
                                      <p:stCondLst>
                                        <p:cond delay="500"/>
                                      </p:stCondLst>
                                      <p:childTnLst>
                                        <p:set>
                                          <p:cBhvr>
                                            <p:cTn id="43" dur="1" fill="hold">
                                              <p:stCondLst>
                                                <p:cond delay="0"/>
                                              </p:stCondLst>
                                            </p:cTn>
                                            <p:tgtEl>
                                              <p:spTgt spid="22"/>
                                            </p:tgtEl>
                                            <p:attrNameLst>
                                              <p:attrName>style.visibility</p:attrName>
                                            </p:attrNameLst>
                                          </p:cBhvr>
                                          <p:to>
                                            <p:strVal val="visible"/>
                                          </p:to>
                                        </p:set>
                                        <p:anim calcmode="lin" valueType="num">
                                          <p:cBhvr>
                                            <p:cTn id="44" dur="300" fill="hold"/>
                                            <p:tgtEl>
                                              <p:spTgt spid="22"/>
                                            </p:tgtEl>
                                            <p:attrNameLst>
                                              <p:attrName>ppt_w</p:attrName>
                                            </p:attrNameLst>
                                          </p:cBhvr>
                                          <p:tavLst>
                                            <p:tav tm="0">
                                              <p:val>
                                                <p:fltVal val="0"/>
                                              </p:val>
                                            </p:tav>
                                            <p:tav tm="100000">
                                              <p:val>
                                                <p:strVal val="#ppt_w"/>
                                              </p:val>
                                            </p:tav>
                                          </p:tavLst>
                                        </p:anim>
                                        <p:anim calcmode="lin" valueType="num">
                                          <p:cBhvr>
                                            <p:cTn id="45" dur="300" fill="hold"/>
                                            <p:tgtEl>
                                              <p:spTgt spid="22"/>
                                            </p:tgtEl>
                                            <p:attrNameLst>
                                              <p:attrName>ppt_h</p:attrName>
                                            </p:attrNameLst>
                                          </p:cBhvr>
                                          <p:tavLst>
                                            <p:tav tm="0">
                                              <p:val>
                                                <p:fltVal val="0"/>
                                              </p:val>
                                            </p:tav>
                                            <p:tav tm="100000">
                                              <p:val>
                                                <p:strVal val="#ppt_h"/>
                                              </p:val>
                                            </p:tav>
                                          </p:tavLst>
                                        </p:anim>
                                        <p:animEffect transition="in" filter="fade">
                                          <p:cBhvr>
                                            <p:cTn id="46" dur="300"/>
                                            <p:tgtEl>
                                              <p:spTgt spid="22"/>
                                            </p:tgtEl>
                                          </p:cBhvr>
                                        </p:animEffect>
                                      </p:childTnLst>
                                    </p:cTn>
                                  </p:par>
                                  <p:par>
                                    <p:cTn id="47" presetID="6" presetClass="emph" presetSubtype="0" autoRev="1" fill="hold" grpId="1" nodeType="withEffect">
                                      <p:stCondLst>
                                        <p:cond delay="800"/>
                                      </p:stCondLst>
                                      <p:childTnLst>
                                        <p:animScale>
                                          <p:cBhvr>
                                            <p:cTn id="48" dur="150" fill="hold"/>
                                            <p:tgtEl>
                                              <p:spTgt spid="22"/>
                                            </p:tgtEl>
                                          </p:cBhvr>
                                          <p:by x="110000" y="110000"/>
                                        </p:animScale>
                                      </p:childTnLst>
                                    </p:cTn>
                                  </p:par>
                                  <p:par>
                                    <p:cTn id="49" presetID="53" presetClass="entr" presetSubtype="16" fill="hold" grpId="0" nodeType="withEffect">
                                      <p:stCondLst>
                                        <p:cond delay="500"/>
                                      </p:stCondLst>
                                      <p:childTnLst>
                                        <p:set>
                                          <p:cBhvr>
                                            <p:cTn id="50" dur="1" fill="hold">
                                              <p:stCondLst>
                                                <p:cond delay="0"/>
                                              </p:stCondLst>
                                            </p:cTn>
                                            <p:tgtEl>
                                              <p:spTgt spid="14"/>
                                            </p:tgtEl>
                                            <p:attrNameLst>
                                              <p:attrName>style.visibility</p:attrName>
                                            </p:attrNameLst>
                                          </p:cBhvr>
                                          <p:to>
                                            <p:strVal val="visible"/>
                                          </p:to>
                                        </p:set>
                                        <p:anim calcmode="lin" valueType="num">
                                          <p:cBhvr>
                                            <p:cTn id="51" dur="300" fill="hold"/>
                                            <p:tgtEl>
                                              <p:spTgt spid="14"/>
                                            </p:tgtEl>
                                            <p:attrNameLst>
                                              <p:attrName>ppt_w</p:attrName>
                                            </p:attrNameLst>
                                          </p:cBhvr>
                                          <p:tavLst>
                                            <p:tav tm="0">
                                              <p:val>
                                                <p:fltVal val="0"/>
                                              </p:val>
                                            </p:tav>
                                            <p:tav tm="100000">
                                              <p:val>
                                                <p:strVal val="#ppt_w"/>
                                              </p:val>
                                            </p:tav>
                                          </p:tavLst>
                                        </p:anim>
                                        <p:anim calcmode="lin" valueType="num">
                                          <p:cBhvr>
                                            <p:cTn id="52" dur="300" fill="hold"/>
                                            <p:tgtEl>
                                              <p:spTgt spid="14"/>
                                            </p:tgtEl>
                                            <p:attrNameLst>
                                              <p:attrName>ppt_h</p:attrName>
                                            </p:attrNameLst>
                                          </p:cBhvr>
                                          <p:tavLst>
                                            <p:tav tm="0">
                                              <p:val>
                                                <p:fltVal val="0"/>
                                              </p:val>
                                            </p:tav>
                                            <p:tav tm="100000">
                                              <p:val>
                                                <p:strVal val="#ppt_h"/>
                                              </p:val>
                                            </p:tav>
                                          </p:tavLst>
                                        </p:anim>
                                        <p:animEffect transition="in" filter="fade">
                                          <p:cBhvr>
                                            <p:cTn id="53" dur="300"/>
                                            <p:tgtEl>
                                              <p:spTgt spid="14"/>
                                            </p:tgtEl>
                                          </p:cBhvr>
                                        </p:animEffect>
                                      </p:childTnLst>
                                    </p:cTn>
                                  </p:par>
                                  <p:par>
                                    <p:cTn id="54" presetID="6" presetClass="emph" presetSubtype="0" autoRev="1" fill="hold" grpId="1" nodeType="withEffect">
                                      <p:stCondLst>
                                        <p:cond delay="800"/>
                                      </p:stCondLst>
                                      <p:childTnLst>
                                        <p:animScale>
                                          <p:cBhvr>
                                            <p:cTn id="55" dur="150" fill="hold"/>
                                            <p:tgtEl>
                                              <p:spTgt spid="14"/>
                                            </p:tgtEl>
                                          </p:cBhvr>
                                          <p:by x="110000" y="110000"/>
                                        </p:animScale>
                                      </p:childTnLst>
                                    </p:cTn>
                                  </p:par>
                                  <p:par>
                                    <p:cTn id="56" presetID="2" presetClass="entr" presetSubtype="2" fill="hold" grpId="0" nodeType="withEffect" p14:presetBounceEnd="60000">
                                      <p:stCondLst>
                                        <p:cond delay="500"/>
                                      </p:stCondLst>
                                      <p:childTnLst>
                                        <p:set>
                                          <p:cBhvr>
                                            <p:cTn id="57" dur="1" fill="hold">
                                              <p:stCondLst>
                                                <p:cond delay="0"/>
                                              </p:stCondLst>
                                            </p:cTn>
                                            <p:tgtEl>
                                              <p:spTgt spid="15"/>
                                            </p:tgtEl>
                                            <p:attrNameLst>
                                              <p:attrName>style.visibility</p:attrName>
                                            </p:attrNameLst>
                                          </p:cBhvr>
                                          <p:to>
                                            <p:strVal val="visible"/>
                                          </p:to>
                                        </p:set>
                                        <p:anim calcmode="lin" valueType="num" p14:bounceEnd="60000">
                                          <p:cBhvr additive="base">
                                            <p:cTn id="58" dur="750" fill="hold"/>
                                            <p:tgtEl>
                                              <p:spTgt spid="15"/>
                                            </p:tgtEl>
                                            <p:attrNameLst>
                                              <p:attrName>ppt_x</p:attrName>
                                            </p:attrNameLst>
                                          </p:cBhvr>
                                          <p:tavLst>
                                            <p:tav tm="0">
                                              <p:val>
                                                <p:strVal val="1+#ppt_w/2"/>
                                              </p:val>
                                            </p:tav>
                                            <p:tav tm="100000">
                                              <p:val>
                                                <p:strVal val="#ppt_x"/>
                                              </p:val>
                                            </p:tav>
                                          </p:tavLst>
                                        </p:anim>
                                        <p:anim calcmode="lin" valueType="num" p14:bounceEnd="60000">
                                          <p:cBhvr additive="base">
                                            <p:cTn id="59" dur="750" fill="hold"/>
                                            <p:tgtEl>
                                              <p:spTgt spid="15"/>
                                            </p:tgtEl>
                                            <p:attrNameLst>
                                              <p:attrName>ppt_y</p:attrName>
                                            </p:attrNameLst>
                                          </p:cBhvr>
                                          <p:tavLst>
                                            <p:tav tm="0">
                                              <p:val>
                                                <p:strVal val="#ppt_y"/>
                                              </p:val>
                                            </p:tav>
                                            <p:tav tm="100000">
                                              <p:val>
                                                <p:strVal val="#ppt_y"/>
                                              </p:val>
                                            </p:tav>
                                          </p:tavLst>
                                        </p:anim>
                                      </p:childTnLst>
                                    </p:cTn>
                                  </p:par>
                                  <p:par>
                                    <p:cTn id="60" presetID="2" presetClass="entr" presetSubtype="2" fill="hold" grpId="0" nodeType="withEffect" p14:presetBounceEnd="60000">
                                      <p:stCondLst>
                                        <p:cond delay="600"/>
                                      </p:stCondLst>
                                      <p:childTnLst>
                                        <p:set>
                                          <p:cBhvr>
                                            <p:cTn id="61" dur="1" fill="hold">
                                              <p:stCondLst>
                                                <p:cond delay="0"/>
                                              </p:stCondLst>
                                            </p:cTn>
                                            <p:tgtEl>
                                              <p:spTgt spid="18"/>
                                            </p:tgtEl>
                                            <p:attrNameLst>
                                              <p:attrName>style.visibility</p:attrName>
                                            </p:attrNameLst>
                                          </p:cBhvr>
                                          <p:to>
                                            <p:strVal val="visible"/>
                                          </p:to>
                                        </p:set>
                                        <p:anim calcmode="lin" valueType="num" p14:bounceEnd="60000">
                                          <p:cBhvr additive="base">
                                            <p:cTn id="62" dur="750" fill="hold"/>
                                            <p:tgtEl>
                                              <p:spTgt spid="18"/>
                                            </p:tgtEl>
                                            <p:attrNameLst>
                                              <p:attrName>ppt_x</p:attrName>
                                            </p:attrNameLst>
                                          </p:cBhvr>
                                          <p:tavLst>
                                            <p:tav tm="0">
                                              <p:val>
                                                <p:strVal val="1+#ppt_w/2"/>
                                              </p:val>
                                            </p:tav>
                                            <p:tav tm="100000">
                                              <p:val>
                                                <p:strVal val="#ppt_x"/>
                                              </p:val>
                                            </p:tav>
                                          </p:tavLst>
                                        </p:anim>
                                        <p:anim calcmode="lin" valueType="num" p14:bounceEnd="60000">
                                          <p:cBhvr additive="base">
                                            <p:cTn id="63" dur="750" fill="hold"/>
                                            <p:tgtEl>
                                              <p:spTgt spid="18"/>
                                            </p:tgtEl>
                                            <p:attrNameLst>
                                              <p:attrName>ppt_y</p:attrName>
                                            </p:attrNameLst>
                                          </p:cBhvr>
                                          <p:tavLst>
                                            <p:tav tm="0">
                                              <p:val>
                                                <p:strVal val="#ppt_y"/>
                                              </p:val>
                                            </p:tav>
                                            <p:tav tm="100000">
                                              <p:val>
                                                <p:strVal val="#ppt_y"/>
                                              </p:val>
                                            </p:tav>
                                          </p:tavLst>
                                        </p:anim>
                                      </p:childTnLst>
                                    </p:cTn>
                                  </p:par>
                                  <p:par>
                                    <p:cTn id="64" presetID="2" presetClass="entr" presetSubtype="2" fill="hold" grpId="0" nodeType="withEffect" p14:presetBounceEnd="60000">
                                      <p:stCondLst>
                                        <p:cond delay="700"/>
                                      </p:stCondLst>
                                      <p:childTnLst>
                                        <p:set>
                                          <p:cBhvr>
                                            <p:cTn id="65" dur="1" fill="hold">
                                              <p:stCondLst>
                                                <p:cond delay="0"/>
                                              </p:stCondLst>
                                            </p:cTn>
                                            <p:tgtEl>
                                              <p:spTgt spid="19"/>
                                            </p:tgtEl>
                                            <p:attrNameLst>
                                              <p:attrName>style.visibility</p:attrName>
                                            </p:attrNameLst>
                                          </p:cBhvr>
                                          <p:to>
                                            <p:strVal val="visible"/>
                                          </p:to>
                                        </p:set>
                                        <p:anim calcmode="lin" valueType="num" p14:bounceEnd="60000">
                                          <p:cBhvr additive="base">
                                            <p:cTn id="66" dur="750" fill="hold"/>
                                            <p:tgtEl>
                                              <p:spTgt spid="19"/>
                                            </p:tgtEl>
                                            <p:attrNameLst>
                                              <p:attrName>ppt_x</p:attrName>
                                            </p:attrNameLst>
                                          </p:cBhvr>
                                          <p:tavLst>
                                            <p:tav tm="0">
                                              <p:val>
                                                <p:strVal val="1+#ppt_w/2"/>
                                              </p:val>
                                            </p:tav>
                                            <p:tav tm="100000">
                                              <p:val>
                                                <p:strVal val="#ppt_x"/>
                                              </p:val>
                                            </p:tav>
                                          </p:tavLst>
                                        </p:anim>
                                        <p:anim calcmode="lin" valueType="num" p14:bounceEnd="60000">
                                          <p:cBhvr additive="base">
                                            <p:cTn id="67" dur="750" fill="hold"/>
                                            <p:tgtEl>
                                              <p:spTgt spid="19"/>
                                            </p:tgtEl>
                                            <p:attrNameLst>
                                              <p:attrName>ppt_y</p:attrName>
                                            </p:attrNameLst>
                                          </p:cBhvr>
                                          <p:tavLst>
                                            <p:tav tm="0">
                                              <p:val>
                                                <p:strVal val="#ppt_y"/>
                                              </p:val>
                                            </p:tav>
                                            <p:tav tm="100000">
                                              <p:val>
                                                <p:strVal val="#ppt_y"/>
                                              </p:val>
                                            </p:tav>
                                          </p:tavLst>
                                        </p:anim>
                                      </p:childTnLst>
                                    </p:cTn>
                                  </p:par>
                                  <p:par>
                                    <p:cTn id="68" presetID="2" presetClass="entr" presetSubtype="8" fill="hold" grpId="0" nodeType="withEffect" p14:presetBounceEnd="60000">
                                      <p:stCondLst>
                                        <p:cond delay="500"/>
                                      </p:stCondLst>
                                      <p:childTnLst>
                                        <p:set>
                                          <p:cBhvr>
                                            <p:cTn id="69" dur="1" fill="hold">
                                              <p:stCondLst>
                                                <p:cond delay="0"/>
                                              </p:stCondLst>
                                            </p:cTn>
                                            <p:tgtEl>
                                              <p:spTgt spid="16"/>
                                            </p:tgtEl>
                                            <p:attrNameLst>
                                              <p:attrName>style.visibility</p:attrName>
                                            </p:attrNameLst>
                                          </p:cBhvr>
                                          <p:to>
                                            <p:strVal val="visible"/>
                                          </p:to>
                                        </p:set>
                                        <p:anim calcmode="lin" valueType="num" p14:bounceEnd="60000">
                                          <p:cBhvr additive="base">
                                            <p:cTn id="70" dur="750" fill="hold"/>
                                            <p:tgtEl>
                                              <p:spTgt spid="16"/>
                                            </p:tgtEl>
                                            <p:attrNameLst>
                                              <p:attrName>ppt_x</p:attrName>
                                            </p:attrNameLst>
                                          </p:cBhvr>
                                          <p:tavLst>
                                            <p:tav tm="0">
                                              <p:val>
                                                <p:strVal val="0-#ppt_w/2"/>
                                              </p:val>
                                            </p:tav>
                                            <p:tav tm="100000">
                                              <p:val>
                                                <p:strVal val="#ppt_x"/>
                                              </p:val>
                                            </p:tav>
                                          </p:tavLst>
                                        </p:anim>
                                        <p:anim calcmode="lin" valueType="num" p14:bounceEnd="60000">
                                          <p:cBhvr additive="base">
                                            <p:cTn id="71" dur="750" fill="hold"/>
                                            <p:tgtEl>
                                              <p:spTgt spid="16"/>
                                            </p:tgtEl>
                                            <p:attrNameLst>
                                              <p:attrName>ppt_y</p:attrName>
                                            </p:attrNameLst>
                                          </p:cBhvr>
                                          <p:tavLst>
                                            <p:tav tm="0">
                                              <p:val>
                                                <p:strVal val="#ppt_y"/>
                                              </p:val>
                                            </p:tav>
                                            <p:tav tm="100000">
                                              <p:val>
                                                <p:strVal val="#ppt_y"/>
                                              </p:val>
                                            </p:tav>
                                          </p:tavLst>
                                        </p:anim>
                                      </p:childTnLst>
                                    </p:cTn>
                                  </p:par>
                                  <p:par>
                                    <p:cTn id="72" presetID="2" presetClass="entr" presetSubtype="8" fill="hold" grpId="0" nodeType="withEffect" p14:presetBounceEnd="60000">
                                      <p:stCondLst>
                                        <p:cond delay="600"/>
                                      </p:stCondLst>
                                      <p:childTnLst>
                                        <p:set>
                                          <p:cBhvr>
                                            <p:cTn id="73" dur="1" fill="hold">
                                              <p:stCondLst>
                                                <p:cond delay="0"/>
                                              </p:stCondLst>
                                            </p:cTn>
                                            <p:tgtEl>
                                              <p:spTgt spid="17"/>
                                            </p:tgtEl>
                                            <p:attrNameLst>
                                              <p:attrName>style.visibility</p:attrName>
                                            </p:attrNameLst>
                                          </p:cBhvr>
                                          <p:to>
                                            <p:strVal val="visible"/>
                                          </p:to>
                                        </p:set>
                                        <p:anim calcmode="lin" valueType="num" p14:bounceEnd="60000">
                                          <p:cBhvr additive="base">
                                            <p:cTn id="74" dur="750" fill="hold"/>
                                            <p:tgtEl>
                                              <p:spTgt spid="17"/>
                                            </p:tgtEl>
                                            <p:attrNameLst>
                                              <p:attrName>ppt_x</p:attrName>
                                            </p:attrNameLst>
                                          </p:cBhvr>
                                          <p:tavLst>
                                            <p:tav tm="0">
                                              <p:val>
                                                <p:strVal val="0-#ppt_w/2"/>
                                              </p:val>
                                            </p:tav>
                                            <p:tav tm="100000">
                                              <p:val>
                                                <p:strVal val="#ppt_x"/>
                                              </p:val>
                                            </p:tav>
                                          </p:tavLst>
                                        </p:anim>
                                        <p:anim calcmode="lin" valueType="num" p14:bounceEnd="60000">
                                          <p:cBhvr additive="base">
                                            <p:cTn id="75" dur="750" fill="hold"/>
                                            <p:tgtEl>
                                              <p:spTgt spid="17"/>
                                            </p:tgtEl>
                                            <p:attrNameLst>
                                              <p:attrName>ppt_y</p:attrName>
                                            </p:attrNameLst>
                                          </p:cBhvr>
                                          <p:tavLst>
                                            <p:tav tm="0">
                                              <p:val>
                                                <p:strVal val="#ppt_y"/>
                                              </p:val>
                                            </p:tav>
                                            <p:tav tm="100000">
                                              <p:val>
                                                <p:strVal val="#ppt_y"/>
                                              </p:val>
                                            </p:tav>
                                          </p:tavLst>
                                        </p:anim>
                                      </p:childTnLst>
                                    </p:cTn>
                                  </p:par>
                                  <p:par>
                                    <p:cTn id="76" presetID="2" presetClass="entr" presetSubtype="8" fill="hold" grpId="0" nodeType="withEffect" p14:presetBounceEnd="60000">
                                      <p:stCondLst>
                                        <p:cond delay="700"/>
                                      </p:stCondLst>
                                      <p:childTnLst>
                                        <p:set>
                                          <p:cBhvr>
                                            <p:cTn id="77" dur="1" fill="hold">
                                              <p:stCondLst>
                                                <p:cond delay="0"/>
                                              </p:stCondLst>
                                            </p:cTn>
                                            <p:tgtEl>
                                              <p:spTgt spid="20"/>
                                            </p:tgtEl>
                                            <p:attrNameLst>
                                              <p:attrName>style.visibility</p:attrName>
                                            </p:attrNameLst>
                                          </p:cBhvr>
                                          <p:to>
                                            <p:strVal val="visible"/>
                                          </p:to>
                                        </p:set>
                                        <p:anim calcmode="lin" valueType="num" p14:bounceEnd="60000">
                                          <p:cBhvr additive="base">
                                            <p:cTn id="78" dur="750" fill="hold"/>
                                            <p:tgtEl>
                                              <p:spTgt spid="20"/>
                                            </p:tgtEl>
                                            <p:attrNameLst>
                                              <p:attrName>ppt_x</p:attrName>
                                            </p:attrNameLst>
                                          </p:cBhvr>
                                          <p:tavLst>
                                            <p:tav tm="0">
                                              <p:val>
                                                <p:strVal val="0-#ppt_w/2"/>
                                              </p:val>
                                            </p:tav>
                                            <p:tav tm="100000">
                                              <p:val>
                                                <p:strVal val="#ppt_x"/>
                                              </p:val>
                                            </p:tav>
                                          </p:tavLst>
                                        </p:anim>
                                        <p:anim calcmode="lin" valueType="num" p14:bounceEnd="60000">
                                          <p:cBhvr additive="base">
                                            <p:cTn id="79" dur="750" fill="hold"/>
                                            <p:tgtEl>
                                              <p:spTgt spid="2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P spid="10" grpId="0" animBg="1"/>
          <p:bldP spid="11" grpId="0" animBg="1"/>
          <p:bldP spid="12" grpId="0" animBg="1"/>
          <p:bldP spid="13" grpId="0" animBg="1"/>
          <p:bldP spid="14" grpId="0" animBg="1"/>
          <p:bldP spid="14" grpId="1" animBg="1"/>
          <p:bldP spid="15" grpId="0" animBg="1"/>
          <p:bldP spid="16" grpId="0" animBg="1"/>
          <p:bldP spid="17" grpId="0"/>
          <p:bldP spid="18" grpId="0"/>
          <p:bldP spid="19" grpId="0"/>
          <p:bldP spid="20" grpId="0"/>
          <p:bldP spid="21" grpId="0" animBg="1"/>
          <p:bldP spid="22" grpId="0" animBg="1"/>
          <p:bldP spid="22" grpId="1" animBg="1"/>
          <p:bldP spid="23"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800" fill="hold"/>
                                            <p:tgtEl>
                                              <p:spTgt spid="4"/>
                                            </p:tgtEl>
                                            <p:attrNameLst>
                                              <p:attrName>ppt_x</p:attrName>
                                            </p:attrNameLst>
                                          </p:cBhvr>
                                          <p:tavLst>
                                            <p:tav tm="0">
                                              <p:val>
                                                <p:strVal val="0-#ppt_w/2"/>
                                              </p:val>
                                            </p:tav>
                                            <p:tav tm="100000">
                                              <p:val>
                                                <p:strVal val="#ppt_x"/>
                                              </p:val>
                                            </p:tav>
                                          </p:tavLst>
                                        </p:anim>
                                        <p:anim calcmode="lin" valueType="num">
                                          <p:cBhvr additive="base">
                                            <p:cTn id="8" dur="8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iterate type="lt">
                                        <p:tmPct val="30000"/>
                                      </p:iterate>
                                      <p:childTnLst>
                                        <p:set>
                                          <p:cBhvr>
                                            <p:cTn id="11" dur="1" fill="hold">
                                              <p:stCondLst>
                                                <p:cond delay="0"/>
                                              </p:stCondLst>
                                            </p:cTn>
                                            <p:tgtEl>
                                              <p:spTgt spid="9"/>
                                            </p:tgtEl>
                                            <p:attrNameLst>
                                              <p:attrName>style.visibility</p:attrName>
                                            </p:attrNameLst>
                                          </p:cBhvr>
                                          <p:to>
                                            <p:strVal val="visible"/>
                                          </p:to>
                                        </p:set>
                                        <p:animEffect transition="in" filter="wipe(left)">
                                          <p:cBhvr>
                                            <p:cTn id="12" dur="200"/>
                                            <p:tgtEl>
                                              <p:spTgt spid="9"/>
                                            </p:tgtEl>
                                          </p:cBhvr>
                                        </p:animEffect>
                                      </p:childTnLst>
                                    </p:cTn>
                                  </p:par>
                                  <p:par>
                                    <p:cTn id="13" presetID="36" presetClass="emph" presetSubtype="0" fill="hold" grpId="1" nodeType="withEffect">
                                      <p:stCondLst>
                                        <p:cond delay="0"/>
                                      </p:stCondLst>
                                      <p:iterate type="lt">
                                        <p:tmPct val="30000"/>
                                      </p:iterate>
                                      <p:childTnLst>
                                        <p:animScale>
                                          <p:cBhvr>
                                            <p:cTn id="14" dur="50" autoRev="1" fill="hold">
                                              <p:stCondLst>
                                                <p:cond delay="0"/>
                                              </p:stCondLst>
                                            </p:cTn>
                                            <p:tgtEl>
                                              <p:spTgt spid="9"/>
                                            </p:tgtEl>
                                          </p:cBhvr>
                                          <p:to x="80000" y="100000"/>
                                        </p:animScale>
                                        <p:anim by="(#ppt_w*0.10)" calcmode="lin" valueType="num">
                                          <p:cBhvr>
                                            <p:cTn id="15" dur="50" autoRev="1" fill="hold">
                                              <p:stCondLst>
                                                <p:cond delay="0"/>
                                              </p:stCondLst>
                                            </p:cTn>
                                            <p:tgtEl>
                                              <p:spTgt spid="9"/>
                                            </p:tgtEl>
                                            <p:attrNameLst>
                                              <p:attrName>ppt_x</p:attrName>
                                            </p:attrNameLst>
                                          </p:cBhvr>
                                        </p:anim>
                                        <p:anim by="(-#ppt_w*0.10)" calcmode="lin" valueType="num">
                                          <p:cBhvr>
                                            <p:cTn id="16" dur="50" autoRev="1" fill="hold">
                                              <p:stCondLst>
                                                <p:cond delay="0"/>
                                              </p:stCondLst>
                                            </p:cTn>
                                            <p:tgtEl>
                                              <p:spTgt spid="9"/>
                                            </p:tgtEl>
                                            <p:attrNameLst>
                                              <p:attrName>ppt_y</p:attrName>
                                            </p:attrNameLst>
                                          </p:cBhvr>
                                        </p:anim>
                                        <p:animRot by="-480000">
                                          <p:cBhvr>
                                            <p:cTn id="17" dur="50" autoRev="1" fill="hold">
                                              <p:stCondLst>
                                                <p:cond delay="0"/>
                                              </p:stCondLst>
                                            </p:cTn>
                                            <p:tgtEl>
                                              <p:spTgt spid="9"/>
                                            </p:tgtEl>
                                            <p:attrNameLst>
                                              <p:attrName>r</p:attrName>
                                            </p:attrNameLst>
                                          </p:cBhvr>
                                        </p:animRot>
                                      </p:childTnLst>
                                    </p:cTn>
                                  </p:par>
                                  <p:par>
                                    <p:cTn id="18" presetID="2" presetClass="entr" presetSubtype="8" fill="hold" grpId="0" nodeType="withEffect">
                                      <p:stCondLst>
                                        <p:cond delay="0"/>
                                      </p:stCondLst>
                                      <p:childTnLst>
                                        <p:set>
                                          <p:cBhvr>
                                            <p:cTn id="19" dur="1" fill="hold">
                                              <p:stCondLst>
                                                <p:cond delay="0"/>
                                              </p:stCondLst>
                                            </p:cTn>
                                            <p:tgtEl>
                                              <p:spTgt spid="21"/>
                                            </p:tgtEl>
                                            <p:attrNameLst>
                                              <p:attrName>style.visibility</p:attrName>
                                            </p:attrNameLst>
                                          </p:cBhvr>
                                          <p:to>
                                            <p:strVal val="visible"/>
                                          </p:to>
                                        </p:set>
                                        <p:anim calcmode="lin" valueType="num">
                                          <p:cBhvr additive="base">
                                            <p:cTn id="20" dur="750" fill="hold"/>
                                            <p:tgtEl>
                                              <p:spTgt spid="21"/>
                                            </p:tgtEl>
                                            <p:attrNameLst>
                                              <p:attrName>ppt_x</p:attrName>
                                            </p:attrNameLst>
                                          </p:cBhvr>
                                          <p:tavLst>
                                            <p:tav tm="0">
                                              <p:val>
                                                <p:strVal val="0-#ppt_w/2"/>
                                              </p:val>
                                            </p:tav>
                                            <p:tav tm="100000">
                                              <p:val>
                                                <p:strVal val="#ppt_x"/>
                                              </p:val>
                                            </p:tav>
                                          </p:tavLst>
                                        </p:anim>
                                        <p:anim calcmode="lin" valueType="num">
                                          <p:cBhvr additive="base">
                                            <p:cTn id="21" dur="750" fill="hold"/>
                                            <p:tgtEl>
                                              <p:spTgt spid="21"/>
                                            </p:tgtEl>
                                            <p:attrNameLst>
                                              <p:attrName>ppt_y</p:attrName>
                                            </p:attrNameLst>
                                          </p:cBhvr>
                                          <p:tavLst>
                                            <p:tav tm="0">
                                              <p:val>
                                                <p:strVal val="#ppt_y"/>
                                              </p:val>
                                            </p:tav>
                                            <p:tav tm="100000">
                                              <p:val>
                                                <p:strVal val="#ppt_y"/>
                                              </p:val>
                                            </p:tav>
                                          </p:tavLst>
                                        </p:anim>
                                      </p:childTnLst>
                                    </p:cTn>
                                  </p:par>
                                  <p:par>
                                    <p:cTn id="22" presetID="2" presetClass="entr" presetSubtype="8" fill="hold" grpId="0" nodeType="with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750" fill="hold"/>
                                            <p:tgtEl>
                                              <p:spTgt spid="13"/>
                                            </p:tgtEl>
                                            <p:attrNameLst>
                                              <p:attrName>ppt_x</p:attrName>
                                            </p:attrNameLst>
                                          </p:cBhvr>
                                          <p:tavLst>
                                            <p:tav tm="0">
                                              <p:val>
                                                <p:strVal val="0-#ppt_w/2"/>
                                              </p:val>
                                            </p:tav>
                                            <p:tav tm="100000">
                                              <p:val>
                                                <p:strVal val="#ppt_x"/>
                                              </p:val>
                                            </p:tav>
                                          </p:tavLst>
                                        </p:anim>
                                        <p:anim calcmode="lin" valueType="num">
                                          <p:cBhvr additive="base">
                                            <p:cTn id="25" dur="75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2" fill="hold" grpId="0" nodeType="with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additive="base">
                                            <p:cTn id="28" dur="750" fill="hold"/>
                                            <p:tgtEl>
                                              <p:spTgt spid="12"/>
                                            </p:tgtEl>
                                            <p:attrNameLst>
                                              <p:attrName>ppt_x</p:attrName>
                                            </p:attrNameLst>
                                          </p:cBhvr>
                                          <p:tavLst>
                                            <p:tav tm="0">
                                              <p:val>
                                                <p:strVal val="1+#ppt_w/2"/>
                                              </p:val>
                                            </p:tav>
                                            <p:tav tm="100000">
                                              <p:val>
                                                <p:strVal val="#ppt_x"/>
                                              </p:val>
                                            </p:tav>
                                          </p:tavLst>
                                        </p:anim>
                                        <p:anim calcmode="lin" valueType="num">
                                          <p:cBhvr additive="base">
                                            <p:cTn id="29" dur="750" fill="hold"/>
                                            <p:tgtEl>
                                              <p:spTgt spid="12"/>
                                            </p:tgtEl>
                                            <p:attrNameLst>
                                              <p:attrName>ppt_y</p:attrName>
                                            </p:attrNameLst>
                                          </p:cBhvr>
                                          <p:tavLst>
                                            <p:tav tm="0">
                                              <p:val>
                                                <p:strVal val="#ppt_y"/>
                                              </p:val>
                                            </p:tav>
                                            <p:tav tm="100000">
                                              <p:val>
                                                <p:strVal val="#ppt_y"/>
                                              </p:val>
                                            </p:tav>
                                          </p:tavLst>
                                        </p:anim>
                                      </p:childTnLst>
                                    </p:cTn>
                                  </p:par>
                                  <p:par>
                                    <p:cTn id="30" presetID="2" presetClass="entr" presetSubtype="8" fill="hold" grpId="0" nodeType="with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750" fill="hold"/>
                                            <p:tgtEl>
                                              <p:spTgt spid="10"/>
                                            </p:tgtEl>
                                            <p:attrNameLst>
                                              <p:attrName>ppt_x</p:attrName>
                                            </p:attrNameLst>
                                          </p:cBhvr>
                                          <p:tavLst>
                                            <p:tav tm="0">
                                              <p:val>
                                                <p:strVal val="0-#ppt_w/2"/>
                                              </p:val>
                                            </p:tav>
                                            <p:tav tm="100000">
                                              <p:val>
                                                <p:strVal val="#ppt_x"/>
                                              </p:val>
                                            </p:tav>
                                          </p:tavLst>
                                        </p:anim>
                                        <p:anim calcmode="lin" valueType="num">
                                          <p:cBhvr additive="base">
                                            <p:cTn id="33" dur="750" fill="hold"/>
                                            <p:tgtEl>
                                              <p:spTgt spid="10"/>
                                            </p:tgtEl>
                                            <p:attrNameLst>
                                              <p:attrName>ppt_y</p:attrName>
                                            </p:attrNameLst>
                                          </p:cBhvr>
                                          <p:tavLst>
                                            <p:tav tm="0">
                                              <p:val>
                                                <p:strVal val="#ppt_y"/>
                                              </p:val>
                                            </p:tav>
                                            <p:tav tm="100000">
                                              <p:val>
                                                <p:strVal val="#ppt_y"/>
                                              </p:val>
                                            </p:tav>
                                          </p:tavLst>
                                        </p:anim>
                                      </p:childTnLst>
                                    </p:cTn>
                                  </p:par>
                                  <p:par>
                                    <p:cTn id="34" presetID="2" presetClass="entr" presetSubtype="2"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750" fill="hold"/>
                                            <p:tgtEl>
                                              <p:spTgt spid="11"/>
                                            </p:tgtEl>
                                            <p:attrNameLst>
                                              <p:attrName>ppt_x</p:attrName>
                                            </p:attrNameLst>
                                          </p:cBhvr>
                                          <p:tavLst>
                                            <p:tav tm="0">
                                              <p:val>
                                                <p:strVal val="1+#ppt_w/2"/>
                                              </p:val>
                                            </p:tav>
                                            <p:tav tm="100000">
                                              <p:val>
                                                <p:strVal val="#ppt_x"/>
                                              </p:val>
                                            </p:tav>
                                          </p:tavLst>
                                        </p:anim>
                                        <p:anim calcmode="lin" valueType="num">
                                          <p:cBhvr additive="base">
                                            <p:cTn id="37" dur="750" fill="hold"/>
                                            <p:tgtEl>
                                              <p:spTgt spid="11"/>
                                            </p:tgtEl>
                                            <p:attrNameLst>
                                              <p:attrName>ppt_y</p:attrName>
                                            </p:attrNameLst>
                                          </p:cBhvr>
                                          <p:tavLst>
                                            <p:tav tm="0">
                                              <p:val>
                                                <p:strVal val="#ppt_y"/>
                                              </p:val>
                                            </p:tav>
                                            <p:tav tm="100000">
                                              <p:val>
                                                <p:strVal val="#ppt_y"/>
                                              </p:val>
                                            </p:tav>
                                          </p:tavLst>
                                        </p:anim>
                                      </p:childTnLst>
                                    </p:cTn>
                                  </p:par>
                                  <p:par>
                                    <p:cTn id="38" presetID="2" presetClass="entr" presetSubtype="2" fill="hold" grpId="0" nodeType="withEffect">
                                      <p:stCondLst>
                                        <p:cond delay="0"/>
                                      </p:stCondLst>
                                      <p:childTnLst>
                                        <p:set>
                                          <p:cBhvr>
                                            <p:cTn id="39" dur="1" fill="hold">
                                              <p:stCondLst>
                                                <p:cond delay="0"/>
                                              </p:stCondLst>
                                            </p:cTn>
                                            <p:tgtEl>
                                              <p:spTgt spid="23"/>
                                            </p:tgtEl>
                                            <p:attrNameLst>
                                              <p:attrName>style.visibility</p:attrName>
                                            </p:attrNameLst>
                                          </p:cBhvr>
                                          <p:to>
                                            <p:strVal val="visible"/>
                                          </p:to>
                                        </p:set>
                                        <p:anim calcmode="lin" valueType="num">
                                          <p:cBhvr additive="base">
                                            <p:cTn id="40" dur="750" fill="hold"/>
                                            <p:tgtEl>
                                              <p:spTgt spid="23"/>
                                            </p:tgtEl>
                                            <p:attrNameLst>
                                              <p:attrName>ppt_x</p:attrName>
                                            </p:attrNameLst>
                                          </p:cBhvr>
                                          <p:tavLst>
                                            <p:tav tm="0">
                                              <p:val>
                                                <p:strVal val="1+#ppt_w/2"/>
                                              </p:val>
                                            </p:tav>
                                            <p:tav tm="100000">
                                              <p:val>
                                                <p:strVal val="#ppt_x"/>
                                              </p:val>
                                            </p:tav>
                                          </p:tavLst>
                                        </p:anim>
                                        <p:anim calcmode="lin" valueType="num">
                                          <p:cBhvr additive="base">
                                            <p:cTn id="41" dur="750" fill="hold"/>
                                            <p:tgtEl>
                                              <p:spTgt spid="23"/>
                                            </p:tgtEl>
                                            <p:attrNameLst>
                                              <p:attrName>ppt_y</p:attrName>
                                            </p:attrNameLst>
                                          </p:cBhvr>
                                          <p:tavLst>
                                            <p:tav tm="0">
                                              <p:val>
                                                <p:strVal val="#ppt_y"/>
                                              </p:val>
                                            </p:tav>
                                            <p:tav tm="100000">
                                              <p:val>
                                                <p:strVal val="#ppt_y"/>
                                              </p:val>
                                            </p:tav>
                                          </p:tavLst>
                                        </p:anim>
                                      </p:childTnLst>
                                    </p:cTn>
                                  </p:par>
                                  <p:par>
                                    <p:cTn id="42" presetID="53" presetClass="entr" presetSubtype="16" fill="hold" grpId="0" nodeType="withEffect">
                                      <p:stCondLst>
                                        <p:cond delay="500"/>
                                      </p:stCondLst>
                                      <p:childTnLst>
                                        <p:set>
                                          <p:cBhvr>
                                            <p:cTn id="43" dur="1" fill="hold">
                                              <p:stCondLst>
                                                <p:cond delay="0"/>
                                              </p:stCondLst>
                                            </p:cTn>
                                            <p:tgtEl>
                                              <p:spTgt spid="22"/>
                                            </p:tgtEl>
                                            <p:attrNameLst>
                                              <p:attrName>style.visibility</p:attrName>
                                            </p:attrNameLst>
                                          </p:cBhvr>
                                          <p:to>
                                            <p:strVal val="visible"/>
                                          </p:to>
                                        </p:set>
                                        <p:anim calcmode="lin" valueType="num">
                                          <p:cBhvr>
                                            <p:cTn id="44" dur="300" fill="hold"/>
                                            <p:tgtEl>
                                              <p:spTgt spid="22"/>
                                            </p:tgtEl>
                                            <p:attrNameLst>
                                              <p:attrName>ppt_w</p:attrName>
                                            </p:attrNameLst>
                                          </p:cBhvr>
                                          <p:tavLst>
                                            <p:tav tm="0">
                                              <p:val>
                                                <p:fltVal val="0"/>
                                              </p:val>
                                            </p:tav>
                                            <p:tav tm="100000">
                                              <p:val>
                                                <p:strVal val="#ppt_w"/>
                                              </p:val>
                                            </p:tav>
                                          </p:tavLst>
                                        </p:anim>
                                        <p:anim calcmode="lin" valueType="num">
                                          <p:cBhvr>
                                            <p:cTn id="45" dur="300" fill="hold"/>
                                            <p:tgtEl>
                                              <p:spTgt spid="22"/>
                                            </p:tgtEl>
                                            <p:attrNameLst>
                                              <p:attrName>ppt_h</p:attrName>
                                            </p:attrNameLst>
                                          </p:cBhvr>
                                          <p:tavLst>
                                            <p:tav tm="0">
                                              <p:val>
                                                <p:fltVal val="0"/>
                                              </p:val>
                                            </p:tav>
                                            <p:tav tm="100000">
                                              <p:val>
                                                <p:strVal val="#ppt_h"/>
                                              </p:val>
                                            </p:tav>
                                          </p:tavLst>
                                        </p:anim>
                                        <p:animEffect transition="in" filter="fade">
                                          <p:cBhvr>
                                            <p:cTn id="46" dur="300"/>
                                            <p:tgtEl>
                                              <p:spTgt spid="22"/>
                                            </p:tgtEl>
                                          </p:cBhvr>
                                        </p:animEffect>
                                      </p:childTnLst>
                                    </p:cTn>
                                  </p:par>
                                  <p:par>
                                    <p:cTn id="47" presetID="6" presetClass="emph" presetSubtype="0" autoRev="1" fill="hold" grpId="1" nodeType="withEffect">
                                      <p:stCondLst>
                                        <p:cond delay="800"/>
                                      </p:stCondLst>
                                      <p:childTnLst>
                                        <p:animScale>
                                          <p:cBhvr>
                                            <p:cTn id="48" dur="150" fill="hold"/>
                                            <p:tgtEl>
                                              <p:spTgt spid="22"/>
                                            </p:tgtEl>
                                          </p:cBhvr>
                                          <p:by x="110000" y="110000"/>
                                        </p:animScale>
                                      </p:childTnLst>
                                    </p:cTn>
                                  </p:par>
                                  <p:par>
                                    <p:cTn id="49" presetID="53" presetClass="entr" presetSubtype="16" fill="hold" grpId="0" nodeType="withEffect">
                                      <p:stCondLst>
                                        <p:cond delay="500"/>
                                      </p:stCondLst>
                                      <p:childTnLst>
                                        <p:set>
                                          <p:cBhvr>
                                            <p:cTn id="50" dur="1" fill="hold">
                                              <p:stCondLst>
                                                <p:cond delay="0"/>
                                              </p:stCondLst>
                                            </p:cTn>
                                            <p:tgtEl>
                                              <p:spTgt spid="14"/>
                                            </p:tgtEl>
                                            <p:attrNameLst>
                                              <p:attrName>style.visibility</p:attrName>
                                            </p:attrNameLst>
                                          </p:cBhvr>
                                          <p:to>
                                            <p:strVal val="visible"/>
                                          </p:to>
                                        </p:set>
                                        <p:anim calcmode="lin" valueType="num">
                                          <p:cBhvr>
                                            <p:cTn id="51" dur="300" fill="hold"/>
                                            <p:tgtEl>
                                              <p:spTgt spid="14"/>
                                            </p:tgtEl>
                                            <p:attrNameLst>
                                              <p:attrName>ppt_w</p:attrName>
                                            </p:attrNameLst>
                                          </p:cBhvr>
                                          <p:tavLst>
                                            <p:tav tm="0">
                                              <p:val>
                                                <p:fltVal val="0"/>
                                              </p:val>
                                            </p:tav>
                                            <p:tav tm="100000">
                                              <p:val>
                                                <p:strVal val="#ppt_w"/>
                                              </p:val>
                                            </p:tav>
                                          </p:tavLst>
                                        </p:anim>
                                        <p:anim calcmode="lin" valueType="num">
                                          <p:cBhvr>
                                            <p:cTn id="52" dur="300" fill="hold"/>
                                            <p:tgtEl>
                                              <p:spTgt spid="14"/>
                                            </p:tgtEl>
                                            <p:attrNameLst>
                                              <p:attrName>ppt_h</p:attrName>
                                            </p:attrNameLst>
                                          </p:cBhvr>
                                          <p:tavLst>
                                            <p:tav tm="0">
                                              <p:val>
                                                <p:fltVal val="0"/>
                                              </p:val>
                                            </p:tav>
                                            <p:tav tm="100000">
                                              <p:val>
                                                <p:strVal val="#ppt_h"/>
                                              </p:val>
                                            </p:tav>
                                          </p:tavLst>
                                        </p:anim>
                                        <p:animEffect transition="in" filter="fade">
                                          <p:cBhvr>
                                            <p:cTn id="53" dur="300"/>
                                            <p:tgtEl>
                                              <p:spTgt spid="14"/>
                                            </p:tgtEl>
                                          </p:cBhvr>
                                        </p:animEffect>
                                      </p:childTnLst>
                                    </p:cTn>
                                  </p:par>
                                  <p:par>
                                    <p:cTn id="54" presetID="6" presetClass="emph" presetSubtype="0" autoRev="1" fill="hold" grpId="1" nodeType="withEffect">
                                      <p:stCondLst>
                                        <p:cond delay="800"/>
                                      </p:stCondLst>
                                      <p:childTnLst>
                                        <p:animScale>
                                          <p:cBhvr>
                                            <p:cTn id="55" dur="150" fill="hold"/>
                                            <p:tgtEl>
                                              <p:spTgt spid="14"/>
                                            </p:tgtEl>
                                          </p:cBhvr>
                                          <p:by x="110000" y="110000"/>
                                        </p:animScale>
                                      </p:childTnLst>
                                    </p:cTn>
                                  </p:par>
                                  <p:par>
                                    <p:cTn id="56" presetID="2" presetClass="entr" presetSubtype="2" fill="hold" grpId="0" nodeType="withEffect">
                                      <p:stCondLst>
                                        <p:cond delay="500"/>
                                      </p:stCondLst>
                                      <p:childTnLst>
                                        <p:set>
                                          <p:cBhvr>
                                            <p:cTn id="57" dur="1" fill="hold">
                                              <p:stCondLst>
                                                <p:cond delay="0"/>
                                              </p:stCondLst>
                                            </p:cTn>
                                            <p:tgtEl>
                                              <p:spTgt spid="15"/>
                                            </p:tgtEl>
                                            <p:attrNameLst>
                                              <p:attrName>style.visibility</p:attrName>
                                            </p:attrNameLst>
                                          </p:cBhvr>
                                          <p:to>
                                            <p:strVal val="visible"/>
                                          </p:to>
                                        </p:set>
                                        <p:anim calcmode="lin" valueType="num">
                                          <p:cBhvr additive="base">
                                            <p:cTn id="58" dur="750" fill="hold"/>
                                            <p:tgtEl>
                                              <p:spTgt spid="15"/>
                                            </p:tgtEl>
                                            <p:attrNameLst>
                                              <p:attrName>ppt_x</p:attrName>
                                            </p:attrNameLst>
                                          </p:cBhvr>
                                          <p:tavLst>
                                            <p:tav tm="0">
                                              <p:val>
                                                <p:strVal val="1+#ppt_w/2"/>
                                              </p:val>
                                            </p:tav>
                                            <p:tav tm="100000">
                                              <p:val>
                                                <p:strVal val="#ppt_x"/>
                                              </p:val>
                                            </p:tav>
                                          </p:tavLst>
                                        </p:anim>
                                        <p:anim calcmode="lin" valueType="num">
                                          <p:cBhvr additive="base">
                                            <p:cTn id="59" dur="750" fill="hold"/>
                                            <p:tgtEl>
                                              <p:spTgt spid="15"/>
                                            </p:tgtEl>
                                            <p:attrNameLst>
                                              <p:attrName>ppt_y</p:attrName>
                                            </p:attrNameLst>
                                          </p:cBhvr>
                                          <p:tavLst>
                                            <p:tav tm="0">
                                              <p:val>
                                                <p:strVal val="#ppt_y"/>
                                              </p:val>
                                            </p:tav>
                                            <p:tav tm="100000">
                                              <p:val>
                                                <p:strVal val="#ppt_y"/>
                                              </p:val>
                                            </p:tav>
                                          </p:tavLst>
                                        </p:anim>
                                      </p:childTnLst>
                                    </p:cTn>
                                  </p:par>
                                  <p:par>
                                    <p:cTn id="60" presetID="2" presetClass="entr" presetSubtype="2" fill="hold" grpId="0" nodeType="withEffect">
                                      <p:stCondLst>
                                        <p:cond delay="600"/>
                                      </p:stCondLst>
                                      <p:childTnLst>
                                        <p:set>
                                          <p:cBhvr>
                                            <p:cTn id="61" dur="1" fill="hold">
                                              <p:stCondLst>
                                                <p:cond delay="0"/>
                                              </p:stCondLst>
                                            </p:cTn>
                                            <p:tgtEl>
                                              <p:spTgt spid="18"/>
                                            </p:tgtEl>
                                            <p:attrNameLst>
                                              <p:attrName>style.visibility</p:attrName>
                                            </p:attrNameLst>
                                          </p:cBhvr>
                                          <p:to>
                                            <p:strVal val="visible"/>
                                          </p:to>
                                        </p:set>
                                        <p:anim calcmode="lin" valueType="num">
                                          <p:cBhvr additive="base">
                                            <p:cTn id="62" dur="750" fill="hold"/>
                                            <p:tgtEl>
                                              <p:spTgt spid="18"/>
                                            </p:tgtEl>
                                            <p:attrNameLst>
                                              <p:attrName>ppt_x</p:attrName>
                                            </p:attrNameLst>
                                          </p:cBhvr>
                                          <p:tavLst>
                                            <p:tav tm="0">
                                              <p:val>
                                                <p:strVal val="1+#ppt_w/2"/>
                                              </p:val>
                                            </p:tav>
                                            <p:tav tm="100000">
                                              <p:val>
                                                <p:strVal val="#ppt_x"/>
                                              </p:val>
                                            </p:tav>
                                          </p:tavLst>
                                        </p:anim>
                                        <p:anim calcmode="lin" valueType="num">
                                          <p:cBhvr additive="base">
                                            <p:cTn id="63" dur="750" fill="hold"/>
                                            <p:tgtEl>
                                              <p:spTgt spid="18"/>
                                            </p:tgtEl>
                                            <p:attrNameLst>
                                              <p:attrName>ppt_y</p:attrName>
                                            </p:attrNameLst>
                                          </p:cBhvr>
                                          <p:tavLst>
                                            <p:tav tm="0">
                                              <p:val>
                                                <p:strVal val="#ppt_y"/>
                                              </p:val>
                                            </p:tav>
                                            <p:tav tm="100000">
                                              <p:val>
                                                <p:strVal val="#ppt_y"/>
                                              </p:val>
                                            </p:tav>
                                          </p:tavLst>
                                        </p:anim>
                                      </p:childTnLst>
                                    </p:cTn>
                                  </p:par>
                                  <p:par>
                                    <p:cTn id="64" presetID="2" presetClass="entr" presetSubtype="2" fill="hold" grpId="0" nodeType="withEffect">
                                      <p:stCondLst>
                                        <p:cond delay="700"/>
                                      </p:stCondLst>
                                      <p:childTnLst>
                                        <p:set>
                                          <p:cBhvr>
                                            <p:cTn id="65" dur="1" fill="hold">
                                              <p:stCondLst>
                                                <p:cond delay="0"/>
                                              </p:stCondLst>
                                            </p:cTn>
                                            <p:tgtEl>
                                              <p:spTgt spid="19"/>
                                            </p:tgtEl>
                                            <p:attrNameLst>
                                              <p:attrName>style.visibility</p:attrName>
                                            </p:attrNameLst>
                                          </p:cBhvr>
                                          <p:to>
                                            <p:strVal val="visible"/>
                                          </p:to>
                                        </p:set>
                                        <p:anim calcmode="lin" valueType="num">
                                          <p:cBhvr additive="base">
                                            <p:cTn id="66" dur="750" fill="hold"/>
                                            <p:tgtEl>
                                              <p:spTgt spid="19"/>
                                            </p:tgtEl>
                                            <p:attrNameLst>
                                              <p:attrName>ppt_x</p:attrName>
                                            </p:attrNameLst>
                                          </p:cBhvr>
                                          <p:tavLst>
                                            <p:tav tm="0">
                                              <p:val>
                                                <p:strVal val="1+#ppt_w/2"/>
                                              </p:val>
                                            </p:tav>
                                            <p:tav tm="100000">
                                              <p:val>
                                                <p:strVal val="#ppt_x"/>
                                              </p:val>
                                            </p:tav>
                                          </p:tavLst>
                                        </p:anim>
                                        <p:anim calcmode="lin" valueType="num">
                                          <p:cBhvr additive="base">
                                            <p:cTn id="67" dur="750" fill="hold"/>
                                            <p:tgtEl>
                                              <p:spTgt spid="19"/>
                                            </p:tgtEl>
                                            <p:attrNameLst>
                                              <p:attrName>ppt_y</p:attrName>
                                            </p:attrNameLst>
                                          </p:cBhvr>
                                          <p:tavLst>
                                            <p:tav tm="0">
                                              <p:val>
                                                <p:strVal val="#ppt_y"/>
                                              </p:val>
                                            </p:tav>
                                            <p:tav tm="100000">
                                              <p:val>
                                                <p:strVal val="#ppt_y"/>
                                              </p:val>
                                            </p:tav>
                                          </p:tavLst>
                                        </p:anim>
                                      </p:childTnLst>
                                    </p:cTn>
                                  </p:par>
                                  <p:par>
                                    <p:cTn id="68" presetID="2" presetClass="entr" presetSubtype="8" fill="hold" grpId="0" nodeType="withEffect">
                                      <p:stCondLst>
                                        <p:cond delay="500"/>
                                      </p:stCondLst>
                                      <p:childTnLst>
                                        <p:set>
                                          <p:cBhvr>
                                            <p:cTn id="69" dur="1" fill="hold">
                                              <p:stCondLst>
                                                <p:cond delay="0"/>
                                              </p:stCondLst>
                                            </p:cTn>
                                            <p:tgtEl>
                                              <p:spTgt spid="16"/>
                                            </p:tgtEl>
                                            <p:attrNameLst>
                                              <p:attrName>style.visibility</p:attrName>
                                            </p:attrNameLst>
                                          </p:cBhvr>
                                          <p:to>
                                            <p:strVal val="visible"/>
                                          </p:to>
                                        </p:set>
                                        <p:anim calcmode="lin" valueType="num">
                                          <p:cBhvr additive="base">
                                            <p:cTn id="70" dur="750" fill="hold"/>
                                            <p:tgtEl>
                                              <p:spTgt spid="16"/>
                                            </p:tgtEl>
                                            <p:attrNameLst>
                                              <p:attrName>ppt_x</p:attrName>
                                            </p:attrNameLst>
                                          </p:cBhvr>
                                          <p:tavLst>
                                            <p:tav tm="0">
                                              <p:val>
                                                <p:strVal val="0-#ppt_w/2"/>
                                              </p:val>
                                            </p:tav>
                                            <p:tav tm="100000">
                                              <p:val>
                                                <p:strVal val="#ppt_x"/>
                                              </p:val>
                                            </p:tav>
                                          </p:tavLst>
                                        </p:anim>
                                        <p:anim calcmode="lin" valueType="num">
                                          <p:cBhvr additive="base">
                                            <p:cTn id="71" dur="750" fill="hold"/>
                                            <p:tgtEl>
                                              <p:spTgt spid="16"/>
                                            </p:tgtEl>
                                            <p:attrNameLst>
                                              <p:attrName>ppt_y</p:attrName>
                                            </p:attrNameLst>
                                          </p:cBhvr>
                                          <p:tavLst>
                                            <p:tav tm="0">
                                              <p:val>
                                                <p:strVal val="#ppt_y"/>
                                              </p:val>
                                            </p:tav>
                                            <p:tav tm="100000">
                                              <p:val>
                                                <p:strVal val="#ppt_y"/>
                                              </p:val>
                                            </p:tav>
                                          </p:tavLst>
                                        </p:anim>
                                      </p:childTnLst>
                                    </p:cTn>
                                  </p:par>
                                  <p:par>
                                    <p:cTn id="72" presetID="2" presetClass="entr" presetSubtype="8" fill="hold" grpId="0" nodeType="withEffect">
                                      <p:stCondLst>
                                        <p:cond delay="600"/>
                                      </p:stCondLst>
                                      <p:childTnLst>
                                        <p:set>
                                          <p:cBhvr>
                                            <p:cTn id="73" dur="1" fill="hold">
                                              <p:stCondLst>
                                                <p:cond delay="0"/>
                                              </p:stCondLst>
                                            </p:cTn>
                                            <p:tgtEl>
                                              <p:spTgt spid="17"/>
                                            </p:tgtEl>
                                            <p:attrNameLst>
                                              <p:attrName>style.visibility</p:attrName>
                                            </p:attrNameLst>
                                          </p:cBhvr>
                                          <p:to>
                                            <p:strVal val="visible"/>
                                          </p:to>
                                        </p:set>
                                        <p:anim calcmode="lin" valueType="num">
                                          <p:cBhvr additive="base">
                                            <p:cTn id="74" dur="750" fill="hold"/>
                                            <p:tgtEl>
                                              <p:spTgt spid="17"/>
                                            </p:tgtEl>
                                            <p:attrNameLst>
                                              <p:attrName>ppt_x</p:attrName>
                                            </p:attrNameLst>
                                          </p:cBhvr>
                                          <p:tavLst>
                                            <p:tav tm="0">
                                              <p:val>
                                                <p:strVal val="0-#ppt_w/2"/>
                                              </p:val>
                                            </p:tav>
                                            <p:tav tm="100000">
                                              <p:val>
                                                <p:strVal val="#ppt_x"/>
                                              </p:val>
                                            </p:tav>
                                          </p:tavLst>
                                        </p:anim>
                                        <p:anim calcmode="lin" valueType="num">
                                          <p:cBhvr additive="base">
                                            <p:cTn id="75" dur="750" fill="hold"/>
                                            <p:tgtEl>
                                              <p:spTgt spid="17"/>
                                            </p:tgtEl>
                                            <p:attrNameLst>
                                              <p:attrName>ppt_y</p:attrName>
                                            </p:attrNameLst>
                                          </p:cBhvr>
                                          <p:tavLst>
                                            <p:tav tm="0">
                                              <p:val>
                                                <p:strVal val="#ppt_y"/>
                                              </p:val>
                                            </p:tav>
                                            <p:tav tm="100000">
                                              <p:val>
                                                <p:strVal val="#ppt_y"/>
                                              </p:val>
                                            </p:tav>
                                          </p:tavLst>
                                        </p:anim>
                                      </p:childTnLst>
                                    </p:cTn>
                                  </p:par>
                                  <p:par>
                                    <p:cTn id="76" presetID="2" presetClass="entr" presetSubtype="8" fill="hold" grpId="0" nodeType="withEffect">
                                      <p:stCondLst>
                                        <p:cond delay="700"/>
                                      </p:stCondLst>
                                      <p:childTnLst>
                                        <p:set>
                                          <p:cBhvr>
                                            <p:cTn id="77" dur="1" fill="hold">
                                              <p:stCondLst>
                                                <p:cond delay="0"/>
                                              </p:stCondLst>
                                            </p:cTn>
                                            <p:tgtEl>
                                              <p:spTgt spid="20"/>
                                            </p:tgtEl>
                                            <p:attrNameLst>
                                              <p:attrName>style.visibility</p:attrName>
                                            </p:attrNameLst>
                                          </p:cBhvr>
                                          <p:to>
                                            <p:strVal val="visible"/>
                                          </p:to>
                                        </p:set>
                                        <p:anim calcmode="lin" valueType="num">
                                          <p:cBhvr additive="base">
                                            <p:cTn id="78" dur="750" fill="hold"/>
                                            <p:tgtEl>
                                              <p:spTgt spid="20"/>
                                            </p:tgtEl>
                                            <p:attrNameLst>
                                              <p:attrName>ppt_x</p:attrName>
                                            </p:attrNameLst>
                                          </p:cBhvr>
                                          <p:tavLst>
                                            <p:tav tm="0">
                                              <p:val>
                                                <p:strVal val="0-#ppt_w/2"/>
                                              </p:val>
                                            </p:tav>
                                            <p:tav tm="100000">
                                              <p:val>
                                                <p:strVal val="#ppt_x"/>
                                              </p:val>
                                            </p:tav>
                                          </p:tavLst>
                                        </p:anim>
                                        <p:anim calcmode="lin" valueType="num">
                                          <p:cBhvr additive="base">
                                            <p:cTn id="79" dur="750" fill="hold"/>
                                            <p:tgtEl>
                                              <p:spTgt spid="2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P spid="10" grpId="0" animBg="1"/>
          <p:bldP spid="11" grpId="0" animBg="1"/>
          <p:bldP spid="12" grpId="0" animBg="1"/>
          <p:bldP spid="13" grpId="0" animBg="1"/>
          <p:bldP spid="14" grpId="0" animBg="1"/>
          <p:bldP spid="14" grpId="1" animBg="1"/>
          <p:bldP spid="15" grpId="0" animBg="1"/>
          <p:bldP spid="16" grpId="0" animBg="1"/>
          <p:bldP spid="17" grpId="0"/>
          <p:bldP spid="18" grpId="0"/>
          <p:bldP spid="19" grpId="0"/>
          <p:bldP spid="20" grpId="0"/>
          <p:bldP spid="21" grpId="0" animBg="1"/>
          <p:bldP spid="22" grpId="0" animBg="1"/>
          <p:bldP spid="22" grpId="1" animBg="1"/>
          <p:bldP spid="23" grpId="0" animBg="1"/>
        </p:bldLst>
      </p:timing>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5bc7d4d7b6fabd43e16da8a97e5cb08b3540f2ce"/>
</p:tagLst>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1912</Words>
  <Application>Microsoft Office PowerPoint</Application>
  <PresentationFormat>全屏显示(16:9)</PresentationFormat>
  <Paragraphs>177</Paragraphs>
  <Slides>22</Slides>
  <Notes>22</Notes>
  <HiddenSlides>0</HiddenSlides>
  <MMClips>1</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22</vt:i4>
      </vt:variant>
    </vt:vector>
  </HeadingPairs>
  <TitlesOfParts>
    <vt:vector size="31" baseType="lpstr">
      <vt:lpstr>AvantGarde Md BT</vt:lpstr>
      <vt:lpstr>HelveticaNeueLT Pro 67 MdCn</vt:lpstr>
      <vt:lpstr>微软雅黑</vt:lpstr>
      <vt:lpstr>Arial</vt:lpstr>
      <vt:lpstr>Calibri</vt:lpstr>
      <vt:lpstr>Calibri Light</vt:lpstr>
      <vt:lpstr>Helvetica</vt:lpstr>
      <vt:lpstr>Microsoft Himalaya</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咖啡主题PPT模版</dc:title>
  <dc:creator/>
  <cp:lastModifiedBy>天 下</cp:lastModifiedBy>
  <cp:revision>5</cp:revision>
  <dcterms:created xsi:type="dcterms:W3CDTF">2017-01-14T15:09:00Z</dcterms:created>
  <dcterms:modified xsi:type="dcterms:W3CDTF">2021-01-05T10:15:10Z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