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63" r:id="rId5"/>
    <p:sldId id="264" r:id="rId6"/>
    <p:sldId id="265" r:id="rId7"/>
    <p:sldId id="266" r:id="rId8"/>
    <p:sldId id="259" r:id="rId9"/>
    <p:sldId id="267" r:id="rId10"/>
    <p:sldId id="268" r:id="rId11"/>
    <p:sldId id="269" r:id="rId12"/>
    <p:sldId id="270" r:id="rId13"/>
    <p:sldId id="260" r:id="rId14"/>
    <p:sldId id="271" r:id="rId15"/>
    <p:sldId id="272" r:id="rId16"/>
    <p:sldId id="273" r:id="rId17"/>
    <p:sldId id="274" r:id="rId18"/>
    <p:sldId id="261" r:id="rId19"/>
    <p:sldId id="275" r:id="rId20"/>
    <p:sldId id="277" r:id="rId21"/>
    <p:sldId id="278" r:id="rId22"/>
    <p:sldId id="279" r:id="rId23"/>
  </p:sldIdLst>
  <p:sldSz cx="9144000" cy="5143500" type="screen16x9"/>
  <p:notesSz cx="6858000" cy="9144000"/>
  <p:custDataLst>
    <p:tags r:id="rId2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02" y="3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54A9D-FE21-4A4E-BD3C-0494B4BE9CF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8DEC2-7A65-4795-8DCD-53D80997545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8DEC2-7A65-4795-8DCD-53D80997545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83E0AE7-6437-472C-A216-5396306DD373}"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CD58F5-46C3-47F7-A89A-2A3BF478E6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83E0AE7-6437-472C-A216-5396306DD373}"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CD58F5-46C3-47F7-A89A-2A3BF478E6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83E0AE7-6437-472C-A216-5396306DD373}"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CD58F5-46C3-47F7-A89A-2A3BF478E6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83E0AE7-6437-472C-A216-5396306DD373}"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CD58F5-46C3-47F7-A89A-2A3BF478E6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83E0AE7-6437-472C-A216-5396306DD373}"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CD58F5-46C3-47F7-A89A-2A3BF478E6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83E0AE7-6437-472C-A216-5396306DD373}"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DCD58F5-46C3-47F7-A89A-2A3BF478E6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83E0AE7-6437-472C-A216-5396306DD373}"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DCD58F5-46C3-47F7-A89A-2A3BF478E6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83E0AE7-6437-472C-A216-5396306DD373}"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DCD58F5-46C3-47F7-A89A-2A3BF478E6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E0AE7-6437-472C-A216-5396306DD373}"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DCD58F5-46C3-47F7-A89A-2A3BF478E6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83E0AE7-6437-472C-A216-5396306DD373}"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DCD58F5-46C3-47F7-A89A-2A3BF478E6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83E0AE7-6437-472C-A216-5396306DD373}"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DCD58F5-46C3-47F7-A89A-2A3BF478E6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3E0AE7-6437-472C-A216-5396306DD373}"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DCD58F5-46C3-47F7-A89A-2A3BF478E6C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jpeg"/><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4.xml"/><Relationship Id="rId7"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5.xml"/><Relationship Id="rId11" Type="http://schemas.openxmlformats.org/officeDocument/2006/relationships/image" Target="../media/image8.jpeg"/><Relationship Id="rId5" Type="http://schemas.openxmlformats.org/officeDocument/2006/relationships/slideLayout" Target="../slideLayouts/slideLayout2.xml"/><Relationship Id="rId10" Type="http://schemas.openxmlformats.org/officeDocument/2006/relationships/image" Target="../media/image7.jpeg"/><Relationship Id="rId4" Type="http://schemas.openxmlformats.org/officeDocument/2006/relationships/tags" Target="../tags/tag5.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14.jpe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4.jpeg"/><Relationship Id="rId2" Type="http://schemas.openxmlformats.org/officeDocument/2006/relationships/tags" Target="../tags/tag7.xml"/><Relationship Id="rId16" Type="http://schemas.openxmlformats.org/officeDocument/2006/relationships/image" Target="../media/image17.jpe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9.xml"/><Relationship Id="rId5" Type="http://schemas.openxmlformats.org/officeDocument/2006/relationships/tags" Target="../tags/tag10.xml"/><Relationship Id="rId15" Type="http://schemas.openxmlformats.org/officeDocument/2006/relationships/image" Target="../media/image16.jpeg"/><Relationship Id="rId10"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email"/>
          <a:stretch>
            <a:fillRect/>
          </a:stretch>
        </p:blipFill>
        <p:spPr>
          <a:xfrm>
            <a:off x="0" y="0"/>
            <a:ext cx="9144000" cy="5143500"/>
          </a:xfrm>
          <a:prstGeom prst="rect">
            <a:avLst/>
          </a:prstGeom>
        </p:spPr>
      </p:pic>
      <p:sp>
        <p:nvSpPr>
          <p:cNvPr id="5" name="Text Box 2"/>
          <p:cNvSpPr txBox="1">
            <a:spLocks noChangeArrowheads="1"/>
          </p:cNvSpPr>
          <p:nvPr/>
        </p:nvSpPr>
        <p:spPr bwMode="auto">
          <a:xfrm>
            <a:off x="364406" y="2279749"/>
            <a:ext cx="5562600" cy="31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eaLnBrk="1" hangingPunct="1">
              <a:lnSpc>
                <a:spcPct val="110000"/>
              </a:lnSpc>
            </a:pPr>
            <a:r>
              <a:rPr lang="en-US" altLang="zh-CN" sz="1400" baseline="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400" baseline="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适合咖啡饮料等</a:t>
            </a:r>
            <a:r>
              <a:rPr lang="en-US" altLang="zh-CN" sz="1400" baseline="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1400" baseline="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幻灯演讲  </a:t>
            </a:r>
            <a:r>
              <a:rPr lang="en-US" altLang="zh-CN" sz="1400" baseline="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标题 1"/>
          <p:cNvSpPr txBox="1"/>
          <p:nvPr/>
        </p:nvSpPr>
        <p:spPr>
          <a:xfrm>
            <a:off x="427463" y="1634774"/>
            <a:ext cx="5499543"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dirty="0">
                <a:solidFill>
                  <a:schemeClr val="bg1"/>
                </a:solidFill>
                <a:effectLst>
                  <a:outerShdw blurRad="38100" dist="38100" dir="2700000" algn="tl">
                    <a:srgbClr val="000000">
                      <a:alpha val="43137"/>
                    </a:srgbClr>
                  </a:outerShdw>
                </a:effectLst>
              </a:rPr>
              <a:t>饮料咖啡下午茶动态</a:t>
            </a:r>
            <a:r>
              <a:rPr lang="en-US" altLang="zh-CN" dirty="0">
                <a:solidFill>
                  <a:schemeClr val="bg1"/>
                </a:solidFill>
                <a:effectLst>
                  <a:outerShdw blurRad="38100" dist="38100" dir="2700000" algn="tl">
                    <a:srgbClr val="000000">
                      <a:alpha val="43137"/>
                    </a:srgbClr>
                  </a:outerShdw>
                </a:effectLst>
              </a:rPr>
              <a:t>PPT</a:t>
            </a:r>
            <a:r>
              <a:rPr lang="zh-CN" altLang="en-US" dirty="0">
                <a:solidFill>
                  <a:schemeClr val="bg1"/>
                </a:solidFill>
                <a:effectLst>
                  <a:outerShdw blurRad="38100" dist="38100" dir="2700000" algn="tl">
                    <a:srgbClr val="000000">
                      <a:alpha val="43137"/>
                    </a:srgbClr>
                  </a:outerShdw>
                </a:effectLst>
              </a:rPr>
              <a:t>模板</a:t>
            </a:r>
          </a:p>
        </p:txBody>
      </p:sp>
      <p:sp>
        <p:nvSpPr>
          <p:cNvPr id="7" name="TextBox 13"/>
          <p:cNvSpPr txBox="1"/>
          <p:nvPr/>
        </p:nvSpPr>
        <p:spPr>
          <a:xfrm>
            <a:off x="1860207" y="2661438"/>
            <a:ext cx="2760692" cy="261610"/>
          </a:xfrm>
          <a:prstGeom prst="rect">
            <a:avLst/>
          </a:prstGeom>
          <a:noFill/>
        </p:spPr>
        <p:txBody>
          <a:bodyPr wrap="none" rtlCol="0">
            <a:spAutoFit/>
          </a:bodyPr>
          <a:lstStyle/>
          <a:p>
            <a:r>
              <a:rPr lang="zh-CN" altLang="en-US" sz="11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汇报人：</a:t>
            </a:r>
            <a:r>
              <a:rPr lang="en-US" altLang="zh-CN" sz="11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xiazaii      </a:t>
            </a:r>
            <a:r>
              <a:rPr lang="zh-CN" altLang="en-US" sz="11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汇报时间：</a:t>
            </a:r>
            <a:r>
              <a:rPr lang="en-US" altLang="zh-CN" sz="11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XX</a:t>
            </a:r>
            <a:r>
              <a:rPr lang="zh-CN" altLang="en-US" sz="11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11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XX</a:t>
            </a:r>
            <a:r>
              <a:rPr lang="zh-CN" altLang="en-US" sz="11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endParaRPr lang="zh-CN" altLang="en-US" sz="1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 name="纯音乐 - 优美动听的钢琴曲 - 钢琴版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73286" y="-165900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 calcmode="lin" valueType="num">
                                      <p:cBhvr>
                                        <p:cTn id="1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6"/>
                                        </p:tgtEl>
                                      </p:cBhvr>
                                    </p:animEffect>
                                  </p:childTnLst>
                                </p:cTn>
                              </p:par>
                            </p:childTnLst>
                          </p:cTn>
                        </p:par>
                        <p:par>
                          <p:cTn id="14" fill="hold">
                            <p:stCondLst>
                              <p:cond delay="1149"/>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149"/>
                            </p:stCondLst>
                            <p:childTnLst>
                              <p:par>
                                <p:cTn id="21" presetID="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remove" display="0">
                  <p:stCondLst>
                    <p:cond delay="indefinite"/>
                  </p:stCondLst>
                  <p:endCondLst>
                    <p:cond evt="onStopAudio" delay="0">
                      <p:tgtEl>
                        <p:sldTgt/>
                      </p:tgtEl>
                    </p:cond>
                  </p:endCondLst>
                </p:cTn>
                <p:tgtEl>
                  <p:spTgt spid="8"/>
                </p:tgtEl>
              </p:cMediaNode>
            </p:audio>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343462" y="3599731"/>
            <a:ext cx="685800" cy="685800"/>
            <a:chOff x="3343462" y="3599731"/>
            <a:chExt cx="685800" cy="685800"/>
          </a:xfrm>
        </p:grpSpPr>
        <p:sp>
          <p:nvSpPr>
            <p:cNvPr id="10" name="椭圆 9"/>
            <p:cNvSpPr/>
            <p:nvPr/>
          </p:nvSpPr>
          <p:spPr>
            <a:xfrm>
              <a:off x="3343462" y="3599731"/>
              <a:ext cx="685800" cy="685800"/>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grpSp>
          <p:nvGrpSpPr>
            <p:cNvPr id="11" name="Group 4"/>
            <p:cNvGrpSpPr>
              <a:grpSpLocks noChangeAspect="1"/>
            </p:cNvGrpSpPr>
            <p:nvPr/>
          </p:nvGrpSpPr>
          <p:grpSpPr bwMode="auto">
            <a:xfrm>
              <a:off x="3483862" y="3742077"/>
              <a:ext cx="405000" cy="401107"/>
              <a:chOff x="3684" y="2007"/>
              <a:chExt cx="312" cy="309"/>
            </a:xfrm>
            <a:solidFill>
              <a:schemeClr val="tx1"/>
            </a:solidFill>
          </p:grpSpPr>
          <p:sp>
            <p:nvSpPr>
              <p:cNvPr id="12"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9"/>
              <p:cNvSpPr>
                <a:spLocks noChangeArrowheads="1"/>
              </p:cNvSpPr>
              <p:nvPr/>
            </p:nvSpPr>
            <p:spPr bwMode="auto">
              <a:xfrm>
                <a:off x="3803" y="2219"/>
                <a:ext cx="19" cy="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10"/>
              <p:cNvSpPr>
                <a:spLocks noChangeArrowheads="1"/>
              </p:cNvSpPr>
              <p:nvPr/>
            </p:nvSpPr>
            <p:spPr bwMode="auto">
              <a:xfrm>
                <a:off x="3957" y="2074"/>
                <a:ext cx="20" cy="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8" name="组合 17"/>
          <p:cNvGrpSpPr/>
          <p:nvPr/>
        </p:nvGrpSpPr>
        <p:grpSpPr>
          <a:xfrm>
            <a:off x="1572185" y="3599731"/>
            <a:ext cx="685800" cy="685800"/>
            <a:chOff x="1572185" y="3599731"/>
            <a:chExt cx="685800" cy="685800"/>
          </a:xfrm>
        </p:grpSpPr>
        <p:sp>
          <p:nvSpPr>
            <p:cNvPr id="19" name="椭圆 18"/>
            <p:cNvSpPr/>
            <p:nvPr/>
          </p:nvSpPr>
          <p:spPr>
            <a:xfrm>
              <a:off x="1572185" y="3599731"/>
              <a:ext cx="685800" cy="685800"/>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0" name="Freeform 5"/>
            <p:cNvSpPr>
              <a:spLocks noChangeAspect="1" noEditPoints="1"/>
            </p:cNvSpPr>
            <p:nvPr/>
          </p:nvSpPr>
          <p:spPr bwMode="auto">
            <a:xfrm>
              <a:off x="1759646" y="3753631"/>
              <a:ext cx="310877" cy="378000"/>
            </a:xfrm>
            <a:custGeom>
              <a:avLst/>
              <a:gdLst>
                <a:gd name="T0" fmla="*/ 1403 w 1518"/>
                <a:gd name="T1" fmla="*/ 1602 h 1847"/>
                <a:gd name="T2" fmla="*/ 1384 w 1518"/>
                <a:gd name="T3" fmla="*/ 1190 h 1847"/>
                <a:gd name="T4" fmla="*/ 1297 w 1518"/>
                <a:gd name="T5" fmla="*/ 890 h 1847"/>
                <a:gd name="T6" fmla="*/ 1320 w 1518"/>
                <a:gd name="T7" fmla="*/ 897 h 1847"/>
                <a:gd name="T8" fmla="*/ 1408 w 1518"/>
                <a:gd name="T9" fmla="*/ 745 h 1847"/>
                <a:gd name="T10" fmla="*/ 1388 w 1518"/>
                <a:gd name="T11" fmla="*/ 696 h 1847"/>
                <a:gd name="T12" fmla="*/ 657 w 1518"/>
                <a:gd name="T13" fmla="*/ 189 h 1847"/>
                <a:gd name="T14" fmla="*/ 317 w 1518"/>
                <a:gd name="T15" fmla="*/ 8 h 1847"/>
                <a:gd name="T16" fmla="*/ 107 w 1518"/>
                <a:gd name="T17" fmla="*/ 679 h 1847"/>
                <a:gd name="T18" fmla="*/ 267 w 1518"/>
                <a:gd name="T19" fmla="*/ 775 h 1847"/>
                <a:gd name="T20" fmla="*/ 468 w 1518"/>
                <a:gd name="T21" fmla="*/ 547 h 1847"/>
                <a:gd name="T22" fmla="*/ 622 w 1518"/>
                <a:gd name="T23" fmla="*/ 669 h 1847"/>
                <a:gd name="T24" fmla="*/ 487 w 1518"/>
                <a:gd name="T25" fmla="*/ 1602 h 1847"/>
                <a:gd name="T26" fmla="*/ 38 w 1518"/>
                <a:gd name="T27" fmla="*/ 1602 h 1847"/>
                <a:gd name="T28" fmla="*/ 0 w 1518"/>
                <a:gd name="T29" fmla="*/ 1809 h 1847"/>
                <a:gd name="T30" fmla="*/ 1480 w 1518"/>
                <a:gd name="T31" fmla="*/ 1847 h 1847"/>
                <a:gd name="T32" fmla="*/ 1518 w 1518"/>
                <a:gd name="T33" fmla="*/ 1639 h 1847"/>
                <a:gd name="T34" fmla="*/ 1222 w 1518"/>
                <a:gd name="T35" fmla="*/ 1190 h 1847"/>
                <a:gd name="T36" fmla="*/ 1116 w 1518"/>
                <a:gd name="T37" fmla="*/ 1209 h 1847"/>
                <a:gd name="T38" fmla="*/ 1031 w 1518"/>
                <a:gd name="T39" fmla="*/ 1602 h 1847"/>
                <a:gd name="T40" fmla="*/ 905 w 1518"/>
                <a:gd name="T41" fmla="*/ 727 h 1847"/>
                <a:gd name="T42" fmla="*/ 1222 w 1518"/>
                <a:gd name="T43" fmla="*/ 1190 h 1847"/>
                <a:gd name="T44" fmla="*/ 720 w 1518"/>
                <a:gd name="T45" fmla="*/ 838 h 1847"/>
                <a:gd name="T46" fmla="*/ 852 w 1518"/>
                <a:gd name="T47" fmla="*/ 936 h 1847"/>
                <a:gd name="T48" fmla="*/ 641 w 1518"/>
                <a:gd name="T49" fmla="*/ 1112 h 1847"/>
                <a:gd name="T50" fmla="*/ 808 w 1518"/>
                <a:gd name="T51" fmla="*/ 1006 h 1847"/>
                <a:gd name="T52" fmla="*/ 910 w 1518"/>
                <a:gd name="T53" fmla="*/ 1342 h 1847"/>
                <a:gd name="T54" fmla="*/ 870 w 1518"/>
                <a:gd name="T55" fmla="*/ 1064 h 1847"/>
                <a:gd name="T56" fmla="*/ 925 w 1518"/>
                <a:gd name="T57" fmla="*/ 1445 h 1847"/>
                <a:gd name="T58" fmla="*/ 709 w 1518"/>
                <a:gd name="T59" fmla="*/ 1602 h 1847"/>
                <a:gd name="T60" fmla="*/ 693 w 1518"/>
                <a:gd name="T61" fmla="*/ 754 h 1847"/>
                <a:gd name="T62" fmla="*/ 783 w 1518"/>
                <a:gd name="T63" fmla="*/ 677 h 1847"/>
                <a:gd name="T64" fmla="*/ 849 w 1518"/>
                <a:gd name="T65" fmla="*/ 1399 h 1847"/>
                <a:gd name="T66" fmla="*/ 624 w 1518"/>
                <a:gd name="T67" fmla="*/ 1226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grpSp>
        <p:nvGrpSpPr>
          <p:cNvPr id="21" name="组合 20"/>
          <p:cNvGrpSpPr/>
          <p:nvPr/>
        </p:nvGrpSpPr>
        <p:grpSpPr>
          <a:xfrm>
            <a:off x="5114739" y="3599731"/>
            <a:ext cx="685800" cy="685800"/>
            <a:chOff x="5114739" y="3599731"/>
            <a:chExt cx="685800" cy="685800"/>
          </a:xfrm>
        </p:grpSpPr>
        <p:sp>
          <p:nvSpPr>
            <p:cNvPr id="22" name="椭圆 21"/>
            <p:cNvSpPr/>
            <p:nvPr/>
          </p:nvSpPr>
          <p:spPr>
            <a:xfrm>
              <a:off x="5114739" y="3599731"/>
              <a:ext cx="685800" cy="685800"/>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grpSp>
          <p:nvGrpSpPr>
            <p:cNvPr id="23" name="Group 5"/>
            <p:cNvGrpSpPr>
              <a:grpSpLocks noChangeAspect="1"/>
            </p:cNvGrpSpPr>
            <p:nvPr/>
          </p:nvGrpSpPr>
          <p:grpSpPr bwMode="auto">
            <a:xfrm>
              <a:off x="5255139" y="3722961"/>
              <a:ext cx="405000" cy="377033"/>
              <a:chOff x="1577" y="314"/>
              <a:chExt cx="782" cy="728"/>
            </a:xfrm>
            <a:solidFill>
              <a:schemeClr val="tx1"/>
            </a:solidFill>
          </p:grpSpPr>
          <p:sp>
            <p:nvSpPr>
              <p:cNvPr id="24"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7"/>
              <p:cNvSpPr>
                <a:spLocks noChangeArrowheads="1"/>
              </p:cNvSpPr>
              <p:nvPr/>
            </p:nvSpPr>
            <p:spPr bwMode="auto">
              <a:xfrm>
                <a:off x="1742" y="460"/>
                <a:ext cx="52" cy="5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2" name="组合 31"/>
          <p:cNvGrpSpPr/>
          <p:nvPr/>
        </p:nvGrpSpPr>
        <p:grpSpPr>
          <a:xfrm>
            <a:off x="6886016" y="3599731"/>
            <a:ext cx="685800" cy="685800"/>
            <a:chOff x="6886016" y="3599731"/>
            <a:chExt cx="685800" cy="685800"/>
          </a:xfrm>
        </p:grpSpPr>
        <p:sp>
          <p:nvSpPr>
            <p:cNvPr id="33" name="椭圆 32"/>
            <p:cNvSpPr/>
            <p:nvPr/>
          </p:nvSpPr>
          <p:spPr>
            <a:xfrm>
              <a:off x="6886016" y="3599731"/>
              <a:ext cx="685800" cy="685800"/>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34" name="Freeform 5"/>
            <p:cNvSpPr>
              <a:spLocks noChangeAspect="1" noEditPoints="1"/>
            </p:cNvSpPr>
            <p:nvPr/>
          </p:nvSpPr>
          <p:spPr bwMode="auto">
            <a:xfrm>
              <a:off x="7026416" y="3798574"/>
              <a:ext cx="405000" cy="300047"/>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grpSp>
        <p:nvGrpSpPr>
          <p:cNvPr id="35" name="组合 34"/>
          <p:cNvGrpSpPr/>
          <p:nvPr/>
        </p:nvGrpSpPr>
        <p:grpSpPr>
          <a:xfrm>
            <a:off x="1172585" y="1336212"/>
            <a:ext cx="1485000" cy="2120459"/>
            <a:chOff x="1172585" y="1336212"/>
            <a:chExt cx="1485000" cy="2120459"/>
          </a:xfrm>
          <a:solidFill>
            <a:srgbClr val="A15124"/>
          </a:solidFill>
        </p:grpSpPr>
        <p:sp>
          <p:nvSpPr>
            <p:cNvPr id="36" name="任意多边形 35"/>
            <p:cNvSpPr/>
            <p:nvPr/>
          </p:nvSpPr>
          <p:spPr>
            <a:xfrm>
              <a:off x="1172585" y="1336212"/>
              <a:ext cx="1485000" cy="212045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37" name="文本框 36"/>
            <p:cNvSpPr txBox="1"/>
            <p:nvPr/>
          </p:nvSpPr>
          <p:spPr>
            <a:xfrm>
              <a:off x="1538057" y="1487657"/>
              <a:ext cx="754053" cy="300082"/>
            </a:xfrm>
            <a:prstGeom prst="rect">
              <a:avLst/>
            </a:prstGeom>
            <a:grpFill/>
          </p:spPr>
          <p:txBody>
            <a:bodyPr wrap="none" lIns="68580" tIns="34290" rIns="68580" bIns="34290" rtlCol="0">
              <a:spAutoFit/>
            </a:bodyPr>
            <a:lstStyle/>
            <a:p>
              <a:pPr algn="ctr">
                <a:lnSpc>
                  <a:spcPct val="125000"/>
                </a:lnSpc>
                <a:spcAft>
                  <a:spcPts val="750"/>
                </a:spcAft>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38" name="文本框 37"/>
            <p:cNvSpPr txBox="1"/>
            <p:nvPr/>
          </p:nvSpPr>
          <p:spPr>
            <a:xfrm>
              <a:off x="1355320" y="1842493"/>
              <a:ext cx="1119525" cy="1281120"/>
            </a:xfrm>
            <a:prstGeom prst="rect">
              <a:avLst/>
            </a:prstGeom>
            <a:grpFill/>
          </p:spPr>
          <p:txBody>
            <a:bodyPr wrap="square" lIns="68580" tIns="34290" rIns="68580" bIns="34290" rtlCol="0">
              <a:spAutoFit/>
            </a:bodyPr>
            <a:lstStyle/>
            <a:p>
              <a:pPr algn="just">
                <a:lnSpc>
                  <a:spcPct val="150000"/>
                </a:lnSpc>
                <a:defRPr/>
              </a:pPr>
              <a:r>
                <a:rPr lang="zh-CN" altLang="en-US" sz="105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39" name="组合 38"/>
          <p:cNvGrpSpPr/>
          <p:nvPr/>
        </p:nvGrpSpPr>
        <p:grpSpPr>
          <a:xfrm>
            <a:off x="2943862" y="1336212"/>
            <a:ext cx="1485000" cy="2120459"/>
            <a:chOff x="2943862" y="1336212"/>
            <a:chExt cx="1485000" cy="2120459"/>
          </a:xfrm>
          <a:solidFill>
            <a:srgbClr val="A15124"/>
          </a:solidFill>
        </p:grpSpPr>
        <p:sp>
          <p:nvSpPr>
            <p:cNvPr id="40" name="任意多边形 39"/>
            <p:cNvSpPr/>
            <p:nvPr/>
          </p:nvSpPr>
          <p:spPr>
            <a:xfrm>
              <a:off x="2943862" y="1336212"/>
              <a:ext cx="1485000" cy="212045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41" name="文本框 31"/>
            <p:cNvSpPr txBox="1"/>
            <p:nvPr/>
          </p:nvSpPr>
          <p:spPr>
            <a:xfrm>
              <a:off x="3348278" y="1488269"/>
              <a:ext cx="754053" cy="300082"/>
            </a:xfrm>
            <a:prstGeom prst="rect">
              <a:avLst/>
            </a:prstGeom>
            <a:grpFill/>
          </p:spPr>
          <p:txBody>
            <a:bodyPr wrap="none" lIns="68580" tIns="34290" rIns="68580" bIns="34290" rtlCol="0">
              <a:spAutoFit/>
            </a:bodyPr>
            <a:lstStyle/>
            <a:p>
              <a:pPr algn="ctr">
                <a:lnSpc>
                  <a:spcPct val="125000"/>
                </a:lnSpc>
                <a:spcAft>
                  <a:spcPts val="750"/>
                </a:spcAft>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42" name="文本框 35"/>
            <p:cNvSpPr txBox="1"/>
            <p:nvPr/>
          </p:nvSpPr>
          <p:spPr>
            <a:xfrm>
              <a:off x="3165541" y="1843105"/>
              <a:ext cx="1119525" cy="1281120"/>
            </a:xfrm>
            <a:prstGeom prst="rect">
              <a:avLst/>
            </a:prstGeom>
            <a:grpFill/>
          </p:spPr>
          <p:txBody>
            <a:bodyPr wrap="square" lIns="68580" tIns="34290" rIns="68580" bIns="34290" rtlCol="0">
              <a:spAutoFit/>
            </a:bodyPr>
            <a:lstStyle/>
            <a:p>
              <a:pPr algn="just">
                <a:lnSpc>
                  <a:spcPct val="150000"/>
                </a:lnSpc>
                <a:defRPr/>
              </a:pPr>
              <a:r>
                <a:rPr lang="zh-CN" altLang="en-US" sz="105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43" name="组合 42"/>
          <p:cNvGrpSpPr/>
          <p:nvPr/>
        </p:nvGrpSpPr>
        <p:grpSpPr>
          <a:xfrm>
            <a:off x="4715139" y="1336212"/>
            <a:ext cx="1485000" cy="2120459"/>
            <a:chOff x="4715139" y="1336212"/>
            <a:chExt cx="1485000" cy="2120459"/>
          </a:xfrm>
          <a:solidFill>
            <a:srgbClr val="A15124"/>
          </a:solidFill>
        </p:grpSpPr>
        <p:sp>
          <p:nvSpPr>
            <p:cNvPr id="44" name="任意多边形 43"/>
            <p:cNvSpPr/>
            <p:nvPr/>
          </p:nvSpPr>
          <p:spPr>
            <a:xfrm>
              <a:off x="4715139" y="1336212"/>
              <a:ext cx="1485000" cy="212045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45" name="文本框 31"/>
            <p:cNvSpPr txBox="1"/>
            <p:nvPr/>
          </p:nvSpPr>
          <p:spPr>
            <a:xfrm>
              <a:off x="5085532" y="1487657"/>
              <a:ext cx="754053" cy="300082"/>
            </a:xfrm>
            <a:prstGeom prst="rect">
              <a:avLst/>
            </a:prstGeom>
            <a:grpFill/>
          </p:spPr>
          <p:txBody>
            <a:bodyPr wrap="none" lIns="68580" tIns="34290" rIns="68580" bIns="34290" rtlCol="0">
              <a:spAutoFit/>
            </a:bodyPr>
            <a:lstStyle/>
            <a:p>
              <a:pPr algn="ctr">
                <a:lnSpc>
                  <a:spcPct val="125000"/>
                </a:lnSpc>
                <a:spcAft>
                  <a:spcPts val="750"/>
                </a:spcAft>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46" name="文本框 35"/>
            <p:cNvSpPr txBox="1"/>
            <p:nvPr/>
          </p:nvSpPr>
          <p:spPr>
            <a:xfrm>
              <a:off x="4902795" y="1842493"/>
              <a:ext cx="1119525" cy="1281120"/>
            </a:xfrm>
            <a:prstGeom prst="rect">
              <a:avLst/>
            </a:prstGeom>
            <a:grpFill/>
          </p:spPr>
          <p:txBody>
            <a:bodyPr wrap="square" lIns="68580" tIns="34290" rIns="68580" bIns="34290" rtlCol="0">
              <a:spAutoFit/>
            </a:bodyPr>
            <a:lstStyle/>
            <a:p>
              <a:pPr algn="just">
                <a:lnSpc>
                  <a:spcPct val="150000"/>
                </a:lnSpc>
                <a:defRPr/>
              </a:pPr>
              <a:r>
                <a:rPr lang="zh-CN" altLang="en-US" sz="105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47" name="组合 46"/>
          <p:cNvGrpSpPr/>
          <p:nvPr/>
        </p:nvGrpSpPr>
        <p:grpSpPr>
          <a:xfrm>
            <a:off x="6486416" y="1336212"/>
            <a:ext cx="1485000" cy="2120459"/>
            <a:chOff x="6486416" y="1336212"/>
            <a:chExt cx="1485000" cy="2120459"/>
          </a:xfrm>
          <a:solidFill>
            <a:srgbClr val="A15124"/>
          </a:solidFill>
        </p:grpSpPr>
        <p:sp>
          <p:nvSpPr>
            <p:cNvPr id="48" name="任意多边形 47"/>
            <p:cNvSpPr/>
            <p:nvPr/>
          </p:nvSpPr>
          <p:spPr>
            <a:xfrm>
              <a:off x="6486416" y="1336212"/>
              <a:ext cx="1485000" cy="212045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49" name="文本框 31"/>
            <p:cNvSpPr txBox="1"/>
            <p:nvPr/>
          </p:nvSpPr>
          <p:spPr>
            <a:xfrm>
              <a:off x="6886016" y="1487657"/>
              <a:ext cx="754053" cy="300082"/>
            </a:xfrm>
            <a:prstGeom prst="rect">
              <a:avLst/>
            </a:prstGeom>
            <a:grpFill/>
          </p:spPr>
          <p:txBody>
            <a:bodyPr wrap="none" lIns="68580" tIns="34290" rIns="68580" bIns="34290" rtlCol="0">
              <a:spAutoFit/>
            </a:bodyPr>
            <a:lstStyle/>
            <a:p>
              <a:pPr algn="ctr">
                <a:lnSpc>
                  <a:spcPct val="125000"/>
                </a:lnSpc>
                <a:spcAft>
                  <a:spcPts val="750"/>
                </a:spcAft>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50" name="文本框 35"/>
            <p:cNvSpPr txBox="1"/>
            <p:nvPr/>
          </p:nvSpPr>
          <p:spPr>
            <a:xfrm>
              <a:off x="6703279" y="1842493"/>
              <a:ext cx="1119525" cy="1281120"/>
            </a:xfrm>
            <a:prstGeom prst="rect">
              <a:avLst/>
            </a:prstGeom>
            <a:grpFill/>
          </p:spPr>
          <p:txBody>
            <a:bodyPr wrap="square" lIns="68580" tIns="34290" rIns="68580" bIns="34290" rtlCol="0">
              <a:spAutoFit/>
            </a:bodyPr>
            <a:lstStyle/>
            <a:p>
              <a:pPr algn="just">
                <a:lnSpc>
                  <a:spcPct val="150000"/>
                </a:lnSpc>
                <a:defRPr/>
              </a:pPr>
              <a:r>
                <a:rPr lang="zh-CN" altLang="en-US" sz="105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2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900" decel="100000" fill="hold"/>
                                        <p:tgtEl>
                                          <p:spTgt spid="2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3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900" decel="100000" fill="hold"/>
                                        <p:tgtEl>
                                          <p:spTgt spid="3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p:tgtEl>
                                          <p:spTgt spid="35"/>
                                        </p:tgtEl>
                                        <p:attrNameLst>
                                          <p:attrName>ppt_y</p:attrName>
                                        </p:attrNameLst>
                                      </p:cBhvr>
                                      <p:tavLst>
                                        <p:tav tm="0">
                                          <p:val>
                                            <p:strVal val="#ppt_y+#ppt_h*1.125000"/>
                                          </p:val>
                                        </p:tav>
                                        <p:tav tm="100000">
                                          <p:val>
                                            <p:strVal val="#ppt_y"/>
                                          </p:val>
                                        </p:tav>
                                      </p:tavLst>
                                    </p:anim>
                                    <p:animEffect transition="in" filter="wipe(up)">
                                      <p:cBhvr>
                                        <p:cTn id="33" dur="500"/>
                                        <p:tgtEl>
                                          <p:spTgt spid="35"/>
                                        </p:tgtEl>
                                      </p:cBhvr>
                                    </p:animEffect>
                                  </p:childTnLst>
                                </p:cTn>
                              </p:par>
                              <p:par>
                                <p:cTn id="34" presetID="12" presetClass="entr" presetSubtype="4" fill="hold" nodeType="withEffect">
                                  <p:stCondLst>
                                    <p:cond delay="10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p:tgtEl>
                                          <p:spTgt spid="39"/>
                                        </p:tgtEl>
                                        <p:attrNameLst>
                                          <p:attrName>ppt_y</p:attrName>
                                        </p:attrNameLst>
                                      </p:cBhvr>
                                      <p:tavLst>
                                        <p:tav tm="0">
                                          <p:val>
                                            <p:strVal val="#ppt_y+#ppt_h*1.125000"/>
                                          </p:val>
                                        </p:tav>
                                        <p:tav tm="100000">
                                          <p:val>
                                            <p:strVal val="#ppt_y"/>
                                          </p:val>
                                        </p:tav>
                                      </p:tavLst>
                                    </p:anim>
                                    <p:animEffect transition="in" filter="wipe(up)">
                                      <p:cBhvr>
                                        <p:cTn id="37" dur="500"/>
                                        <p:tgtEl>
                                          <p:spTgt spid="39"/>
                                        </p:tgtEl>
                                      </p:cBhvr>
                                    </p:animEffect>
                                  </p:childTnLst>
                                </p:cTn>
                              </p:par>
                              <p:par>
                                <p:cTn id="38" presetID="12" presetClass="entr" presetSubtype="4" fill="hold" nodeType="withEffect">
                                  <p:stCondLst>
                                    <p:cond delay="20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p:tgtEl>
                                          <p:spTgt spid="43"/>
                                        </p:tgtEl>
                                        <p:attrNameLst>
                                          <p:attrName>ppt_y</p:attrName>
                                        </p:attrNameLst>
                                      </p:cBhvr>
                                      <p:tavLst>
                                        <p:tav tm="0">
                                          <p:val>
                                            <p:strVal val="#ppt_y+#ppt_h*1.125000"/>
                                          </p:val>
                                        </p:tav>
                                        <p:tav tm="100000">
                                          <p:val>
                                            <p:strVal val="#ppt_y"/>
                                          </p:val>
                                        </p:tav>
                                      </p:tavLst>
                                    </p:anim>
                                    <p:animEffect transition="in" filter="wipe(up)">
                                      <p:cBhvr>
                                        <p:cTn id="41" dur="500"/>
                                        <p:tgtEl>
                                          <p:spTgt spid="43"/>
                                        </p:tgtEl>
                                      </p:cBhvr>
                                    </p:animEffect>
                                  </p:childTnLst>
                                </p:cTn>
                              </p:par>
                              <p:par>
                                <p:cTn id="42" presetID="12" presetClass="entr" presetSubtype="4" fill="hold" nodeType="withEffect">
                                  <p:stCondLst>
                                    <p:cond delay="30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p:tgtEl>
                                          <p:spTgt spid="47"/>
                                        </p:tgtEl>
                                        <p:attrNameLst>
                                          <p:attrName>ppt_y</p:attrName>
                                        </p:attrNameLst>
                                      </p:cBhvr>
                                      <p:tavLst>
                                        <p:tav tm="0">
                                          <p:val>
                                            <p:strVal val="#ppt_y+#ppt_h*1.125000"/>
                                          </p:val>
                                        </p:tav>
                                        <p:tav tm="100000">
                                          <p:val>
                                            <p:strVal val="#ppt_y"/>
                                          </p:val>
                                        </p:tav>
                                      </p:tavLst>
                                    </p:anim>
                                    <p:animEffect transition="in" filter="wipe(up)">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grpSp>
        <p:nvGrpSpPr>
          <p:cNvPr id="9" name="Group 37"/>
          <p:cNvGrpSpPr/>
          <p:nvPr/>
        </p:nvGrpSpPr>
        <p:grpSpPr>
          <a:xfrm>
            <a:off x="2285015" y="2000246"/>
            <a:ext cx="2145078" cy="1853297"/>
            <a:chOff x="2285015" y="2000246"/>
            <a:chExt cx="2145078" cy="1853297"/>
          </a:xfrm>
        </p:grpSpPr>
        <p:cxnSp>
          <p:nvCxnSpPr>
            <p:cNvPr id="10" name="Straight Connector 34"/>
            <p:cNvCxnSpPr>
              <a:stCxn id="12" idx="0"/>
            </p:cNvCxnSpPr>
            <p:nvPr/>
          </p:nvCxnSpPr>
          <p:spPr>
            <a:xfrm rot="16200000" flipV="1">
              <a:off x="2819724" y="1466507"/>
              <a:ext cx="4091" cy="1071570"/>
            </a:xfrm>
            <a:prstGeom prst="line">
              <a:avLst/>
            </a:prstGeom>
            <a:ln>
              <a:solidFill>
                <a:srgbClr val="A15124"/>
              </a:solidFill>
              <a:tailEnd type="oval"/>
            </a:ln>
          </p:spPr>
          <p:style>
            <a:lnRef idx="1">
              <a:schemeClr val="accent1"/>
            </a:lnRef>
            <a:fillRef idx="0">
              <a:schemeClr val="accent1"/>
            </a:fillRef>
            <a:effectRef idx="0">
              <a:schemeClr val="accent1"/>
            </a:effectRef>
            <a:fontRef idx="minor">
              <a:schemeClr val="tx1"/>
            </a:fontRef>
          </p:style>
        </p:cxnSp>
        <p:grpSp>
          <p:nvGrpSpPr>
            <p:cNvPr id="11" name="Group 33"/>
            <p:cNvGrpSpPr/>
            <p:nvPr/>
          </p:nvGrpSpPr>
          <p:grpSpPr>
            <a:xfrm>
              <a:off x="2285015" y="2004337"/>
              <a:ext cx="2145078" cy="1849206"/>
              <a:chOff x="2285015" y="2004337"/>
              <a:chExt cx="2145078" cy="1849206"/>
            </a:xfrm>
          </p:grpSpPr>
          <p:sp>
            <p:nvSpPr>
              <p:cNvPr id="12" name="Isosceles Triangle 7"/>
              <p:cNvSpPr/>
              <p:nvPr/>
            </p:nvSpPr>
            <p:spPr>
              <a:xfrm>
                <a:off x="2285015" y="2004337"/>
                <a:ext cx="2145078" cy="1849206"/>
              </a:xfrm>
              <a:prstGeom prst="triangl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微软雅黑" panose="020B0503020204020204" pitchFamily="34" charset="-122"/>
                  <a:ea typeface="微软雅黑" panose="020B0503020204020204" pitchFamily="34" charset="-122"/>
                </a:endParaRPr>
              </a:p>
            </p:txBody>
          </p:sp>
          <p:sp>
            <p:nvSpPr>
              <p:cNvPr id="13" name="AutoShape 112"/>
              <p:cNvSpPr/>
              <p:nvPr/>
            </p:nvSpPr>
            <p:spPr bwMode="auto">
              <a:xfrm>
                <a:off x="3143240" y="2857502"/>
                <a:ext cx="366050" cy="36667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4" name="Rectangle 39"/>
              <p:cNvSpPr/>
              <p:nvPr/>
            </p:nvSpPr>
            <p:spPr>
              <a:xfrm>
                <a:off x="2876620" y="3429006"/>
                <a:ext cx="800219" cy="276999"/>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grpSp>
      </p:grpSp>
      <p:grpSp>
        <p:nvGrpSpPr>
          <p:cNvPr id="15" name="Group 46"/>
          <p:cNvGrpSpPr/>
          <p:nvPr/>
        </p:nvGrpSpPr>
        <p:grpSpPr>
          <a:xfrm>
            <a:off x="4572000" y="2000247"/>
            <a:ext cx="2145078" cy="1853296"/>
            <a:chOff x="4572000" y="2000247"/>
            <a:chExt cx="2145078" cy="1853296"/>
          </a:xfrm>
        </p:grpSpPr>
        <p:cxnSp>
          <p:nvCxnSpPr>
            <p:cNvPr id="16" name="Straight Connector 38"/>
            <p:cNvCxnSpPr>
              <a:stCxn id="18" idx="0"/>
            </p:cNvCxnSpPr>
            <p:nvPr/>
          </p:nvCxnSpPr>
          <p:spPr>
            <a:xfrm rot="5400000" flipH="1" flipV="1">
              <a:off x="6142075" y="1502711"/>
              <a:ext cx="4091" cy="999163"/>
            </a:xfrm>
            <a:prstGeom prst="line">
              <a:avLst/>
            </a:prstGeom>
            <a:ln>
              <a:solidFill>
                <a:srgbClr val="A15124"/>
              </a:solidFill>
              <a:tailEnd type="oval"/>
            </a:ln>
          </p:spPr>
          <p:style>
            <a:lnRef idx="1">
              <a:schemeClr val="accent1"/>
            </a:lnRef>
            <a:fillRef idx="0">
              <a:schemeClr val="accent1"/>
            </a:fillRef>
            <a:effectRef idx="0">
              <a:schemeClr val="accent1"/>
            </a:effectRef>
            <a:fontRef idx="minor">
              <a:schemeClr val="tx1"/>
            </a:fontRef>
          </p:style>
        </p:cxnSp>
        <p:grpSp>
          <p:nvGrpSpPr>
            <p:cNvPr id="17" name="Group 31"/>
            <p:cNvGrpSpPr/>
            <p:nvPr/>
          </p:nvGrpSpPr>
          <p:grpSpPr>
            <a:xfrm>
              <a:off x="4572000" y="2004337"/>
              <a:ext cx="2145078" cy="1849206"/>
              <a:chOff x="4572000" y="2004337"/>
              <a:chExt cx="2145078" cy="1849206"/>
            </a:xfrm>
          </p:grpSpPr>
          <p:sp>
            <p:nvSpPr>
              <p:cNvPr id="18" name="Isosceles Triangle 9"/>
              <p:cNvSpPr/>
              <p:nvPr/>
            </p:nvSpPr>
            <p:spPr>
              <a:xfrm>
                <a:off x="4572000" y="2004337"/>
                <a:ext cx="2145078" cy="1849206"/>
              </a:xfrm>
              <a:prstGeom prst="triangl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微软雅黑" panose="020B0503020204020204" pitchFamily="34" charset="-122"/>
                  <a:ea typeface="微软雅黑" panose="020B0503020204020204" pitchFamily="34" charset="-122"/>
                </a:endParaRPr>
              </a:p>
            </p:txBody>
          </p:sp>
          <p:sp>
            <p:nvSpPr>
              <p:cNvPr id="19" name="AutoShape 59"/>
              <p:cNvSpPr/>
              <p:nvPr/>
            </p:nvSpPr>
            <p:spPr bwMode="auto">
              <a:xfrm>
                <a:off x="5429256" y="2786064"/>
                <a:ext cx="366676" cy="3660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0" name="Rectangle 40"/>
              <p:cNvSpPr/>
              <p:nvPr/>
            </p:nvSpPr>
            <p:spPr>
              <a:xfrm>
                <a:off x="5250313" y="3429006"/>
                <a:ext cx="800219" cy="276999"/>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grpSp>
      </p:grpSp>
      <p:grpSp>
        <p:nvGrpSpPr>
          <p:cNvPr id="21" name="Group 36"/>
          <p:cNvGrpSpPr/>
          <p:nvPr/>
        </p:nvGrpSpPr>
        <p:grpSpPr>
          <a:xfrm>
            <a:off x="3929058" y="1500180"/>
            <a:ext cx="1126100" cy="2355078"/>
            <a:chOff x="3929058" y="1500180"/>
            <a:chExt cx="1126100" cy="2355078"/>
          </a:xfrm>
        </p:grpSpPr>
        <p:grpSp>
          <p:nvGrpSpPr>
            <p:cNvPr id="22" name="Group 32"/>
            <p:cNvGrpSpPr/>
            <p:nvPr/>
          </p:nvGrpSpPr>
          <p:grpSpPr>
            <a:xfrm>
              <a:off x="3929058" y="2884482"/>
              <a:ext cx="1126100" cy="970776"/>
              <a:chOff x="3929058" y="2884482"/>
              <a:chExt cx="1126100" cy="970776"/>
            </a:xfrm>
          </p:grpSpPr>
          <p:sp>
            <p:nvSpPr>
              <p:cNvPr id="25" name="Isosceles Triangle 8"/>
              <p:cNvSpPr/>
              <p:nvPr/>
            </p:nvSpPr>
            <p:spPr>
              <a:xfrm>
                <a:off x="3929058" y="2884482"/>
                <a:ext cx="1126100" cy="970776"/>
              </a:xfrm>
              <a:prstGeom prst="triangl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pitchFamily="34" charset="-122"/>
                  <a:ea typeface="微软雅黑" panose="020B0503020204020204" pitchFamily="34" charset="-122"/>
                </a:endParaRPr>
              </a:p>
            </p:txBody>
          </p:sp>
          <p:grpSp>
            <p:nvGrpSpPr>
              <p:cNvPr id="26" name="Group 26"/>
              <p:cNvGrpSpPr/>
              <p:nvPr/>
            </p:nvGrpSpPr>
            <p:grpSpPr>
              <a:xfrm>
                <a:off x="4286248" y="3429006"/>
                <a:ext cx="366051" cy="297846"/>
                <a:chOff x="7730164" y="3530664"/>
                <a:chExt cx="366051" cy="297846"/>
              </a:xfrm>
              <a:solidFill>
                <a:schemeClr val="bg1"/>
              </a:solidFill>
            </p:grpSpPr>
            <p:sp>
              <p:nvSpPr>
                <p:cNvPr id="27" name="AutoShape 5"/>
                <p:cNvSpPr/>
                <p:nvPr/>
              </p:nvSpPr>
              <p:spPr bwMode="auto">
                <a:xfrm>
                  <a:off x="7981704" y="3622021"/>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8" name="AutoShape 6"/>
                <p:cNvSpPr/>
                <p:nvPr/>
              </p:nvSpPr>
              <p:spPr bwMode="auto">
                <a:xfrm>
                  <a:off x="7730164" y="3530664"/>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cxnSp>
          <p:nvCxnSpPr>
            <p:cNvPr id="23" name="Straight Connector 28"/>
            <p:cNvCxnSpPr>
              <a:stCxn id="25" idx="0"/>
            </p:cNvCxnSpPr>
            <p:nvPr/>
          </p:nvCxnSpPr>
          <p:spPr>
            <a:xfrm rot="5400000" flipH="1" flipV="1">
              <a:off x="4054217" y="2438137"/>
              <a:ext cx="884236" cy="8454"/>
            </a:xfrm>
            <a:prstGeom prst="line">
              <a:avLst/>
            </a:prstGeom>
            <a:ln>
              <a:solidFill>
                <a:srgbClr val="A15124"/>
              </a:solidFill>
              <a:tailEnd type="oval"/>
            </a:ln>
          </p:spPr>
          <p:style>
            <a:lnRef idx="1">
              <a:schemeClr val="accent1"/>
            </a:lnRef>
            <a:fillRef idx="0">
              <a:schemeClr val="accent1"/>
            </a:fillRef>
            <a:effectRef idx="0">
              <a:schemeClr val="accent1"/>
            </a:effectRef>
            <a:fontRef idx="minor">
              <a:schemeClr val="tx1"/>
            </a:fontRef>
          </p:style>
        </p:cxnSp>
        <p:sp>
          <p:nvSpPr>
            <p:cNvPr id="24" name="Rectangle 41"/>
            <p:cNvSpPr/>
            <p:nvPr/>
          </p:nvSpPr>
          <p:spPr>
            <a:xfrm>
              <a:off x="4225020" y="1500180"/>
              <a:ext cx="492444" cy="276999"/>
            </a:xfrm>
            <a:prstGeom prst="rect">
              <a:avLst/>
            </a:prstGeom>
          </p:spPr>
          <p:txBody>
            <a:bodyPr wrap="none">
              <a:spAutoFit/>
            </a:bodyPr>
            <a:lstStyle/>
            <a:p>
              <a:pPr algn="ctr"/>
              <a:r>
                <a:rPr lang="zh-CN" altLang="en-US" sz="1200" dirty="0">
                  <a:latin typeface="微软雅黑" panose="020B0503020204020204" pitchFamily="34" charset="-122"/>
                  <a:ea typeface="微软雅黑" panose="020B0503020204020204" pitchFamily="34" charset="-122"/>
                  <a:cs typeface="Open Sans" pitchFamily="34" charset="0"/>
                </a:rPr>
                <a:t>标题</a:t>
              </a:r>
              <a:endParaRPr lang="en-US" sz="1200" dirty="0">
                <a:latin typeface="微软雅黑" panose="020B0503020204020204" pitchFamily="34" charset="-122"/>
                <a:ea typeface="微软雅黑" panose="020B0503020204020204" pitchFamily="34" charset="-122"/>
                <a:cs typeface="Open Sans" pitchFamily="34" charset="0"/>
              </a:endParaRPr>
            </a:p>
          </p:txBody>
        </p:sp>
      </p:grpSp>
      <p:grpSp>
        <p:nvGrpSpPr>
          <p:cNvPr id="29" name="Group 29"/>
          <p:cNvGrpSpPr/>
          <p:nvPr/>
        </p:nvGrpSpPr>
        <p:grpSpPr>
          <a:xfrm>
            <a:off x="571472" y="1714494"/>
            <a:ext cx="1643074" cy="1116749"/>
            <a:chOff x="571472" y="1714494"/>
            <a:chExt cx="1643074" cy="1116749"/>
          </a:xfrm>
        </p:grpSpPr>
        <p:sp>
          <p:nvSpPr>
            <p:cNvPr id="30" name="Rectangle 42"/>
            <p:cNvSpPr/>
            <p:nvPr/>
          </p:nvSpPr>
          <p:spPr>
            <a:xfrm>
              <a:off x="571472" y="1714494"/>
              <a:ext cx="800219"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cs typeface="Open Sans" pitchFamily="34" charset="0"/>
                </a:rPr>
                <a:t>添加标题</a:t>
              </a:r>
              <a:endParaRPr lang="en-US" sz="1200" dirty="0">
                <a:latin typeface="微软雅黑" panose="020B0503020204020204" pitchFamily="34" charset="-122"/>
                <a:ea typeface="微软雅黑" panose="020B0503020204020204" pitchFamily="34" charset="-122"/>
                <a:cs typeface="Open Sans" pitchFamily="34" charset="0"/>
              </a:endParaRPr>
            </a:p>
          </p:txBody>
        </p:sp>
        <p:sp>
          <p:nvSpPr>
            <p:cNvPr id="31" name="Rectangle 43"/>
            <p:cNvSpPr/>
            <p:nvPr/>
          </p:nvSpPr>
          <p:spPr>
            <a:xfrm>
              <a:off x="571472" y="2000246"/>
              <a:ext cx="1643074" cy="830997"/>
            </a:xfrm>
            <a:prstGeom prst="rect">
              <a:avLst/>
            </a:prstGeom>
          </p:spPr>
          <p:txBody>
            <a:bodyPr wrap="square">
              <a:spAutoFit/>
            </a:bodyPr>
            <a:lstStyle/>
            <a:p>
              <a:r>
                <a:rPr lang="zh-CN" altLang="en-US" sz="800" dirty="0">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800" dirty="0">
                  <a:latin typeface="微软雅黑" panose="020B0503020204020204" pitchFamily="34" charset="-122"/>
                  <a:ea typeface="微软雅黑" panose="020B0503020204020204" pitchFamily="34" charset="-122"/>
                  <a:cs typeface="Open Sans Light" pitchFamily="34" charset="0"/>
                </a:rPr>
                <a:t>200</a:t>
              </a:r>
              <a:r>
                <a:rPr lang="zh-CN" altLang="en-US" sz="800" dirty="0">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800" dirty="0">
                  <a:latin typeface="微软雅黑" panose="020B0503020204020204" pitchFamily="34" charset="-122"/>
                  <a:ea typeface="微软雅黑" panose="020B0503020204020204" pitchFamily="34" charset="-122"/>
                  <a:cs typeface="Open Sans Light" pitchFamily="34" charset="0"/>
                </a:rPr>
                <a:t>5</a:t>
              </a:r>
              <a:r>
                <a:rPr lang="zh-CN" altLang="en-US" sz="800" dirty="0">
                  <a:latin typeface="微软雅黑" panose="020B0503020204020204" pitchFamily="34" charset="-122"/>
                  <a:ea typeface="微软雅黑" panose="020B0503020204020204" pitchFamily="34" charset="-122"/>
                  <a:cs typeface="Open Sans Light" pitchFamily="34" charset="0"/>
                </a:rPr>
                <a:t>分钟之内。</a:t>
              </a:r>
              <a:endParaRPr lang="ms-MY" sz="800" dirty="0">
                <a:latin typeface="微软雅黑" panose="020B0503020204020204" pitchFamily="34" charset="-122"/>
                <a:ea typeface="微软雅黑" panose="020B0503020204020204" pitchFamily="34" charset="-122"/>
                <a:cs typeface="Open Sans Light" pitchFamily="34" charset="0"/>
              </a:endParaRPr>
            </a:p>
          </p:txBody>
        </p:sp>
      </p:grpSp>
      <p:grpSp>
        <p:nvGrpSpPr>
          <p:cNvPr id="32" name="Group 30"/>
          <p:cNvGrpSpPr/>
          <p:nvPr/>
        </p:nvGrpSpPr>
        <p:grpSpPr>
          <a:xfrm>
            <a:off x="6715140" y="1714494"/>
            <a:ext cx="1643074" cy="1116749"/>
            <a:chOff x="6715140" y="1714494"/>
            <a:chExt cx="1643074" cy="1116749"/>
          </a:xfrm>
        </p:grpSpPr>
        <p:sp>
          <p:nvSpPr>
            <p:cNvPr id="33" name="Rectangle 44"/>
            <p:cNvSpPr/>
            <p:nvPr/>
          </p:nvSpPr>
          <p:spPr>
            <a:xfrm>
              <a:off x="7467783" y="1714494"/>
              <a:ext cx="800220"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cs typeface="Open Sans" pitchFamily="34" charset="0"/>
                </a:rPr>
                <a:t>添加标题</a:t>
              </a:r>
              <a:endParaRPr lang="en-US" altLang="zh-CN" sz="1200" dirty="0">
                <a:latin typeface="微软雅黑" panose="020B0503020204020204" pitchFamily="34" charset="-122"/>
                <a:ea typeface="微软雅黑" panose="020B0503020204020204" pitchFamily="34" charset="-122"/>
                <a:cs typeface="Open Sans" pitchFamily="34" charset="0"/>
              </a:endParaRPr>
            </a:p>
          </p:txBody>
        </p:sp>
        <p:sp>
          <p:nvSpPr>
            <p:cNvPr id="34" name="Rectangle 45"/>
            <p:cNvSpPr/>
            <p:nvPr/>
          </p:nvSpPr>
          <p:spPr>
            <a:xfrm>
              <a:off x="6715140" y="2000246"/>
              <a:ext cx="1643074" cy="830997"/>
            </a:xfrm>
            <a:prstGeom prst="rect">
              <a:avLst/>
            </a:prstGeom>
          </p:spPr>
          <p:txBody>
            <a:bodyPr wrap="square">
              <a:spAutoFit/>
            </a:bodyPr>
            <a:lstStyle/>
            <a:p>
              <a:pPr algn="r"/>
              <a:r>
                <a:rPr lang="zh-CN" altLang="en-US" sz="800" dirty="0">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800" dirty="0">
                  <a:latin typeface="微软雅黑" panose="020B0503020204020204" pitchFamily="34" charset="-122"/>
                  <a:ea typeface="微软雅黑" panose="020B0503020204020204" pitchFamily="34" charset="-122"/>
                  <a:cs typeface="Open Sans Light" pitchFamily="34" charset="0"/>
                </a:rPr>
                <a:t>200</a:t>
              </a:r>
              <a:r>
                <a:rPr lang="zh-CN" altLang="en-US" sz="800" dirty="0">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800" dirty="0">
                  <a:latin typeface="微软雅黑" panose="020B0503020204020204" pitchFamily="34" charset="-122"/>
                  <a:ea typeface="微软雅黑" panose="020B0503020204020204" pitchFamily="34" charset="-122"/>
                  <a:cs typeface="Open Sans Light" pitchFamily="34" charset="0"/>
                </a:rPr>
                <a:t>5</a:t>
              </a:r>
              <a:r>
                <a:rPr lang="zh-CN" altLang="en-US" sz="800" dirty="0">
                  <a:latin typeface="微软雅黑" panose="020B0503020204020204" pitchFamily="34" charset="-122"/>
                  <a:ea typeface="微软雅黑" panose="020B0503020204020204" pitchFamily="34" charset="-122"/>
                  <a:cs typeface="Open Sans Light" pitchFamily="34" charset="0"/>
                </a:rPr>
                <a:t>分钟之内。</a:t>
              </a:r>
            </a:p>
          </p:txBody>
        </p:sp>
      </p:grpSp>
      <p:sp>
        <p:nvSpPr>
          <p:cNvPr id="35" name="Rectangle 27"/>
          <p:cNvSpPr/>
          <p:nvPr/>
        </p:nvSpPr>
        <p:spPr>
          <a:xfrm>
            <a:off x="642910" y="4214824"/>
            <a:ext cx="7772400" cy="553998"/>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000" dirty="0">
                <a:latin typeface="微软雅黑" panose="020B0503020204020204" pitchFamily="34" charset="-122"/>
                <a:ea typeface="微软雅黑" panose="020B0503020204020204" pitchFamily="34" charset="-122"/>
                <a:cs typeface="Open Sans Light" pitchFamily="34" charset="0"/>
              </a:rPr>
              <a:t>200</a:t>
            </a:r>
            <a:r>
              <a:rPr lang="zh-CN" altLang="en-US" sz="1000" dirty="0">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1000" dirty="0">
                <a:latin typeface="微软雅黑" panose="020B0503020204020204" pitchFamily="34" charset="-122"/>
                <a:ea typeface="微软雅黑" panose="020B0503020204020204" pitchFamily="34" charset="-122"/>
                <a:cs typeface="Open Sans Light" pitchFamily="34" charset="0"/>
              </a:rPr>
              <a:t>5</a:t>
            </a:r>
            <a:r>
              <a:rPr lang="zh-CN" altLang="en-US" sz="1000" dirty="0">
                <a:latin typeface="微软雅黑" panose="020B0503020204020204" pitchFamily="34" charset="-122"/>
                <a:ea typeface="微软雅黑" panose="020B0503020204020204" pitchFamily="34" charset="-122"/>
                <a:cs typeface="Open Sans Light" pitchFamily="34" charset="0"/>
              </a:rPr>
              <a:t>分钟之内。此处添加详细文本描述，建议与标题相关并符合整体语言风格，语言描述尽量简洁生动。尽量将每页幻灯片的字数控制在</a:t>
            </a:r>
            <a:r>
              <a:rPr lang="en-US" altLang="zh-CN" sz="1000" dirty="0">
                <a:latin typeface="微软雅黑" panose="020B0503020204020204" pitchFamily="34" charset="-122"/>
                <a:ea typeface="微软雅黑" panose="020B0503020204020204" pitchFamily="34" charset="-122"/>
                <a:cs typeface="Open Sans Light" pitchFamily="34" charset="0"/>
              </a:rPr>
              <a:t>200</a:t>
            </a:r>
            <a:r>
              <a:rPr lang="zh-CN" altLang="en-US" sz="1000" dirty="0">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1000" dirty="0">
                <a:latin typeface="微软雅黑" panose="020B0503020204020204" pitchFamily="34" charset="-122"/>
                <a:ea typeface="微软雅黑" panose="020B0503020204020204" pitchFamily="34" charset="-122"/>
                <a:cs typeface="Open Sans Light" pitchFamily="34" charset="0"/>
              </a:rPr>
              <a:t>5</a:t>
            </a:r>
            <a:r>
              <a:rPr lang="zh-CN" altLang="en-US" sz="1000" dirty="0">
                <a:latin typeface="微软雅黑" panose="020B0503020204020204" pitchFamily="34" charset="-122"/>
                <a:ea typeface="微软雅黑" panose="020B0503020204020204" pitchFamily="34" charset="-122"/>
                <a:cs typeface="Open Sans Light" pitchFamily="34" charset="0"/>
              </a:rPr>
              <a:t>分钟之内。</a:t>
            </a: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Right)">
                                      <p:cBhvr>
                                        <p:cTn id="11" dur="500"/>
                                        <p:tgtEl>
                                          <p:spTgt spid="29"/>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lide(fromBottom)">
                                      <p:cBhvr>
                                        <p:cTn id="15" dur="500"/>
                                        <p:tgtEl>
                                          <p:spTgt spid="21"/>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Bottom)">
                                      <p:cBhvr>
                                        <p:cTn id="19" dur="500"/>
                                        <p:tgtEl>
                                          <p:spTgt spid="15"/>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slide(fromLeft)">
                                      <p:cBhvr>
                                        <p:cTn id="23" dur="500"/>
                                        <p:tgtEl>
                                          <p:spTgt spid="32"/>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slide(fromLeft)">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9" name="TextBox 2"/>
          <p:cNvSpPr txBox="1"/>
          <p:nvPr/>
        </p:nvSpPr>
        <p:spPr>
          <a:xfrm>
            <a:off x="1177463" y="1179845"/>
            <a:ext cx="1723550"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A15124"/>
                </a:solidFill>
                <a:effectLst/>
                <a:uLnTx/>
                <a:uFillTx/>
              </a:rPr>
              <a:t>输入标题文本</a:t>
            </a:r>
          </a:p>
        </p:txBody>
      </p:sp>
      <p:sp>
        <p:nvSpPr>
          <p:cNvPr id="10" name="TextBox 3"/>
          <p:cNvSpPr txBox="1"/>
          <p:nvPr/>
        </p:nvSpPr>
        <p:spPr>
          <a:xfrm>
            <a:off x="1177463" y="1549177"/>
            <a:ext cx="2890481" cy="434478"/>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kumimoji="0" lang="en-US" altLang="zh-CN" sz="1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042988" y="2409115"/>
            <a:ext cx="3503612" cy="1309688"/>
            <a:chOff x="1042988" y="2273002"/>
            <a:chExt cx="3503612" cy="1309688"/>
          </a:xfrm>
        </p:grpSpPr>
        <p:sp>
          <p:nvSpPr>
            <p:cNvPr id="12" name="Freeform 7"/>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solidFill>
              <a:srgbClr val="A1512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TextBox 6"/>
            <p:cNvSpPr txBox="1"/>
            <p:nvPr/>
          </p:nvSpPr>
          <p:spPr>
            <a:xfrm>
              <a:off x="1749987" y="2455515"/>
              <a:ext cx="2088231" cy="40011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 name="矩形 13"/>
            <p:cNvSpPr/>
            <p:nvPr/>
          </p:nvSpPr>
          <p:spPr>
            <a:xfrm>
              <a:off x="1151814" y="2393960"/>
              <a:ext cx="627095"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01</a:t>
              </a:r>
              <a:endParaRPr kumimoji="0" lang="zh-CN" altLang="en-US"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042988" y="3467978"/>
            <a:ext cx="3503612" cy="1309688"/>
            <a:chOff x="1042988" y="3331865"/>
            <a:chExt cx="3503612" cy="1309688"/>
          </a:xfrm>
        </p:grpSpPr>
        <p:sp>
          <p:nvSpPr>
            <p:cNvPr id="16" name="Freeform 8"/>
            <p:cNvSpPr/>
            <p:nvPr/>
          </p:nvSpPr>
          <p:spPr bwMode="auto">
            <a:xfrm>
              <a:off x="1042988" y="3331865"/>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solidFill>
              <a:srgbClr val="A1512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TextBox 10"/>
            <p:cNvSpPr txBox="1"/>
            <p:nvPr/>
          </p:nvSpPr>
          <p:spPr>
            <a:xfrm>
              <a:off x="1750678" y="3522860"/>
              <a:ext cx="2088231" cy="400110"/>
            </a:xfrm>
            <a:prstGeom prst="rect">
              <a:avLst/>
            </a:prstGeom>
            <a:no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矩形 17"/>
            <p:cNvSpPr/>
            <p:nvPr/>
          </p:nvSpPr>
          <p:spPr>
            <a:xfrm>
              <a:off x="1151814" y="3445916"/>
              <a:ext cx="627095"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02</a:t>
              </a:r>
              <a:endParaRPr kumimoji="0" lang="zh-CN" altLang="en-US"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635500" y="1856665"/>
            <a:ext cx="3503612" cy="1309688"/>
            <a:chOff x="4635500" y="1720552"/>
            <a:chExt cx="3503612" cy="1309688"/>
          </a:xfrm>
        </p:grpSpPr>
        <p:sp>
          <p:nvSpPr>
            <p:cNvPr id="20" name="Freeform 5"/>
            <p:cNvSpPr/>
            <p:nvPr/>
          </p:nvSpPr>
          <p:spPr bwMode="auto">
            <a:xfrm>
              <a:off x="4635500" y="1720552"/>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solidFill>
              <a:srgbClr val="A1512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TextBox 14"/>
            <p:cNvSpPr txBox="1"/>
            <p:nvPr/>
          </p:nvSpPr>
          <p:spPr>
            <a:xfrm>
              <a:off x="5780228" y="1889055"/>
              <a:ext cx="2088231" cy="400110"/>
            </a:xfrm>
            <a:prstGeom prst="rect">
              <a:avLst/>
            </a:prstGeom>
            <a:no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矩形 21"/>
            <p:cNvSpPr/>
            <p:nvPr/>
          </p:nvSpPr>
          <p:spPr>
            <a:xfrm>
              <a:off x="5159007" y="1828562"/>
              <a:ext cx="627095"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03</a:t>
              </a:r>
              <a:endParaRPr kumimoji="0" lang="zh-CN" altLang="en-US"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635500" y="2917115"/>
            <a:ext cx="3503612" cy="1309688"/>
            <a:chOff x="4635500" y="2781002"/>
            <a:chExt cx="3503612" cy="1309688"/>
          </a:xfrm>
        </p:grpSpPr>
        <p:sp>
          <p:nvSpPr>
            <p:cNvPr id="24" name="Freeform 6"/>
            <p:cNvSpPr/>
            <p:nvPr/>
          </p:nvSpPr>
          <p:spPr bwMode="auto">
            <a:xfrm>
              <a:off x="4635500" y="2781002"/>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solidFill>
              <a:srgbClr val="A1512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TextBox 18"/>
            <p:cNvSpPr txBox="1"/>
            <p:nvPr/>
          </p:nvSpPr>
          <p:spPr>
            <a:xfrm>
              <a:off x="5780227" y="2969175"/>
              <a:ext cx="2088231" cy="400110"/>
            </a:xfrm>
            <a:prstGeom prst="rect">
              <a:avLst/>
            </a:prstGeom>
            <a:noFill/>
          </p:spPr>
          <p:txBody>
            <a:bodyPr wrap="square" rtlCol="0">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6" name="矩形 25"/>
            <p:cNvSpPr/>
            <p:nvPr/>
          </p:nvSpPr>
          <p:spPr>
            <a:xfrm>
              <a:off x="5159007" y="2899082"/>
              <a:ext cx="627095"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04</a:t>
              </a:r>
              <a:endParaRPr kumimoji="0" lang="zh-CN" altLang="en-US"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293683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786403" y="2025545"/>
            <a:ext cx="1571194" cy="1822585"/>
            <a:chOff x="3786403" y="1219849"/>
            <a:chExt cx="1571194" cy="1822585"/>
          </a:xfrm>
        </p:grpSpPr>
        <p:sp>
          <p:nvSpPr>
            <p:cNvPr id="6" name="六边形 5"/>
            <p:cNvSpPr/>
            <p:nvPr/>
          </p:nvSpPr>
          <p:spPr>
            <a:xfrm rot="5400000">
              <a:off x="3660707" y="1345545"/>
              <a:ext cx="1822585" cy="1571194"/>
            </a:xfrm>
            <a:prstGeom prst="hexagon">
              <a:avLst>
                <a:gd name="adj" fmla="val 31571"/>
                <a:gd name="vf" fmla="val 115470"/>
              </a:avLst>
            </a:prstGeom>
            <a:solidFill>
              <a:srgbClr val="A1512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a:spLocks noChangeArrowheads="1"/>
            </p:cNvSpPr>
            <p:nvPr/>
          </p:nvSpPr>
          <p:spPr bwMode="auto">
            <a:xfrm>
              <a:off x="4037949" y="1577144"/>
              <a:ext cx="1087157" cy="110799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pitchFamily="34" charset="-122"/>
                </a:defRPr>
              </a:lvl1pPr>
            </a:lstStyle>
            <a:p>
              <a:r>
                <a:rPr lang="en-US" altLang="zh-CN" sz="6600" dirty="0"/>
                <a:t>03</a:t>
              </a:r>
              <a:endParaRPr lang="zh-CN" altLang="en-US" sz="6600" dirty="0"/>
            </a:p>
          </p:txBody>
        </p:sp>
      </p:grpSp>
      <p:sp>
        <p:nvSpPr>
          <p:cNvPr id="8" name="文本框 7"/>
          <p:cNvSpPr txBox="1">
            <a:spLocks noChangeArrowheads="1"/>
          </p:cNvSpPr>
          <p:nvPr/>
        </p:nvSpPr>
        <p:spPr bwMode="auto">
          <a:xfrm>
            <a:off x="2841397" y="3848131"/>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85800">
              <a:defRPr/>
            </a:pPr>
            <a:r>
              <a:rPr lang="zh-CN" altLang="en-US" sz="5400" dirty="0">
                <a:solidFill>
                  <a:srgbClr val="A15124"/>
                </a:solidFill>
                <a:cs typeface="Arial" panose="020B0604020202020204" pitchFamily="34" charset="0"/>
              </a:rPr>
              <a:t>添加标题</a:t>
            </a:r>
            <a:endParaRPr lang="zh-CN" altLang="en-US" sz="5400" baseline="-3000" dirty="0">
              <a:solidFill>
                <a:srgbClr val="A15124"/>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1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1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9" name="等腰三角形 24"/>
          <p:cNvSpPr>
            <a:spLocks noChangeArrowheads="1"/>
          </p:cNvSpPr>
          <p:nvPr/>
        </p:nvSpPr>
        <p:spPr bwMode="auto">
          <a:xfrm>
            <a:off x="2689622" y="1378744"/>
            <a:ext cx="742950" cy="640556"/>
          </a:xfrm>
          <a:prstGeom prst="triangle">
            <a:avLst>
              <a:gd name="adj" fmla="val 50000"/>
            </a:avLst>
          </a:prstGeom>
          <a:solidFill>
            <a:srgbClr val="A15124"/>
          </a:solidFill>
          <a:ln>
            <a:noFill/>
          </a:ln>
        </p:spPr>
        <p:txBody>
          <a:bodyPr lIns="68580" tIns="34290" rIns="68580" bIns="34290" anchor="ctr"/>
          <a:lstStyle/>
          <a:p>
            <a:pPr algn="ctr">
              <a:defRPr/>
            </a:pPr>
            <a:endParaRPr lang="zh-CN" altLang="en-US" sz="1200" kern="0">
              <a:latin typeface="造字工房悦黑体验版常规体" pitchFamily="50" charset="-122"/>
              <a:ea typeface="造字工房悦黑体验版常规体" pitchFamily="50" charset="-122"/>
            </a:endParaRPr>
          </a:p>
        </p:txBody>
      </p:sp>
      <p:sp>
        <p:nvSpPr>
          <p:cNvPr id="10" name="等腰三角形 25"/>
          <p:cNvSpPr>
            <a:spLocks noChangeArrowheads="1"/>
          </p:cNvSpPr>
          <p:nvPr/>
        </p:nvSpPr>
        <p:spPr bwMode="auto">
          <a:xfrm flipV="1">
            <a:off x="2699147" y="3323035"/>
            <a:ext cx="742950" cy="640556"/>
          </a:xfrm>
          <a:prstGeom prst="triangle">
            <a:avLst>
              <a:gd name="adj" fmla="val 50000"/>
            </a:avLst>
          </a:prstGeom>
          <a:solidFill>
            <a:srgbClr val="A15124"/>
          </a:solidFill>
          <a:ln>
            <a:noFill/>
          </a:ln>
        </p:spPr>
        <p:txBody>
          <a:bodyPr lIns="68580" tIns="34290" rIns="68580" bIns="34290" anchor="ctr"/>
          <a:lstStyle/>
          <a:p>
            <a:pPr algn="ctr">
              <a:lnSpc>
                <a:spcPct val="140000"/>
              </a:lnSpc>
              <a:defRPr/>
            </a:pPr>
            <a:endParaRPr lang="zh-CN" altLang="en-US" sz="1100" kern="0">
              <a:latin typeface="微软雅黑" panose="020B0503020204020204" pitchFamily="34" charset="-122"/>
              <a:ea typeface="微软雅黑" panose="020B0503020204020204" pitchFamily="34" charset="-122"/>
            </a:endParaRPr>
          </a:p>
        </p:txBody>
      </p:sp>
      <p:sp>
        <p:nvSpPr>
          <p:cNvPr id="11" name="等腰三角形 26"/>
          <p:cNvSpPr>
            <a:spLocks noChangeArrowheads="1"/>
          </p:cNvSpPr>
          <p:nvPr/>
        </p:nvSpPr>
        <p:spPr bwMode="auto">
          <a:xfrm rot="17794774" flipV="1">
            <a:off x="3533776" y="2824163"/>
            <a:ext cx="742950" cy="640556"/>
          </a:xfrm>
          <a:prstGeom prst="triangle">
            <a:avLst>
              <a:gd name="adj" fmla="val 50000"/>
            </a:avLst>
          </a:prstGeom>
          <a:solidFill>
            <a:srgbClr val="A15124"/>
          </a:solidFill>
          <a:ln>
            <a:noFill/>
          </a:ln>
        </p:spPr>
        <p:txBody>
          <a:bodyPr lIns="68580" tIns="34290" rIns="68580" bIns="34290" anchor="ctr"/>
          <a:lstStyle/>
          <a:p>
            <a:pPr algn="ctr">
              <a:defRPr/>
            </a:pPr>
            <a:endParaRPr lang="zh-CN" altLang="en-US" sz="1200" kern="0">
              <a:latin typeface="造字工房悦黑体验版常规体" pitchFamily="50" charset="-122"/>
              <a:ea typeface="造字工房悦黑体验版常规体" pitchFamily="50" charset="-122"/>
            </a:endParaRPr>
          </a:p>
        </p:txBody>
      </p:sp>
      <p:sp>
        <p:nvSpPr>
          <p:cNvPr id="12" name="等腰三角形 27"/>
          <p:cNvSpPr>
            <a:spLocks noChangeArrowheads="1"/>
          </p:cNvSpPr>
          <p:nvPr/>
        </p:nvSpPr>
        <p:spPr bwMode="auto">
          <a:xfrm rot="14521584" flipV="1">
            <a:off x="3518893" y="1871068"/>
            <a:ext cx="742950" cy="641747"/>
          </a:xfrm>
          <a:prstGeom prst="triangle">
            <a:avLst>
              <a:gd name="adj" fmla="val 50000"/>
            </a:avLst>
          </a:prstGeom>
          <a:solidFill>
            <a:srgbClr val="A15124"/>
          </a:solidFill>
          <a:ln>
            <a:noFill/>
          </a:ln>
        </p:spPr>
        <p:txBody>
          <a:bodyPr lIns="68580" tIns="34290" rIns="68580" bIns="34290" anchor="ctr"/>
          <a:lstStyle/>
          <a:p>
            <a:pPr algn="ctr">
              <a:lnSpc>
                <a:spcPct val="140000"/>
              </a:lnSpc>
              <a:defRPr/>
            </a:pPr>
            <a:endParaRPr lang="zh-CN" altLang="en-US" sz="1100" kern="0">
              <a:latin typeface="微软雅黑" panose="020B0503020204020204" pitchFamily="34" charset="-122"/>
              <a:ea typeface="微软雅黑" panose="020B0503020204020204" pitchFamily="34" charset="-122"/>
            </a:endParaRPr>
          </a:p>
        </p:txBody>
      </p:sp>
      <p:sp>
        <p:nvSpPr>
          <p:cNvPr id="13" name="等腰三角形 28"/>
          <p:cNvSpPr>
            <a:spLocks noChangeArrowheads="1"/>
          </p:cNvSpPr>
          <p:nvPr/>
        </p:nvSpPr>
        <p:spPr bwMode="auto">
          <a:xfrm rot="17829507">
            <a:off x="1864520" y="1875235"/>
            <a:ext cx="742950" cy="640556"/>
          </a:xfrm>
          <a:prstGeom prst="triangle">
            <a:avLst>
              <a:gd name="adj" fmla="val 50000"/>
            </a:avLst>
          </a:prstGeom>
          <a:solidFill>
            <a:srgbClr val="A15124"/>
          </a:solidFill>
          <a:ln>
            <a:noFill/>
          </a:ln>
        </p:spPr>
        <p:txBody>
          <a:bodyPr lIns="68580" tIns="34290" rIns="68580" bIns="34290" anchor="ctr"/>
          <a:lstStyle/>
          <a:p>
            <a:pPr algn="ctr">
              <a:lnSpc>
                <a:spcPct val="140000"/>
              </a:lnSpc>
              <a:defRPr/>
            </a:pPr>
            <a:endParaRPr lang="zh-CN" altLang="en-US" sz="1100" kern="0">
              <a:latin typeface="微软雅黑" panose="020B0503020204020204" pitchFamily="34" charset="-122"/>
              <a:ea typeface="微软雅黑" panose="020B0503020204020204" pitchFamily="34" charset="-122"/>
            </a:endParaRPr>
          </a:p>
        </p:txBody>
      </p:sp>
      <p:sp>
        <p:nvSpPr>
          <p:cNvPr id="14" name="等腰三角形 29"/>
          <p:cNvSpPr>
            <a:spLocks noChangeArrowheads="1"/>
          </p:cNvSpPr>
          <p:nvPr/>
        </p:nvSpPr>
        <p:spPr bwMode="auto">
          <a:xfrm rot="14576656">
            <a:off x="1864520" y="2813447"/>
            <a:ext cx="742950" cy="640556"/>
          </a:xfrm>
          <a:prstGeom prst="triangle">
            <a:avLst>
              <a:gd name="adj" fmla="val 50000"/>
            </a:avLst>
          </a:prstGeom>
          <a:solidFill>
            <a:srgbClr val="A15124"/>
          </a:solidFill>
          <a:ln>
            <a:noFill/>
          </a:ln>
        </p:spPr>
        <p:txBody>
          <a:bodyPr lIns="68580" tIns="34290" rIns="68580" bIns="34290" anchor="ctr"/>
          <a:lstStyle/>
          <a:p>
            <a:pPr algn="ctr">
              <a:defRPr/>
            </a:pPr>
            <a:endParaRPr lang="zh-CN" altLang="en-US" sz="1200" kern="0">
              <a:latin typeface="造字工房悦黑体验版常规体" pitchFamily="50" charset="-122"/>
              <a:ea typeface="造字工房悦黑体验版常规体" pitchFamily="50" charset="-122"/>
            </a:endParaRPr>
          </a:p>
        </p:txBody>
      </p:sp>
      <p:sp>
        <p:nvSpPr>
          <p:cNvPr id="15" name="TextBox 20"/>
          <p:cNvSpPr txBox="1">
            <a:spLocks noChangeArrowheads="1"/>
          </p:cNvSpPr>
          <p:nvPr/>
        </p:nvSpPr>
        <p:spPr bwMode="auto">
          <a:xfrm>
            <a:off x="845344" y="1956197"/>
            <a:ext cx="1113235"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lang="zh-CN" altLang="en-US" sz="1200" kern="0">
                <a:latin typeface="微软雅黑" panose="020B0503020204020204" pitchFamily="34" charset="-122"/>
                <a:ea typeface="微软雅黑" panose="020B0503020204020204" pitchFamily="34" charset="-122"/>
              </a:rPr>
              <a:t>请在此处输入您的文本</a:t>
            </a:r>
          </a:p>
        </p:txBody>
      </p:sp>
      <p:sp>
        <p:nvSpPr>
          <p:cNvPr id="16" name="TextBox 21"/>
          <p:cNvSpPr txBox="1">
            <a:spLocks noChangeArrowheads="1"/>
          </p:cNvSpPr>
          <p:nvPr/>
        </p:nvSpPr>
        <p:spPr bwMode="auto">
          <a:xfrm>
            <a:off x="845344" y="2999185"/>
            <a:ext cx="1113235"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lang="zh-CN" altLang="en-US" sz="1200" kern="0">
                <a:latin typeface="微软雅黑" panose="020B0503020204020204" pitchFamily="34" charset="-122"/>
                <a:ea typeface="微软雅黑" panose="020B0503020204020204" pitchFamily="34" charset="-122"/>
              </a:rPr>
              <a:t>请在此处输入您的文本</a:t>
            </a:r>
          </a:p>
        </p:txBody>
      </p:sp>
      <p:sp>
        <p:nvSpPr>
          <p:cNvPr id="17" name="TextBox 22"/>
          <p:cNvSpPr txBox="1">
            <a:spLocks noChangeArrowheads="1"/>
          </p:cNvSpPr>
          <p:nvPr/>
        </p:nvSpPr>
        <p:spPr bwMode="auto">
          <a:xfrm>
            <a:off x="2582466" y="4029075"/>
            <a:ext cx="1113234"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lang="zh-CN" altLang="en-US" sz="1200" kern="0" dirty="0">
                <a:latin typeface="微软雅黑" panose="020B0503020204020204" pitchFamily="34" charset="-122"/>
                <a:ea typeface="微软雅黑" panose="020B0503020204020204" pitchFamily="34" charset="-122"/>
              </a:rPr>
              <a:t>请在此处输入您的文本</a:t>
            </a:r>
          </a:p>
        </p:txBody>
      </p:sp>
      <p:sp>
        <p:nvSpPr>
          <p:cNvPr id="18" name="TextBox 23"/>
          <p:cNvSpPr txBox="1">
            <a:spLocks noChangeArrowheads="1"/>
          </p:cNvSpPr>
          <p:nvPr/>
        </p:nvSpPr>
        <p:spPr bwMode="auto">
          <a:xfrm>
            <a:off x="4263629" y="2999185"/>
            <a:ext cx="1113234"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lang="zh-CN" altLang="en-US" sz="1200" kern="0">
                <a:latin typeface="微软雅黑" panose="020B0503020204020204" pitchFamily="34" charset="-122"/>
                <a:ea typeface="微软雅黑" panose="020B0503020204020204" pitchFamily="34" charset="-122"/>
              </a:rPr>
              <a:t>请在此处输入您的文本</a:t>
            </a:r>
          </a:p>
        </p:txBody>
      </p:sp>
      <p:sp>
        <p:nvSpPr>
          <p:cNvPr id="19" name="TextBox 24"/>
          <p:cNvSpPr txBox="1">
            <a:spLocks noChangeArrowheads="1"/>
          </p:cNvSpPr>
          <p:nvPr/>
        </p:nvSpPr>
        <p:spPr bwMode="auto">
          <a:xfrm>
            <a:off x="4268391" y="1956197"/>
            <a:ext cx="1113234"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lang="zh-CN" altLang="en-US" sz="1200" kern="0">
                <a:latin typeface="微软雅黑" panose="020B0503020204020204" pitchFamily="34" charset="-122"/>
                <a:ea typeface="微软雅黑" panose="020B0503020204020204" pitchFamily="34" charset="-122"/>
              </a:rPr>
              <a:t>请在此处输入您的文本</a:t>
            </a:r>
          </a:p>
        </p:txBody>
      </p:sp>
      <p:sp>
        <p:nvSpPr>
          <p:cNvPr id="20" name="TextBox 14"/>
          <p:cNvSpPr txBox="1">
            <a:spLocks noChangeArrowheads="1"/>
          </p:cNvSpPr>
          <p:nvPr/>
        </p:nvSpPr>
        <p:spPr bwMode="auto">
          <a:xfrm>
            <a:off x="2511029" y="2302669"/>
            <a:ext cx="1120378" cy="72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800" kern="0" dirty="0">
                <a:latin typeface="微软雅黑" panose="020B0503020204020204" pitchFamily="34" charset="-122"/>
                <a:ea typeface="微软雅黑" panose="020B0503020204020204" pitchFamily="34" charset="-122"/>
              </a:rPr>
              <a:t>此处输</a:t>
            </a:r>
            <a:endParaRPr lang="en-US" sz="1800" kern="0" dirty="0">
              <a:latin typeface="微软雅黑" panose="020B0503020204020204" pitchFamily="34" charset="-122"/>
              <a:ea typeface="微软雅黑" panose="020B0503020204020204" pitchFamily="34" charset="-122"/>
            </a:endParaRPr>
          </a:p>
          <a:p>
            <a:pPr algn="ctr">
              <a:lnSpc>
                <a:spcPct val="130000"/>
              </a:lnSpc>
              <a:defRPr/>
            </a:pPr>
            <a:r>
              <a:rPr lang="zh-CN" altLang="en-US" sz="1800" kern="0" dirty="0">
                <a:latin typeface="微软雅黑" panose="020B0503020204020204" pitchFamily="34" charset="-122"/>
                <a:ea typeface="微软雅黑" panose="020B0503020204020204" pitchFamily="34" charset="-122"/>
              </a:rPr>
              <a:t>入标题</a:t>
            </a:r>
          </a:p>
        </p:txBody>
      </p:sp>
      <p:sp>
        <p:nvSpPr>
          <p:cNvPr id="21" name="TextBox 64"/>
          <p:cNvSpPr txBox="1">
            <a:spLocks noChangeArrowheads="1"/>
          </p:cNvSpPr>
          <p:nvPr/>
        </p:nvSpPr>
        <p:spPr bwMode="auto">
          <a:xfrm>
            <a:off x="5598319" y="2156223"/>
            <a:ext cx="294441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defRPr/>
            </a:pPr>
            <a:r>
              <a:rPr lang="zh-CN" altLang="en-US" sz="1200" dirty="0">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22" name="矩形 39"/>
          <p:cNvSpPr>
            <a:spLocks noChangeArrowheads="1"/>
          </p:cNvSpPr>
          <p:nvPr/>
        </p:nvSpPr>
        <p:spPr bwMode="auto">
          <a:xfrm>
            <a:off x="5598318" y="1728787"/>
            <a:ext cx="1214438" cy="319088"/>
          </a:xfrm>
          <a:prstGeom prst="rect">
            <a:avLst/>
          </a:prstGeom>
          <a:solidFill>
            <a:srgbClr val="A15124"/>
          </a:solidFill>
          <a:ln>
            <a:noFill/>
          </a:ln>
        </p:spPr>
        <p:txBody>
          <a:bodyPr lIns="68580" tIns="34290" rIns="68580" bIns="34290" anchor="ctr"/>
          <a:lstStyle/>
          <a:p>
            <a:pPr algn="ctr">
              <a:defRPr/>
            </a:pPr>
            <a:r>
              <a:rPr lang="zh-CN" altLang="en-US" sz="1400" kern="0" dirty="0">
                <a:solidFill>
                  <a:schemeClr val="bg1"/>
                </a:solidFill>
                <a:latin typeface="微软雅黑" panose="020B0503020204020204" pitchFamily="34" charset="-122"/>
                <a:ea typeface="微软雅黑" panose="020B0503020204020204" pitchFamily="34" charset="-122"/>
              </a:rPr>
              <a:t>添加标题</a:t>
            </a:r>
          </a:p>
        </p:txBody>
      </p:sp>
      <p:sp>
        <p:nvSpPr>
          <p:cNvPr id="23" name="TextBox 64"/>
          <p:cNvSpPr txBox="1">
            <a:spLocks noChangeArrowheads="1"/>
          </p:cNvSpPr>
          <p:nvPr/>
        </p:nvSpPr>
        <p:spPr bwMode="auto">
          <a:xfrm>
            <a:off x="5598319" y="2956323"/>
            <a:ext cx="294441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defRPr/>
            </a:pPr>
            <a:r>
              <a:rPr lang="zh-CN" altLang="en-US" sz="1200" dirty="0">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par>
                                <p:cTn id="11" presetID="49" presetClass="entr" presetSubtype="0" decel="10000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49" presetClass="entr" presetSubtype="0" decel="100000" fill="hold" grpId="0" nodeType="withEffect">
                                  <p:stCondLst>
                                    <p:cond delay="3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360"/>
                                          </p:val>
                                        </p:tav>
                                        <p:tav tm="100000">
                                          <p:val>
                                            <p:fltVal val="0"/>
                                          </p:val>
                                        </p:tav>
                                      </p:tavLst>
                                    </p:anim>
                                    <p:animEffect transition="in" filter="fade">
                                      <p:cBhvr>
                                        <p:cTn id="22" dur="500"/>
                                        <p:tgtEl>
                                          <p:spTgt spid="12"/>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49" presetClass="entr" presetSubtype="0" decel="100000" fill="hold" grpId="0" nodeType="withEffect">
                                  <p:stCondLst>
                                    <p:cond delay="3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par>
                                <p:cTn id="35" presetID="49" presetClass="entr" presetSubtype="0" decel="100000" fill="hold" grpId="0" nodeType="withEffect">
                                  <p:stCondLst>
                                    <p:cond delay="3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style.rotation</p:attrName>
                                        </p:attrNameLst>
                                      </p:cBhvr>
                                      <p:tavLst>
                                        <p:tav tm="0">
                                          <p:val>
                                            <p:fltVal val="360"/>
                                          </p:val>
                                        </p:tav>
                                        <p:tav tm="100000">
                                          <p:val>
                                            <p:fltVal val="0"/>
                                          </p:val>
                                        </p:tav>
                                      </p:tavLst>
                                    </p:anim>
                                    <p:animEffect transition="in" filter="fade">
                                      <p:cBhvr>
                                        <p:cTn id="40" dur="500"/>
                                        <p:tgtEl>
                                          <p:spTgt spid="14"/>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par>
                          <p:cTn id="47" fill="hold">
                            <p:stCondLst>
                              <p:cond delay="1000"/>
                            </p:stCondLst>
                            <p:childTnLst>
                              <p:par>
                                <p:cTn id="48" presetID="12" presetClass="entr" presetSubtype="2"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p:tgtEl>
                                          <p:spTgt spid="15"/>
                                        </p:tgtEl>
                                        <p:attrNameLst>
                                          <p:attrName>ppt_x</p:attrName>
                                        </p:attrNameLst>
                                      </p:cBhvr>
                                      <p:tavLst>
                                        <p:tav tm="0">
                                          <p:val>
                                            <p:strVal val="#ppt_x+#ppt_w*1.125000"/>
                                          </p:val>
                                        </p:tav>
                                        <p:tav tm="100000">
                                          <p:val>
                                            <p:strVal val="#ppt_x"/>
                                          </p:val>
                                        </p:tav>
                                      </p:tavLst>
                                    </p:anim>
                                    <p:animEffect transition="in" filter="wipe(left)">
                                      <p:cBhvr>
                                        <p:cTn id="51" dur="500"/>
                                        <p:tgtEl>
                                          <p:spTgt spid="15"/>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ppt_x</p:attrName>
                                        </p:attrNameLst>
                                      </p:cBhvr>
                                      <p:tavLst>
                                        <p:tav tm="0">
                                          <p:val>
                                            <p:strVal val="#ppt_x+#ppt_w*1.125000"/>
                                          </p:val>
                                        </p:tav>
                                        <p:tav tm="100000">
                                          <p:val>
                                            <p:strVal val="#ppt_x"/>
                                          </p:val>
                                        </p:tav>
                                      </p:tavLst>
                                    </p:anim>
                                    <p:animEffect transition="in" filter="wipe(left)">
                                      <p:cBhvr>
                                        <p:cTn id="55" dur="500"/>
                                        <p:tgtEl>
                                          <p:spTgt spid="16"/>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p:tgtEl>
                                          <p:spTgt spid="17"/>
                                        </p:tgtEl>
                                        <p:attrNameLst>
                                          <p:attrName>ppt_y</p:attrName>
                                        </p:attrNameLst>
                                      </p:cBhvr>
                                      <p:tavLst>
                                        <p:tav tm="0">
                                          <p:val>
                                            <p:strVal val="#ppt_y-#ppt_h*1.125000"/>
                                          </p:val>
                                        </p:tav>
                                        <p:tav tm="100000">
                                          <p:val>
                                            <p:strVal val="#ppt_y"/>
                                          </p:val>
                                        </p:tav>
                                      </p:tavLst>
                                    </p:anim>
                                    <p:animEffect transition="in" filter="wipe(down)">
                                      <p:cBhvr>
                                        <p:cTn id="59" dur="500"/>
                                        <p:tgtEl>
                                          <p:spTgt spid="17"/>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p:tgtEl>
                                          <p:spTgt spid="18"/>
                                        </p:tgtEl>
                                        <p:attrNameLst>
                                          <p:attrName>ppt_x</p:attrName>
                                        </p:attrNameLst>
                                      </p:cBhvr>
                                      <p:tavLst>
                                        <p:tav tm="0">
                                          <p:val>
                                            <p:strVal val="#ppt_x-#ppt_w*1.125000"/>
                                          </p:val>
                                        </p:tav>
                                        <p:tav tm="100000">
                                          <p:val>
                                            <p:strVal val="#ppt_x"/>
                                          </p:val>
                                        </p:tav>
                                      </p:tavLst>
                                    </p:anim>
                                    <p:animEffect transition="in" filter="wipe(right)">
                                      <p:cBhvr>
                                        <p:cTn id="63" dur="500"/>
                                        <p:tgtEl>
                                          <p:spTgt spid="18"/>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childTnLst>
                          </p:cTn>
                        </p:par>
                        <p:par>
                          <p:cTn id="68" fill="hold">
                            <p:stCondLst>
                              <p:cond delay="1500"/>
                            </p:stCondLst>
                            <p:childTnLst>
                              <p:par>
                                <p:cTn id="69" presetID="2" presetClass="entr" presetSubtype="2"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1+#ppt_w/2"/>
                                          </p:val>
                                        </p:tav>
                                        <p:tav tm="100000">
                                          <p:val>
                                            <p:strVal val="#ppt_x"/>
                                          </p:val>
                                        </p:tav>
                                      </p:tavLst>
                                    </p:anim>
                                    <p:anim calcmode="lin" valueType="num">
                                      <p:cBhvr additive="base">
                                        <p:cTn id="72" dur="500" fill="hold"/>
                                        <p:tgtEl>
                                          <p:spTgt spid="22"/>
                                        </p:tgtEl>
                                        <p:attrNameLst>
                                          <p:attrName>ppt_y</p:attrName>
                                        </p:attrNameLst>
                                      </p:cBhvr>
                                      <p:tavLst>
                                        <p:tav tm="0">
                                          <p:val>
                                            <p:strVal val="#ppt_y"/>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left)">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9" name="矩形 17"/>
          <p:cNvSpPr>
            <a:spLocks noChangeArrowheads="1"/>
          </p:cNvSpPr>
          <p:nvPr/>
        </p:nvSpPr>
        <p:spPr bwMode="auto">
          <a:xfrm>
            <a:off x="827485" y="2959894"/>
            <a:ext cx="7489031" cy="61913"/>
          </a:xfrm>
          <a:prstGeom prst="rect">
            <a:avLst/>
          </a:prstGeom>
          <a:solidFill>
            <a:srgbClr val="A15124"/>
          </a:solidFill>
          <a:ln>
            <a:noFill/>
          </a:ln>
        </p:spPr>
        <p:txBody>
          <a:bodyPr lIns="68580" tIns="34290" rIns="68580" bIns="34290" anchor="ctr"/>
          <a:lstStyle/>
          <a:p>
            <a:pPr algn="ctr" eaLnBrk="1" hangingPunct="1"/>
            <a:endParaRPr lang="en-US" sz="1500" dirty="0">
              <a:latin typeface="微软雅黑" panose="020B0503020204020204" pitchFamily="34" charset="-122"/>
              <a:ea typeface="微软雅黑" panose="020B0503020204020204" pitchFamily="34" charset="-122"/>
            </a:endParaRPr>
          </a:p>
        </p:txBody>
      </p:sp>
      <p:sp>
        <p:nvSpPr>
          <p:cNvPr id="10" name="椭圆 18"/>
          <p:cNvSpPr>
            <a:spLocks noChangeArrowheads="1"/>
          </p:cNvSpPr>
          <p:nvPr/>
        </p:nvSpPr>
        <p:spPr bwMode="auto">
          <a:xfrm>
            <a:off x="1714500" y="2912269"/>
            <a:ext cx="134541" cy="134541"/>
          </a:xfrm>
          <a:prstGeom prst="ellipse">
            <a:avLst/>
          </a:prstGeom>
          <a:solidFill>
            <a:srgbClr val="A15124"/>
          </a:solidFill>
          <a:ln w="25400" cmpd="sng">
            <a:solidFill>
              <a:srgbClr val="FFFFFF"/>
            </a:solidFill>
            <a:round/>
          </a:ln>
        </p:spPr>
        <p:txBody>
          <a:bodyPr lIns="68580" tIns="34290" rIns="68580" bIns="34290" anchor="ctr"/>
          <a:lstStyle/>
          <a:p>
            <a:pPr algn="ctr" eaLnBrk="1" hangingPunct="1"/>
            <a:endParaRPr lang="en-US" sz="1500" dirty="0">
              <a:latin typeface="微软雅黑" panose="020B0503020204020204" pitchFamily="34" charset="-122"/>
              <a:ea typeface="微软雅黑" panose="020B0503020204020204" pitchFamily="34" charset="-122"/>
            </a:endParaRPr>
          </a:p>
        </p:txBody>
      </p:sp>
      <p:sp>
        <p:nvSpPr>
          <p:cNvPr id="11" name="椭圆 19"/>
          <p:cNvSpPr>
            <a:spLocks noChangeArrowheads="1"/>
          </p:cNvSpPr>
          <p:nvPr/>
        </p:nvSpPr>
        <p:spPr bwMode="auto">
          <a:xfrm>
            <a:off x="3575447" y="2912269"/>
            <a:ext cx="133350" cy="134541"/>
          </a:xfrm>
          <a:prstGeom prst="ellipse">
            <a:avLst/>
          </a:prstGeom>
          <a:solidFill>
            <a:srgbClr val="A15124"/>
          </a:solidFill>
          <a:ln w="25400" cmpd="sng">
            <a:solidFill>
              <a:srgbClr val="FFFFFF"/>
            </a:solidFill>
            <a:round/>
          </a:ln>
        </p:spPr>
        <p:txBody>
          <a:bodyPr lIns="68580" tIns="34290" rIns="68580" bIns="34290" anchor="ctr"/>
          <a:lstStyle/>
          <a:p>
            <a:pPr algn="ctr" eaLnBrk="1" hangingPunct="1"/>
            <a:endParaRPr lang="en-US" sz="1500" dirty="0">
              <a:latin typeface="微软雅黑" panose="020B0503020204020204" pitchFamily="34" charset="-122"/>
              <a:ea typeface="微软雅黑" panose="020B0503020204020204" pitchFamily="34" charset="-122"/>
            </a:endParaRPr>
          </a:p>
        </p:txBody>
      </p:sp>
      <p:sp>
        <p:nvSpPr>
          <p:cNvPr id="12" name="椭圆 20"/>
          <p:cNvSpPr>
            <a:spLocks noChangeArrowheads="1"/>
          </p:cNvSpPr>
          <p:nvPr/>
        </p:nvSpPr>
        <p:spPr bwMode="auto">
          <a:xfrm>
            <a:off x="5435204" y="2912269"/>
            <a:ext cx="133350" cy="134541"/>
          </a:xfrm>
          <a:prstGeom prst="ellipse">
            <a:avLst/>
          </a:prstGeom>
          <a:solidFill>
            <a:srgbClr val="A15124"/>
          </a:solidFill>
          <a:ln w="25400" cmpd="sng">
            <a:solidFill>
              <a:srgbClr val="FFFFFF"/>
            </a:solidFill>
            <a:round/>
          </a:ln>
        </p:spPr>
        <p:txBody>
          <a:bodyPr lIns="68580" tIns="34290" rIns="68580" bIns="34290" anchor="ctr"/>
          <a:lstStyle/>
          <a:p>
            <a:pPr algn="ctr" eaLnBrk="1" hangingPunct="1"/>
            <a:endParaRPr lang="en-US" sz="1500" dirty="0">
              <a:latin typeface="微软雅黑" panose="020B0503020204020204" pitchFamily="34" charset="-122"/>
              <a:ea typeface="微软雅黑" panose="020B0503020204020204" pitchFamily="34" charset="-122"/>
            </a:endParaRPr>
          </a:p>
        </p:txBody>
      </p:sp>
      <p:sp>
        <p:nvSpPr>
          <p:cNvPr id="13" name="椭圆 28"/>
          <p:cNvSpPr>
            <a:spLocks noChangeArrowheads="1"/>
          </p:cNvSpPr>
          <p:nvPr/>
        </p:nvSpPr>
        <p:spPr bwMode="auto">
          <a:xfrm>
            <a:off x="7294960" y="2912269"/>
            <a:ext cx="134540" cy="134541"/>
          </a:xfrm>
          <a:prstGeom prst="ellipse">
            <a:avLst/>
          </a:prstGeom>
          <a:solidFill>
            <a:srgbClr val="A15124"/>
          </a:solidFill>
          <a:ln w="25400" cmpd="sng">
            <a:solidFill>
              <a:srgbClr val="FFFFFF"/>
            </a:solidFill>
            <a:round/>
          </a:ln>
        </p:spPr>
        <p:txBody>
          <a:bodyPr lIns="68580" tIns="34290" rIns="68580" bIns="34290" anchor="ctr"/>
          <a:lstStyle/>
          <a:p>
            <a:pPr algn="ctr" eaLnBrk="1" hangingPunct="1"/>
            <a:endParaRPr lang="en-US" sz="1500" dirty="0">
              <a:latin typeface="微软雅黑" panose="020B0503020204020204" pitchFamily="34" charset="-122"/>
              <a:ea typeface="微软雅黑" panose="020B0503020204020204" pitchFamily="34" charset="-122"/>
            </a:endParaRPr>
          </a:p>
        </p:txBody>
      </p:sp>
      <p:sp>
        <p:nvSpPr>
          <p:cNvPr id="14" name="任意多边形 29"/>
          <p:cNvSpPr>
            <a:spLocks noChangeArrowheads="1"/>
          </p:cNvSpPr>
          <p:nvPr/>
        </p:nvSpPr>
        <p:spPr bwMode="auto">
          <a:xfrm>
            <a:off x="1279923" y="1437085"/>
            <a:ext cx="1025128" cy="1372790"/>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A15124"/>
          </a:solidFill>
          <a:ln>
            <a:noFill/>
          </a:ln>
        </p:spPr>
        <p:txBody>
          <a:bodyPr lIns="68580" tIns="0" rIns="68580" bIns="270000" anchor="ctr"/>
          <a:lstStyle/>
          <a:p>
            <a:pPr algn="ctr">
              <a:defRPr/>
            </a:pPr>
            <a:r>
              <a:rPr lang="en-US" sz="2100" b="1" kern="0" dirty="0">
                <a:latin typeface="微软雅黑" panose="020B0503020204020204" pitchFamily="34" charset="-122"/>
                <a:ea typeface="微软雅黑" panose="020B0503020204020204" pitchFamily="34" charset="-122"/>
              </a:rPr>
              <a:t>201X </a:t>
            </a:r>
            <a:endParaRPr lang="zh-CN" altLang="en-US" sz="2100" b="1" kern="0" dirty="0">
              <a:latin typeface="微软雅黑" panose="020B0503020204020204" pitchFamily="34" charset="-122"/>
              <a:ea typeface="微软雅黑" panose="020B0503020204020204" pitchFamily="34" charset="-122"/>
            </a:endParaRPr>
          </a:p>
        </p:txBody>
      </p:sp>
      <p:sp>
        <p:nvSpPr>
          <p:cNvPr id="15" name="任意多边形 30"/>
          <p:cNvSpPr>
            <a:spLocks noChangeArrowheads="1"/>
          </p:cNvSpPr>
          <p:nvPr/>
        </p:nvSpPr>
        <p:spPr bwMode="auto">
          <a:xfrm>
            <a:off x="6847285" y="1437085"/>
            <a:ext cx="1025128" cy="1372790"/>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A15124"/>
          </a:solidFill>
          <a:ln>
            <a:noFill/>
          </a:ln>
        </p:spPr>
        <p:txBody>
          <a:bodyPr lIns="68580" tIns="0" rIns="68580" bIns="270000" anchor="ctr"/>
          <a:lstStyle/>
          <a:p>
            <a:pPr algn="ctr">
              <a:defRPr/>
            </a:pPr>
            <a:r>
              <a:rPr lang="en-US" sz="2100" b="1" kern="0" dirty="0">
                <a:latin typeface="微软雅黑" panose="020B0503020204020204" pitchFamily="34" charset="-122"/>
                <a:ea typeface="微软雅黑" panose="020B0503020204020204" pitchFamily="34" charset="-122"/>
              </a:rPr>
              <a:t>201X</a:t>
            </a:r>
            <a:endParaRPr lang="zh-CN" altLang="en-US" sz="2100" b="1" kern="0" dirty="0">
              <a:latin typeface="微软雅黑" panose="020B0503020204020204" pitchFamily="34" charset="-122"/>
              <a:ea typeface="微软雅黑" panose="020B0503020204020204" pitchFamily="34" charset="-122"/>
            </a:endParaRPr>
          </a:p>
        </p:txBody>
      </p:sp>
      <p:sp>
        <p:nvSpPr>
          <p:cNvPr id="16" name="任意多边形 31"/>
          <p:cNvSpPr>
            <a:spLocks noChangeArrowheads="1"/>
          </p:cNvSpPr>
          <p:nvPr/>
        </p:nvSpPr>
        <p:spPr bwMode="auto">
          <a:xfrm>
            <a:off x="3136106" y="1437085"/>
            <a:ext cx="1023938" cy="1372790"/>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A15124"/>
          </a:solidFill>
          <a:ln>
            <a:noFill/>
          </a:ln>
        </p:spPr>
        <p:txBody>
          <a:bodyPr lIns="68580" tIns="0" rIns="68580" bIns="270000" anchor="ctr"/>
          <a:lstStyle/>
          <a:p>
            <a:pPr algn="ctr">
              <a:defRPr/>
            </a:pPr>
            <a:r>
              <a:rPr lang="en-US" sz="2100" b="1" kern="0" dirty="0">
                <a:latin typeface="微软雅黑" panose="020B0503020204020204" pitchFamily="34" charset="-122"/>
                <a:ea typeface="微软雅黑" panose="020B0503020204020204" pitchFamily="34" charset="-122"/>
              </a:rPr>
              <a:t>201X</a:t>
            </a:r>
            <a:endParaRPr lang="zh-CN" altLang="en-US" sz="2100" b="1" kern="0" dirty="0">
              <a:latin typeface="微软雅黑" panose="020B0503020204020204" pitchFamily="34" charset="-122"/>
              <a:ea typeface="微软雅黑" panose="020B0503020204020204" pitchFamily="34" charset="-122"/>
            </a:endParaRPr>
          </a:p>
        </p:txBody>
      </p:sp>
      <p:sp>
        <p:nvSpPr>
          <p:cNvPr id="17" name="任意多边形 32"/>
          <p:cNvSpPr>
            <a:spLocks noChangeArrowheads="1"/>
          </p:cNvSpPr>
          <p:nvPr/>
        </p:nvSpPr>
        <p:spPr bwMode="auto">
          <a:xfrm>
            <a:off x="4992291" y="1437085"/>
            <a:ext cx="1023938" cy="1372790"/>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A15124"/>
          </a:solidFill>
          <a:ln>
            <a:noFill/>
          </a:ln>
        </p:spPr>
        <p:txBody>
          <a:bodyPr lIns="68580" tIns="0" rIns="68580" bIns="270000" anchor="ctr"/>
          <a:lstStyle/>
          <a:p>
            <a:pPr algn="ctr">
              <a:defRPr/>
            </a:pPr>
            <a:r>
              <a:rPr lang="en-US" sz="2100" b="1" kern="0" dirty="0">
                <a:latin typeface="微软雅黑" panose="020B0503020204020204" pitchFamily="34" charset="-122"/>
                <a:ea typeface="微软雅黑" panose="020B0503020204020204" pitchFamily="34" charset="-122"/>
              </a:rPr>
              <a:t>201X</a:t>
            </a:r>
            <a:endParaRPr lang="zh-CN" altLang="en-US" sz="2100" b="1" kern="0" dirty="0">
              <a:latin typeface="微软雅黑" panose="020B0503020204020204" pitchFamily="34" charset="-122"/>
              <a:ea typeface="微软雅黑" panose="020B0503020204020204" pitchFamily="34" charset="-122"/>
            </a:endParaRPr>
          </a:p>
        </p:txBody>
      </p:sp>
      <p:sp>
        <p:nvSpPr>
          <p:cNvPr id="18" name="KSO_GT3"/>
          <p:cNvSpPr txBox="1">
            <a:spLocks noChangeArrowheads="1"/>
          </p:cNvSpPr>
          <p:nvPr/>
        </p:nvSpPr>
        <p:spPr bwMode="auto">
          <a:xfrm>
            <a:off x="971551" y="3180160"/>
            <a:ext cx="162163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100" kern="0" dirty="0">
                <a:latin typeface="微软雅黑" panose="020B0503020204020204" pitchFamily="34" charset="-122"/>
                <a:ea typeface="微软雅黑" panose="020B0503020204020204" pitchFamily="34" charset="-122"/>
              </a:rPr>
              <a:t>请在此处输入您的文本，或者将您的文本粘贴到此处。</a:t>
            </a:r>
          </a:p>
        </p:txBody>
      </p:sp>
      <p:sp>
        <p:nvSpPr>
          <p:cNvPr id="19" name="KSO_GT3"/>
          <p:cNvSpPr txBox="1">
            <a:spLocks noChangeArrowheads="1"/>
          </p:cNvSpPr>
          <p:nvPr/>
        </p:nvSpPr>
        <p:spPr bwMode="auto">
          <a:xfrm>
            <a:off x="2831307" y="3180160"/>
            <a:ext cx="162163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100" kern="0" dirty="0">
                <a:latin typeface="微软雅黑" panose="020B0503020204020204" pitchFamily="34" charset="-122"/>
                <a:ea typeface="微软雅黑" panose="020B0503020204020204" pitchFamily="34" charset="-122"/>
              </a:rPr>
              <a:t>请在此处输入您的文本，或者将您的文本粘贴到此处。</a:t>
            </a:r>
          </a:p>
        </p:txBody>
      </p:sp>
      <p:sp>
        <p:nvSpPr>
          <p:cNvPr id="20" name="KSO_GT3"/>
          <p:cNvSpPr txBox="1">
            <a:spLocks noChangeArrowheads="1"/>
          </p:cNvSpPr>
          <p:nvPr/>
        </p:nvSpPr>
        <p:spPr bwMode="auto">
          <a:xfrm>
            <a:off x="4691063" y="3180160"/>
            <a:ext cx="162163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100" kern="0" dirty="0">
                <a:latin typeface="微软雅黑" panose="020B0503020204020204" pitchFamily="34" charset="-122"/>
                <a:ea typeface="微软雅黑" panose="020B0503020204020204" pitchFamily="34" charset="-122"/>
              </a:rPr>
              <a:t>请在此处输入您的文本，或者将您的文本粘贴到此处。</a:t>
            </a:r>
          </a:p>
        </p:txBody>
      </p:sp>
      <p:sp>
        <p:nvSpPr>
          <p:cNvPr id="21" name="KSO_GT3"/>
          <p:cNvSpPr txBox="1">
            <a:spLocks noChangeArrowheads="1"/>
          </p:cNvSpPr>
          <p:nvPr/>
        </p:nvSpPr>
        <p:spPr bwMode="auto">
          <a:xfrm>
            <a:off x="6550819" y="3180160"/>
            <a:ext cx="162163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100" kern="0" dirty="0">
                <a:latin typeface="微软雅黑" panose="020B0503020204020204" pitchFamily="34" charset="-122"/>
                <a:ea typeface="微软雅黑" panose="020B0503020204020204" pitchFamily="34" charset="-122"/>
              </a:rPr>
              <a:t>请在此处输入您的文本，或者将您的文本粘贴到此处。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up)">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28393" y="1777558"/>
            <a:ext cx="1655220" cy="1655220"/>
          </a:xfrm>
          <a:prstGeom prst="ellipse">
            <a:avLst/>
          </a:prstGeom>
          <a:blipFill dpi="0" rotWithShape="1">
            <a:blip r:embed="rId4" cstate="email"/>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79749" y="1777558"/>
            <a:ext cx="1655220" cy="1655220"/>
          </a:xfrm>
          <a:prstGeom prst="ellipse">
            <a:avLst/>
          </a:prstGeom>
          <a:blipFill dpi="0" rotWithShape="1">
            <a:blip r:embed="rId5" cstate="email"/>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656126" y="1391352"/>
            <a:ext cx="2075397" cy="2075397"/>
          </a:xfrm>
          <a:prstGeom prst="ellipse">
            <a:avLst/>
          </a:prstGeom>
          <a:blipFill dpi="0" rotWithShape="1">
            <a:blip r:embed="rId6" cstate="email"/>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231839" y="1391352"/>
            <a:ext cx="2075397" cy="2075397"/>
          </a:xfrm>
          <a:prstGeom prst="ellipse">
            <a:avLst/>
          </a:prstGeom>
          <a:blipFill dpi="0" rotWithShape="1">
            <a:blip r:embed="rId7" cstate="email"/>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247599" y="3571819"/>
            <a:ext cx="233167" cy="233167"/>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solidFill>
                <a:schemeClr val="tx1">
                  <a:lumMod val="85000"/>
                  <a:lumOff val="15000"/>
                </a:schemeClr>
              </a:solidFill>
            </a:endParaRPr>
          </a:p>
        </p:txBody>
      </p:sp>
      <p:sp>
        <p:nvSpPr>
          <p:cNvPr id="14" name="椭圆 13"/>
          <p:cNvSpPr/>
          <p:nvPr/>
        </p:nvSpPr>
        <p:spPr>
          <a:xfrm>
            <a:off x="6287072" y="3868528"/>
            <a:ext cx="154220" cy="154220"/>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600">
              <a:solidFill>
                <a:schemeClr val="tx1">
                  <a:lumMod val="85000"/>
                  <a:lumOff val="15000"/>
                </a:schemeClr>
              </a:solidFill>
              <a:latin typeface="方正吕建德字体" pitchFamily="2" charset="-122"/>
              <a:ea typeface="方正吕建德字体" pitchFamily="2" charset="-122"/>
            </a:endParaRPr>
          </a:p>
        </p:txBody>
      </p:sp>
      <p:sp>
        <p:nvSpPr>
          <p:cNvPr id="15" name="椭圆 14"/>
          <p:cNvSpPr/>
          <p:nvPr/>
        </p:nvSpPr>
        <p:spPr>
          <a:xfrm>
            <a:off x="1124955" y="3561371"/>
            <a:ext cx="233167" cy="233167"/>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solidFill>
                <a:schemeClr val="tx1">
                  <a:lumMod val="85000"/>
                  <a:lumOff val="15000"/>
                </a:schemeClr>
              </a:solidFill>
            </a:endParaRPr>
          </a:p>
        </p:txBody>
      </p:sp>
      <p:sp>
        <p:nvSpPr>
          <p:cNvPr id="16" name="椭圆 15"/>
          <p:cNvSpPr/>
          <p:nvPr/>
        </p:nvSpPr>
        <p:spPr>
          <a:xfrm>
            <a:off x="1164428" y="3858081"/>
            <a:ext cx="154220" cy="154220"/>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600">
              <a:solidFill>
                <a:schemeClr val="tx1">
                  <a:lumMod val="85000"/>
                  <a:lumOff val="15000"/>
                </a:schemeClr>
              </a:solidFill>
              <a:latin typeface="方正吕建德字体" pitchFamily="2" charset="-122"/>
              <a:ea typeface="方正吕建德字体" pitchFamily="2" charset="-122"/>
            </a:endParaRPr>
          </a:p>
        </p:txBody>
      </p:sp>
      <p:sp>
        <p:nvSpPr>
          <p:cNvPr id="17" name="椭圆 16"/>
          <p:cNvSpPr/>
          <p:nvPr/>
        </p:nvSpPr>
        <p:spPr>
          <a:xfrm>
            <a:off x="2615008" y="3610827"/>
            <a:ext cx="233167" cy="233167"/>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solidFill>
                <a:schemeClr val="tx1">
                  <a:lumMod val="85000"/>
                  <a:lumOff val="15000"/>
                </a:schemeClr>
              </a:solidFill>
            </a:endParaRPr>
          </a:p>
        </p:txBody>
      </p:sp>
      <p:sp>
        <p:nvSpPr>
          <p:cNvPr id="18" name="椭圆 17"/>
          <p:cNvSpPr/>
          <p:nvPr/>
        </p:nvSpPr>
        <p:spPr>
          <a:xfrm>
            <a:off x="2654480" y="3907536"/>
            <a:ext cx="154220" cy="154220"/>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600">
              <a:solidFill>
                <a:schemeClr val="tx1">
                  <a:lumMod val="85000"/>
                  <a:lumOff val="15000"/>
                </a:schemeClr>
              </a:solidFill>
              <a:latin typeface="方正吕建德字体" pitchFamily="2" charset="-122"/>
              <a:ea typeface="方正吕建德字体" pitchFamily="2" charset="-122"/>
            </a:endParaRPr>
          </a:p>
        </p:txBody>
      </p:sp>
      <p:sp>
        <p:nvSpPr>
          <p:cNvPr id="19" name="椭圆 18"/>
          <p:cNvSpPr/>
          <p:nvPr/>
        </p:nvSpPr>
        <p:spPr>
          <a:xfrm>
            <a:off x="4398305" y="3636251"/>
            <a:ext cx="233167" cy="233167"/>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solidFill>
                <a:schemeClr val="tx1">
                  <a:lumMod val="85000"/>
                  <a:lumOff val="15000"/>
                </a:schemeClr>
              </a:solidFill>
            </a:endParaRPr>
          </a:p>
        </p:txBody>
      </p:sp>
      <p:sp>
        <p:nvSpPr>
          <p:cNvPr id="20" name="椭圆 19"/>
          <p:cNvSpPr/>
          <p:nvPr/>
        </p:nvSpPr>
        <p:spPr>
          <a:xfrm>
            <a:off x="4437776" y="3932960"/>
            <a:ext cx="154220" cy="154220"/>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600">
              <a:solidFill>
                <a:schemeClr val="tx1">
                  <a:lumMod val="85000"/>
                  <a:lumOff val="15000"/>
                </a:schemeClr>
              </a:solidFill>
              <a:latin typeface="方正吕建德字体" pitchFamily="2" charset="-122"/>
              <a:ea typeface="方正吕建德字体" pitchFamily="2" charset="-122"/>
            </a:endParaRPr>
          </a:p>
        </p:txBody>
      </p:sp>
      <p:sp>
        <p:nvSpPr>
          <p:cNvPr id="21" name="椭圆 20"/>
          <p:cNvSpPr/>
          <p:nvPr/>
        </p:nvSpPr>
        <p:spPr>
          <a:xfrm>
            <a:off x="3304036" y="1125256"/>
            <a:ext cx="2355289" cy="2355289"/>
          </a:xfrm>
          <a:prstGeom prst="ellipse">
            <a:avLst/>
          </a:prstGeom>
          <a:blipFill dpi="0" rotWithShape="1">
            <a:blip r:embed="rId8" cstate="email"/>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25061" y="3987219"/>
            <a:ext cx="1261884" cy="276999"/>
          </a:xfrm>
          <a:prstGeom prst="rect">
            <a:avLst/>
          </a:prstGeom>
        </p:spPr>
        <p:txBody>
          <a:bodyPr wrap="none">
            <a:spAutoFit/>
          </a:bodyPr>
          <a:lstStyle/>
          <a:p>
            <a:pPr algn="ctr"/>
            <a:r>
              <a:rPr lang="zh-CN" altLang="en-US" sz="1200" dirty="0">
                <a:latin typeface="微软雅黑" panose="020B0503020204020204" pitchFamily="34" charset="-122"/>
                <a:ea typeface="微软雅黑" panose="020B0503020204020204" pitchFamily="34" charset="-122"/>
              </a:rPr>
              <a:t>输入简单的文字</a:t>
            </a:r>
          </a:p>
        </p:txBody>
      </p:sp>
      <p:sp>
        <p:nvSpPr>
          <p:cNvPr id="23" name="椭圆 22"/>
          <p:cNvSpPr/>
          <p:nvPr/>
        </p:nvSpPr>
        <p:spPr>
          <a:xfrm>
            <a:off x="7598642" y="3514988"/>
            <a:ext cx="233167" cy="233167"/>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solidFill>
                <a:schemeClr val="tx1">
                  <a:lumMod val="85000"/>
                  <a:lumOff val="15000"/>
                </a:schemeClr>
              </a:solidFill>
            </a:endParaRPr>
          </a:p>
        </p:txBody>
      </p:sp>
      <p:sp>
        <p:nvSpPr>
          <p:cNvPr id="24" name="椭圆 23"/>
          <p:cNvSpPr/>
          <p:nvPr/>
        </p:nvSpPr>
        <p:spPr>
          <a:xfrm>
            <a:off x="7638115" y="3811698"/>
            <a:ext cx="154220" cy="154220"/>
          </a:xfrm>
          <a:prstGeom prst="ellipse">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600">
              <a:solidFill>
                <a:schemeClr val="tx1">
                  <a:lumMod val="85000"/>
                  <a:lumOff val="15000"/>
                </a:schemeClr>
              </a:solidFill>
              <a:latin typeface="方正吕建德字体" pitchFamily="2" charset="-122"/>
              <a:ea typeface="方正吕建德字体" pitchFamily="2" charset="-122"/>
            </a:endParaRPr>
          </a:p>
        </p:txBody>
      </p:sp>
      <p:sp>
        <p:nvSpPr>
          <p:cNvPr id="25" name="矩形 24"/>
          <p:cNvSpPr/>
          <p:nvPr/>
        </p:nvSpPr>
        <p:spPr>
          <a:xfrm>
            <a:off x="2029790" y="4026976"/>
            <a:ext cx="1261884" cy="276999"/>
          </a:xfrm>
          <a:prstGeom prst="rect">
            <a:avLst/>
          </a:prstGeom>
        </p:spPr>
        <p:txBody>
          <a:bodyPr wrap="none">
            <a:spAutoFit/>
          </a:bodyPr>
          <a:lstStyle/>
          <a:p>
            <a:pPr algn="ctr"/>
            <a:r>
              <a:rPr lang="zh-CN" altLang="en-US" sz="1200" dirty="0">
                <a:latin typeface="微软雅黑" panose="020B0503020204020204" pitchFamily="34" charset="-122"/>
                <a:ea typeface="微软雅黑" panose="020B0503020204020204" pitchFamily="34" charset="-122"/>
              </a:rPr>
              <a:t>输入简单的文字</a:t>
            </a:r>
          </a:p>
        </p:txBody>
      </p:sp>
      <p:sp>
        <p:nvSpPr>
          <p:cNvPr id="26" name="矩形 25"/>
          <p:cNvSpPr/>
          <p:nvPr/>
        </p:nvSpPr>
        <p:spPr>
          <a:xfrm>
            <a:off x="3931478" y="4079985"/>
            <a:ext cx="1261884" cy="276999"/>
          </a:xfrm>
          <a:prstGeom prst="rect">
            <a:avLst/>
          </a:prstGeom>
        </p:spPr>
        <p:txBody>
          <a:bodyPr wrap="none">
            <a:spAutoFit/>
          </a:bodyPr>
          <a:lstStyle/>
          <a:p>
            <a:pPr algn="ctr"/>
            <a:r>
              <a:rPr lang="zh-CN" altLang="en-US" sz="1200" dirty="0">
                <a:latin typeface="微软雅黑" panose="020B0503020204020204" pitchFamily="34" charset="-122"/>
                <a:ea typeface="微软雅黑" panose="020B0503020204020204" pitchFamily="34" charset="-122"/>
              </a:rPr>
              <a:t>输入简单的文字</a:t>
            </a:r>
          </a:p>
        </p:txBody>
      </p:sp>
      <p:sp>
        <p:nvSpPr>
          <p:cNvPr id="27" name="矩形 26"/>
          <p:cNvSpPr/>
          <p:nvPr/>
        </p:nvSpPr>
        <p:spPr>
          <a:xfrm>
            <a:off x="7084283" y="3984782"/>
            <a:ext cx="1261884" cy="276999"/>
          </a:xfrm>
          <a:prstGeom prst="rect">
            <a:avLst/>
          </a:prstGeom>
        </p:spPr>
        <p:txBody>
          <a:bodyPr wrap="none">
            <a:spAutoFit/>
          </a:bodyPr>
          <a:lstStyle/>
          <a:p>
            <a:pPr algn="ctr"/>
            <a:r>
              <a:rPr lang="zh-CN" altLang="en-US" sz="1200" dirty="0">
                <a:latin typeface="微软雅黑" panose="020B0503020204020204" pitchFamily="34" charset="-122"/>
                <a:ea typeface="微软雅黑" panose="020B0503020204020204" pitchFamily="34" charset="-122"/>
              </a:rPr>
              <a:t>输入简单的文字</a:t>
            </a:r>
          </a:p>
        </p:txBody>
      </p:sp>
      <p:sp>
        <p:nvSpPr>
          <p:cNvPr id="28" name="矩形 27"/>
          <p:cNvSpPr/>
          <p:nvPr/>
        </p:nvSpPr>
        <p:spPr>
          <a:xfrm>
            <a:off x="5781262" y="4022882"/>
            <a:ext cx="1261884" cy="276999"/>
          </a:xfrm>
          <a:prstGeom prst="rect">
            <a:avLst/>
          </a:prstGeom>
        </p:spPr>
        <p:txBody>
          <a:bodyPr wrap="none">
            <a:spAutoFit/>
          </a:bodyPr>
          <a:lstStyle/>
          <a:p>
            <a:pPr algn="ctr"/>
            <a:r>
              <a:rPr lang="zh-CN" altLang="en-US" sz="1200" dirty="0">
                <a:latin typeface="微软雅黑" panose="020B0503020204020204" pitchFamily="34" charset="-122"/>
                <a:ea typeface="微软雅黑" panose="020B0503020204020204" pitchFamily="34" charset="-122"/>
              </a:rPr>
              <a:t>输入简单的文字</a:t>
            </a: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50" fill="hold"/>
                                        <p:tgtEl>
                                          <p:spTgt spid="19"/>
                                        </p:tgtEl>
                                        <p:attrNameLst>
                                          <p:attrName>ppt_x</p:attrName>
                                        </p:attrNameLst>
                                      </p:cBhvr>
                                      <p:tavLst>
                                        <p:tav tm="0">
                                          <p:val>
                                            <p:strVal val="#ppt_x"/>
                                          </p:val>
                                        </p:tav>
                                        <p:tav tm="100000">
                                          <p:val>
                                            <p:strVal val="#ppt_x"/>
                                          </p:val>
                                        </p:tav>
                                      </p:tavLst>
                                    </p:anim>
                                    <p:anim calcmode="lin" valueType="num">
                                      <p:cBhvr additive="base">
                                        <p:cTn id="12" dur="15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50" fill="hold"/>
                                        <p:tgtEl>
                                          <p:spTgt spid="20"/>
                                        </p:tgtEl>
                                        <p:attrNameLst>
                                          <p:attrName>ppt_x</p:attrName>
                                        </p:attrNameLst>
                                      </p:cBhvr>
                                      <p:tavLst>
                                        <p:tav tm="0">
                                          <p:val>
                                            <p:strVal val="#ppt_x"/>
                                          </p:val>
                                        </p:tav>
                                        <p:tav tm="100000">
                                          <p:val>
                                            <p:strVal val="#ppt_x"/>
                                          </p:val>
                                        </p:tav>
                                      </p:tavLst>
                                    </p:anim>
                                    <p:anim calcmode="lin" valueType="num">
                                      <p:cBhvr additive="base">
                                        <p:cTn id="17" dur="150" fill="hold"/>
                                        <p:tgtEl>
                                          <p:spTgt spid="20"/>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1000"/>
                                        <p:tgtEl>
                                          <p:spTgt spid="11"/>
                                        </p:tgtEl>
                                      </p:cBhvr>
                                    </p:animEffect>
                                  </p:childTnLst>
                                </p:cTn>
                              </p:par>
                            </p:childTnLst>
                          </p:cTn>
                        </p:par>
                        <p:par>
                          <p:cTn id="28" fill="hold">
                            <p:stCondLst>
                              <p:cond delay="3500"/>
                            </p:stCondLst>
                            <p:childTnLst>
                              <p:par>
                                <p:cTn id="29" presetID="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 fill="hold"/>
                                        <p:tgtEl>
                                          <p:spTgt spid="17"/>
                                        </p:tgtEl>
                                        <p:attrNameLst>
                                          <p:attrName>ppt_x</p:attrName>
                                        </p:attrNameLst>
                                      </p:cBhvr>
                                      <p:tavLst>
                                        <p:tav tm="0">
                                          <p:val>
                                            <p:strVal val="#ppt_x"/>
                                          </p:val>
                                        </p:tav>
                                        <p:tav tm="100000">
                                          <p:val>
                                            <p:strVal val="#ppt_x"/>
                                          </p:val>
                                        </p:tav>
                                      </p:tavLst>
                                    </p:anim>
                                    <p:anim calcmode="lin" valueType="num">
                                      <p:cBhvr additive="base">
                                        <p:cTn id="32" dur="150" fill="hold"/>
                                        <p:tgtEl>
                                          <p:spTgt spid="17"/>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150" fill="hold"/>
                                        <p:tgtEl>
                                          <p:spTgt spid="18"/>
                                        </p:tgtEl>
                                        <p:attrNameLst>
                                          <p:attrName>ppt_x</p:attrName>
                                        </p:attrNameLst>
                                      </p:cBhvr>
                                      <p:tavLst>
                                        <p:tav tm="0">
                                          <p:val>
                                            <p:strVal val="#ppt_x"/>
                                          </p:val>
                                        </p:tav>
                                        <p:tav tm="100000">
                                          <p:val>
                                            <p:strVal val="#ppt_x"/>
                                          </p:val>
                                        </p:tav>
                                      </p:tavLst>
                                    </p:anim>
                                    <p:anim calcmode="lin" valueType="num">
                                      <p:cBhvr additive="base">
                                        <p:cTn id="37" dur="150" fill="hold"/>
                                        <p:tgtEl>
                                          <p:spTgt spid="18"/>
                                        </p:tgtEl>
                                        <p:attrNameLst>
                                          <p:attrName>ppt_y</p:attrName>
                                        </p:attrNameLst>
                                      </p:cBhvr>
                                      <p:tavLst>
                                        <p:tav tm="0">
                                          <p:val>
                                            <p:strVal val="0-#ppt_h/2"/>
                                          </p:val>
                                        </p:tav>
                                        <p:tav tm="100000">
                                          <p:val>
                                            <p:strVal val="#ppt_y"/>
                                          </p:val>
                                        </p:tav>
                                      </p:tavLst>
                                    </p:anim>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6"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1000"/>
                                        <p:tgtEl>
                                          <p:spTgt spid="12"/>
                                        </p:tgtEl>
                                      </p:cBhvr>
                                    </p:animEffect>
                                  </p:childTnLst>
                                </p:cTn>
                              </p:par>
                            </p:childTnLst>
                          </p:cTn>
                        </p:par>
                        <p:par>
                          <p:cTn id="48" fill="hold">
                            <p:stCondLst>
                              <p:cond delay="6000"/>
                            </p:stCondLst>
                            <p:childTnLst>
                              <p:par>
                                <p:cTn id="49" presetID="2" presetClass="entr" presetSubtype="1"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50" fill="hold"/>
                                        <p:tgtEl>
                                          <p:spTgt spid="13"/>
                                        </p:tgtEl>
                                        <p:attrNameLst>
                                          <p:attrName>ppt_x</p:attrName>
                                        </p:attrNameLst>
                                      </p:cBhvr>
                                      <p:tavLst>
                                        <p:tav tm="0">
                                          <p:val>
                                            <p:strVal val="#ppt_x"/>
                                          </p:val>
                                        </p:tav>
                                        <p:tav tm="100000">
                                          <p:val>
                                            <p:strVal val="#ppt_x"/>
                                          </p:val>
                                        </p:tav>
                                      </p:tavLst>
                                    </p:anim>
                                    <p:anim calcmode="lin" valueType="num">
                                      <p:cBhvr additive="base">
                                        <p:cTn id="52" dur="150" fill="hold"/>
                                        <p:tgtEl>
                                          <p:spTgt spid="13"/>
                                        </p:tgtEl>
                                        <p:attrNameLst>
                                          <p:attrName>ppt_y</p:attrName>
                                        </p:attrNameLst>
                                      </p:cBhvr>
                                      <p:tavLst>
                                        <p:tav tm="0">
                                          <p:val>
                                            <p:strVal val="0-#ppt_h/2"/>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150" fill="hold"/>
                                        <p:tgtEl>
                                          <p:spTgt spid="14"/>
                                        </p:tgtEl>
                                        <p:attrNameLst>
                                          <p:attrName>ppt_x</p:attrName>
                                        </p:attrNameLst>
                                      </p:cBhvr>
                                      <p:tavLst>
                                        <p:tav tm="0">
                                          <p:val>
                                            <p:strVal val="#ppt_x"/>
                                          </p:val>
                                        </p:tav>
                                        <p:tav tm="100000">
                                          <p:val>
                                            <p:strVal val="#ppt_x"/>
                                          </p:val>
                                        </p:tav>
                                      </p:tavLst>
                                    </p:anim>
                                    <p:anim calcmode="lin" valueType="num">
                                      <p:cBhvr additive="base">
                                        <p:cTn id="57" dur="150" fill="hold"/>
                                        <p:tgtEl>
                                          <p:spTgt spid="14"/>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7500"/>
                            </p:stCondLst>
                            <p:childTnLst>
                              <p:par>
                                <p:cTn id="65" presetID="6" presetClass="entr" presetSubtype="16"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circle(in)">
                                      <p:cBhvr>
                                        <p:cTn id="67" dur="1000"/>
                                        <p:tgtEl>
                                          <p:spTgt spid="9"/>
                                        </p:tgtEl>
                                      </p:cBhvr>
                                    </p:animEffect>
                                  </p:childTnLst>
                                </p:cTn>
                              </p:par>
                            </p:childTnLst>
                          </p:cTn>
                        </p:par>
                        <p:par>
                          <p:cTn id="68" fill="hold">
                            <p:stCondLst>
                              <p:cond delay="8500"/>
                            </p:stCondLst>
                            <p:childTnLst>
                              <p:par>
                                <p:cTn id="69" presetID="2" presetClass="entr" presetSubtype="1"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150" fill="hold"/>
                                        <p:tgtEl>
                                          <p:spTgt spid="15"/>
                                        </p:tgtEl>
                                        <p:attrNameLst>
                                          <p:attrName>ppt_x</p:attrName>
                                        </p:attrNameLst>
                                      </p:cBhvr>
                                      <p:tavLst>
                                        <p:tav tm="0">
                                          <p:val>
                                            <p:strVal val="#ppt_x"/>
                                          </p:val>
                                        </p:tav>
                                        <p:tav tm="100000">
                                          <p:val>
                                            <p:strVal val="#ppt_x"/>
                                          </p:val>
                                        </p:tav>
                                      </p:tavLst>
                                    </p:anim>
                                    <p:anim calcmode="lin" valueType="num">
                                      <p:cBhvr additive="base">
                                        <p:cTn id="72" dur="150" fill="hold"/>
                                        <p:tgtEl>
                                          <p:spTgt spid="15"/>
                                        </p:tgtEl>
                                        <p:attrNameLst>
                                          <p:attrName>ppt_y</p:attrName>
                                        </p:attrNameLst>
                                      </p:cBhvr>
                                      <p:tavLst>
                                        <p:tav tm="0">
                                          <p:val>
                                            <p:strVal val="0-#ppt_h/2"/>
                                          </p:val>
                                        </p:tav>
                                        <p:tav tm="100000">
                                          <p:val>
                                            <p:strVal val="#ppt_y"/>
                                          </p:val>
                                        </p:tav>
                                      </p:tavLst>
                                    </p:anim>
                                  </p:childTnLst>
                                </p:cTn>
                              </p:par>
                            </p:childTnLst>
                          </p:cTn>
                        </p:par>
                        <p:par>
                          <p:cTn id="73" fill="hold">
                            <p:stCondLst>
                              <p:cond delay="9000"/>
                            </p:stCondLst>
                            <p:childTnLst>
                              <p:par>
                                <p:cTn id="74" presetID="2" presetClass="entr" presetSubtype="1"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150" fill="hold"/>
                                        <p:tgtEl>
                                          <p:spTgt spid="16"/>
                                        </p:tgtEl>
                                        <p:attrNameLst>
                                          <p:attrName>ppt_x</p:attrName>
                                        </p:attrNameLst>
                                      </p:cBhvr>
                                      <p:tavLst>
                                        <p:tav tm="0">
                                          <p:val>
                                            <p:strVal val="#ppt_x"/>
                                          </p:val>
                                        </p:tav>
                                        <p:tav tm="100000">
                                          <p:val>
                                            <p:strVal val="#ppt_x"/>
                                          </p:val>
                                        </p:tav>
                                      </p:tavLst>
                                    </p:anim>
                                    <p:anim calcmode="lin" valueType="num">
                                      <p:cBhvr additive="base">
                                        <p:cTn id="77" dur="150" fill="hold"/>
                                        <p:tgtEl>
                                          <p:spTgt spid="16"/>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par>
                          <p:cTn id="84" fill="hold">
                            <p:stCondLst>
                              <p:cond delay="10000"/>
                            </p:stCondLst>
                            <p:childTnLst>
                              <p:par>
                                <p:cTn id="85" presetID="6" presetClass="entr" presetSubtype="16"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circle(in)">
                                      <p:cBhvr>
                                        <p:cTn id="87" dur="1000"/>
                                        <p:tgtEl>
                                          <p:spTgt spid="10"/>
                                        </p:tgtEl>
                                      </p:cBhvr>
                                    </p:animEffect>
                                  </p:childTnLst>
                                </p:cTn>
                              </p:par>
                            </p:childTnLst>
                          </p:cTn>
                        </p:par>
                        <p:par>
                          <p:cTn id="88" fill="hold">
                            <p:stCondLst>
                              <p:cond delay="11000"/>
                            </p:stCondLst>
                            <p:childTnLst>
                              <p:par>
                                <p:cTn id="89" presetID="2" presetClass="entr" presetSubtype="1"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50" fill="hold"/>
                                        <p:tgtEl>
                                          <p:spTgt spid="23"/>
                                        </p:tgtEl>
                                        <p:attrNameLst>
                                          <p:attrName>ppt_x</p:attrName>
                                        </p:attrNameLst>
                                      </p:cBhvr>
                                      <p:tavLst>
                                        <p:tav tm="0">
                                          <p:val>
                                            <p:strVal val="#ppt_x"/>
                                          </p:val>
                                        </p:tav>
                                        <p:tav tm="100000">
                                          <p:val>
                                            <p:strVal val="#ppt_x"/>
                                          </p:val>
                                        </p:tav>
                                      </p:tavLst>
                                    </p:anim>
                                    <p:anim calcmode="lin" valueType="num">
                                      <p:cBhvr additive="base">
                                        <p:cTn id="92" dur="150" fill="hold"/>
                                        <p:tgtEl>
                                          <p:spTgt spid="23"/>
                                        </p:tgtEl>
                                        <p:attrNameLst>
                                          <p:attrName>ppt_y</p:attrName>
                                        </p:attrNameLst>
                                      </p:cBhvr>
                                      <p:tavLst>
                                        <p:tav tm="0">
                                          <p:val>
                                            <p:strVal val="0-#ppt_h/2"/>
                                          </p:val>
                                        </p:tav>
                                        <p:tav tm="100000">
                                          <p:val>
                                            <p:strVal val="#ppt_y"/>
                                          </p:val>
                                        </p:tav>
                                      </p:tavLst>
                                    </p:anim>
                                  </p:childTnLst>
                                </p:cTn>
                              </p:par>
                            </p:childTnLst>
                          </p:cTn>
                        </p:par>
                        <p:par>
                          <p:cTn id="93" fill="hold">
                            <p:stCondLst>
                              <p:cond delay="11500"/>
                            </p:stCondLst>
                            <p:childTnLst>
                              <p:par>
                                <p:cTn id="94" presetID="2" presetClass="entr" presetSubtype="1"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additive="base">
                                        <p:cTn id="96" dur="150" fill="hold"/>
                                        <p:tgtEl>
                                          <p:spTgt spid="24"/>
                                        </p:tgtEl>
                                        <p:attrNameLst>
                                          <p:attrName>ppt_x</p:attrName>
                                        </p:attrNameLst>
                                      </p:cBhvr>
                                      <p:tavLst>
                                        <p:tav tm="0">
                                          <p:val>
                                            <p:strVal val="#ppt_x"/>
                                          </p:val>
                                        </p:tav>
                                        <p:tav tm="100000">
                                          <p:val>
                                            <p:strVal val="#ppt_x"/>
                                          </p:val>
                                        </p:tav>
                                      </p:tavLst>
                                    </p:anim>
                                    <p:anim calcmode="lin" valueType="num">
                                      <p:cBhvr additive="base">
                                        <p:cTn id="97" dur="150" fill="hold"/>
                                        <p:tgtEl>
                                          <p:spTgt spid="24"/>
                                        </p:tgtEl>
                                        <p:attrNameLst>
                                          <p:attrName>ppt_y</p:attrName>
                                        </p:attrNameLst>
                                      </p:cBhvr>
                                      <p:tavLst>
                                        <p:tav tm="0">
                                          <p:val>
                                            <p:strVal val="0-#ppt_h/2"/>
                                          </p:val>
                                        </p:tav>
                                        <p:tav tm="100000">
                                          <p:val>
                                            <p:strVal val="#ppt_y"/>
                                          </p:val>
                                        </p:tav>
                                      </p:tavLst>
                                    </p:anim>
                                  </p:childTnLst>
                                </p:cTn>
                              </p:par>
                            </p:childTnLst>
                          </p:cTn>
                        </p:par>
                        <p:par>
                          <p:cTn id="98" fill="hold">
                            <p:stCondLst>
                              <p:cond delay="12000"/>
                            </p:stCondLst>
                            <p:childTnLst>
                              <p:par>
                                <p:cTn id="99" presetID="53" presetClass="entr" presetSubtype="16"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animBg="1"/>
      <p:bldP spid="24" grpId="0" animBg="1"/>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9" name="Freeform 6"/>
          <p:cNvSpPr/>
          <p:nvPr/>
        </p:nvSpPr>
        <p:spPr bwMode="auto">
          <a:xfrm>
            <a:off x="498677" y="2055019"/>
            <a:ext cx="8225196" cy="1195388"/>
          </a:xfrm>
          <a:custGeom>
            <a:avLst/>
            <a:gdLst>
              <a:gd name="T0" fmla="*/ 0 w 17309"/>
              <a:gd name="T1" fmla="*/ 1268 h 2514"/>
              <a:gd name="T2" fmla="*/ 1988 w 17309"/>
              <a:gd name="T3" fmla="*/ 1268 h 2514"/>
              <a:gd name="T4" fmla="*/ 1988 w 17309"/>
              <a:gd name="T5" fmla="*/ 1468 h 2514"/>
              <a:gd name="T6" fmla="*/ 3024 w 17309"/>
              <a:gd name="T7" fmla="*/ 2314 h 2514"/>
              <a:gd name="T8" fmla="*/ 4059 w 17309"/>
              <a:gd name="T9" fmla="*/ 1468 h 2514"/>
              <a:gd name="T10" fmla="*/ 4059 w 17309"/>
              <a:gd name="T11" fmla="*/ 1268 h 2514"/>
              <a:gd name="T12" fmla="*/ 5508 w 17309"/>
              <a:gd name="T13" fmla="*/ 1268 h 2514"/>
              <a:gd name="T14" fmla="*/ 5508 w 17309"/>
              <a:gd name="T15" fmla="*/ 1257 h 2514"/>
              <a:gd name="T16" fmla="*/ 6765 w 17309"/>
              <a:gd name="T17" fmla="*/ 0 h 2514"/>
              <a:gd name="T18" fmla="*/ 8021 w 17309"/>
              <a:gd name="T19" fmla="*/ 1257 h 2514"/>
              <a:gd name="T20" fmla="*/ 8021 w 17309"/>
              <a:gd name="T21" fmla="*/ 1268 h 2514"/>
              <a:gd name="T22" fmla="*/ 9394 w 17309"/>
              <a:gd name="T23" fmla="*/ 1268 h 2514"/>
              <a:gd name="T24" fmla="*/ 9394 w 17309"/>
              <a:gd name="T25" fmla="*/ 1468 h 2514"/>
              <a:gd name="T26" fmla="*/ 10430 w 17309"/>
              <a:gd name="T27" fmla="*/ 2314 h 2514"/>
              <a:gd name="T28" fmla="*/ 11465 w 17309"/>
              <a:gd name="T29" fmla="*/ 1468 h 2514"/>
              <a:gd name="T30" fmla="*/ 11465 w 17309"/>
              <a:gd name="T31" fmla="*/ 1268 h 2514"/>
              <a:gd name="T32" fmla="*/ 12883 w 17309"/>
              <a:gd name="T33" fmla="*/ 1268 h 2514"/>
              <a:gd name="T34" fmla="*/ 12883 w 17309"/>
              <a:gd name="T35" fmla="*/ 1257 h 2514"/>
              <a:gd name="T36" fmla="*/ 14140 w 17309"/>
              <a:gd name="T37" fmla="*/ 0 h 2514"/>
              <a:gd name="T38" fmla="*/ 15397 w 17309"/>
              <a:gd name="T39" fmla="*/ 1257 h 2514"/>
              <a:gd name="T40" fmla="*/ 15397 w 17309"/>
              <a:gd name="T41" fmla="*/ 1268 h 2514"/>
              <a:gd name="T42" fmla="*/ 17309 w 17309"/>
              <a:gd name="T43" fmla="*/ 1268 h 2514"/>
              <a:gd name="T44" fmla="*/ 17309 w 17309"/>
              <a:gd name="T45" fmla="*/ 1468 h 2514"/>
              <a:gd name="T46" fmla="*/ 15197 w 17309"/>
              <a:gd name="T47" fmla="*/ 1468 h 2514"/>
              <a:gd name="T48" fmla="*/ 15197 w 17309"/>
              <a:gd name="T49" fmla="*/ 1268 h 2514"/>
              <a:gd name="T50" fmla="*/ 15197 w 17309"/>
              <a:gd name="T51" fmla="*/ 1268 h 2514"/>
              <a:gd name="T52" fmla="*/ 15197 w 17309"/>
              <a:gd name="T53" fmla="*/ 1257 h 2514"/>
              <a:gd name="T54" fmla="*/ 14140 w 17309"/>
              <a:gd name="T55" fmla="*/ 200 h 2514"/>
              <a:gd name="T56" fmla="*/ 13083 w 17309"/>
              <a:gd name="T57" fmla="*/ 1257 h 2514"/>
              <a:gd name="T58" fmla="*/ 13083 w 17309"/>
              <a:gd name="T59" fmla="*/ 1268 h 2514"/>
              <a:gd name="T60" fmla="*/ 13083 w 17309"/>
              <a:gd name="T61" fmla="*/ 1468 h 2514"/>
              <a:gd name="T62" fmla="*/ 11669 w 17309"/>
              <a:gd name="T63" fmla="*/ 1468 h 2514"/>
              <a:gd name="T64" fmla="*/ 10430 w 17309"/>
              <a:gd name="T65" fmla="*/ 2514 h 2514"/>
              <a:gd name="T66" fmla="*/ 9191 w 17309"/>
              <a:gd name="T67" fmla="*/ 1468 h 2514"/>
              <a:gd name="T68" fmla="*/ 7821 w 17309"/>
              <a:gd name="T69" fmla="*/ 1468 h 2514"/>
              <a:gd name="T70" fmla="*/ 7821 w 17309"/>
              <a:gd name="T71" fmla="*/ 1262 h 2514"/>
              <a:gd name="T72" fmla="*/ 7821 w 17309"/>
              <a:gd name="T73" fmla="*/ 1262 h 2514"/>
              <a:gd name="T74" fmla="*/ 7821 w 17309"/>
              <a:gd name="T75" fmla="*/ 1257 h 2514"/>
              <a:gd name="T76" fmla="*/ 6765 w 17309"/>
              <a:gd name="T77" fmla="*/ 200 h 2514"/>
              <a:gd name="T78" fmla="*/ 5708 w 17309"/>
              <a:gd name="T79" fmla="*/ 1257 h 2514"/>
              <a:gd name="T80" fmla="*/ 5708 w 17309"/>
              <a:gd name="T81" fmla="*/ 1263 h 2514"/>
              <a:gd name="T82" fmla="*/ 5708 w 17309"/>
              <a:gd name="T83" fmla="*/ 1468 h 2514"/>
              <a:gd name="T84" fmla="*/ 4263 w 17309"/>
              <a:gd name="T85" fmla="*/ 1468 h 2514"/>
              <a:gd name="T86" fmla="*/ 3024 w 17309"/>
              <a:gd name="T87" fmla="*/ 2514 h 2514"/>
              <a:gd name="T88" fmla="*/ 1785 w 17309"/>
              <a:gd name="T89" fmla="*/ 1468 h 2514"/>
              <a:gd name="T90" fmla="*/ 0 w 17309"/>
              <a:gd name="T91" fmla="*/ 1468 h 2514"/>
              <a:gd name="T92" fmla="*/ 0 w 17309"/>
              <a:gd name="T93" fmla="*/ 1268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09" h="2514">
                <a:moveTo>
                  <a:pt x="0" y="1268"/>
                </a:moveTo>
                <a:lnTo>
                  <a:pt x="1988" y="1268"/>
                </a:lnTo>
                <a:lnTo>
                  <a:pt x="1988" y="1468"/>
                </a:lnTo>
                <a:cubicBezTo>
                  <a:pt x="2086" y="1950"/>
                  <a:pt x="2512" y="2314"/>
                  <a:pt x="3024" y="2314"/>
                </a:cubicBezTo>
                <a:cubicBezTo>
                  <a:pt x="3535" y="2314"/>
                  <a:pt x="3961" y="1950"/>
                  <a:pt x="4059" y="1468"/>
                </a:cubicBezTo>
                <a:lnTo>
                  <a:pt x="4059" y="1268"/>
                </a:lnTo>
                <a:lnTo>
                  <a:pt x="5508" y="1268"/>
                </a:lnTo>
                <a:lnTo>
                  <a:pt x="5508" y="1257"/>
                </a:lnTo>
                <a:cubicBezTo>
                  <a:pt x="5508" y="563"/>
                  <a:pt x="6071" y="0"/>
                  <a:pt x="6765" y="0"/>
                </a:cubicBezTo>
                <a:cubicBezTo>
                  <a:pt x="7459" y="0"/>
                  <a:pt x="8021" y="563"/>
                  <a:pt x="8021" y="1257"/>
                </a:cubicBezTo>
                <a:lnTo>
                  <a:pt x="8021" y="1268"/>
                </a:lnTo>
                <a:lnTo>
                  <a:pt x="9394" y="1268"/>
                </a:lnTo>
                <a:lnTo>
                  <a:pt x="9394" y="1468"/>
                </a:lnTo>
                <a:cubicBezTo>
                  <a:pt x="9492" y="1950"/>
                  <a:pt x="9918" y="2314"/>
                  <a:pt x="10430" y="2314"/>
                </a:cubicBezTo>
                <a:cubicBezTo>
                  <a:pt x="10941" y="2314"/>
                  <a:pt x="11367" y="1950"/>
                  <a:pt x="11465" y="1468"/>
                </a:cubicBezTo>
                <a:lnTo>
                  <a:pt x="11465" y="1268"/>
                </a:lnTo>
                <a:lnTo>
                  <a:pt x="12883" y="1268"/>
                </a:lnTo>
                <a:lnTo>
                  <a:pt x="12883" y="1257"/>
                </a:lnTo>
                <a:cubicBezTo>
                  <a:pt x="12883" y="563"/>
                  <a:pt x="13446" y="0"/>
                  <a:pt x="14140" y="0"/>
                </a:cubicBezTo>
                <a:cubicBezTo>
                  <a:pt x="14834" y="0"/>
                  <a:pt x="15397" y="563"/>
                  <a:pt x="15397" y="1257"/>
                </a:cubicBezTo>
                <a:lnTo>
                  <a:pt x="15397" y="1268"/>
                </a:lnTo>
                <a:lnTo>
                  <a:pt x="17309" y="1268"/>
                </a:lnTo>
                <a:lnTo>
                  <a:pt x="17309" y="1468"/>
                </a:lnTo>
                <a:lnTo>
                  <a:pt x="15197" y="1468"/>
                </a:lnTo>
                <a:lnTo>
                  <a:pt x="15197" y="1268"/>
                </a:lnTo>
                <a:lnTo>
                  <a:pt x="15197" y="1257"/>
                </a:lnTo>
                <a:cubicBezTo>
                  <a:pt x="15197" y="673"/>
                  <a:pt x="14724" y="200"/>
                  <a:pt x="14140" y="200"/>
                </a:cubicBezTo>
                <a:cubicBezTo>
                  <a:pt x="13557" y="200"/>
                  <a:pt x="13083" y="673"/>
                  <a:pt x="13083" y="1257"/>
                </a:cubicBezTo>
                <a:lnTo>
                  <a:pt x="13083" y="1268"/>
                </a:lnTo>
                <a:lnTo>
                  <a:pt x="13083" y="1468"/>
                </a:lnTo>
                <a:lnTo>
                  <a:pt x="11669" y="1468"/>
                </a:lnTo>
                <a:cubicBezTo>
                  <a:pt x="11568" y="2061"/>
                  <a:pt x="11052" y="2514"/>
                  <a:pt x="10430" y="2514"/>
                </a:cubicBezTo>
                <a:cubicBezTo>
                  <a:pt x="9807" y="2514"/>
                  <a:pt x="9291" y="2061"/>
                  <a:pt x="9191" y="1468"/>
                </a:cubicBezTo>
                <a:lnTo>
                  <a:pt x="7821" y="1468"/>
                </a:lnTo>
                <a:lnTo>
                  <a:pt x="7821" y="1262"/>
                </a:lnTo>
                <a:lnTo>
                  <a:pt x="7821" y="1257"/>
                </a:lnTo>
                <a:cubicBezTo>
                  <a:pt x="7821" y="673"/>
                  <a:pt x="7348" y="200"/>
                  <a:pt x="6765" y="200"/>
                </a:cubicBezTo>
                <a:cubicBezTo>
                  <a:pt x="6181" y="200"/>
                  <a:pt x="5708" y="673"/>
                  <a:pt x="5708" y="1257"/>
                </a:cubicBezTo>
                <a:lnTo>
                  <a:pt x="5708" y="1263"/>
                </a:lnTo>
                <a:lnTo>
                  <a:pt x="5708" y="1468"/>
                </a:lnTo>
                <a:lnTo>
                  <a:pt x="4263" y="1468"/>
                </a:lnTo>
                <a:cubicBezTo>
                  <a:pt x="4162" y="2061"/>
                  <a:pt x="3646" y="2514"/>
                  <a:pt x="3024" y="2514"/>
                </a:cubicBezTo>
                <a:cubicBezTo>
                  <a:pt x="2401" y="2514"/>
                  <a:pt x="1885" y="2061"/>
                  <a:pt x="1785" y="1468"/>
                </a:cubicBezTo>
                <a:lnTo>
                  <a:pt x="0" y="1468"/>
                </a:lnTo>
                <a:lnTo>
                  <a:pt x="0" y="1268"/>
                </a:lnTo>
                <a:close/>
              </a:path>
            </a:pathLst>
          </a:custGeom>
          <a:solidFill>
            <a:srgbClr val="A15124"/>
          </a:solidFill>
          <a:ln>
            <a:noFill/>
          </a:ln>
        </p:spPr>
        <p:txBody>
          <a:bodyPr lIns="68562" tIns="34281" rIns="68562" bIns="3428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nvGrpSpPr>
          <p:cNvPr id="10" name="Group 3"/>
          <p:cNvGrpSpPr/>
          <p:nvPr/>
        </p:nvGrpSpPr>
        <p:grpSpPr bwMode="auto">
          <a:xfrm>
            <a:off x="836685" y="3286126"/>
            <a:ext cx="2256543" cy="869406"/>
            <a:chOff x="0" y="0"/>
            <a:chExt cx="1856582" cy="899998"/>
          </a:xfrm>
        </p:grpSpPr>
        <p:sp>
          <p:nvSpPr>
            <p:cNvPr id="11" name="Line 58"/>
            <p:cNvSpPr>
              <a:spLocks noChangeShapeType="1"/>
            </p:cNvSpPr>
            <p:nvPr/>
          </p:nvSpPr>
          <p:spPr bwMode="auto">
            <a:xfrm>
              <a:off x="913706" y="0"/>
              <a:ext cx="1" cy="334963"/>
            </a:xfrm>
            <a:prstGeom prst="line">
              <a:avLst/>
            </a:prstGeom>
            <a:noFill/>
            <a:ln w="19050" cmpd="sng">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2" name="Line 59"/>
            <p:cNvSpPr>
              <a:spLocks noChangeShapeType="1"/>
            </p:cNvSpPr>
            <p:nvPr/>
          </p:nvSpPr>
          <p:spPr bwMode="auto">
            <a:xfrm flipH="1">
              <a:off x="158056" y="344488"/>
              <a:ext cx="1495425" cy="1"/>
            </a:xfrm>
            <a:prstGeom prst="line">
              <a:avLst/>
            </a:prstGeom>
            <a:noFill/>
            <a:ln w="19050" cmpd="sng">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 name="Text Box 60"/>
            <p:cNvSpPr>
              <a:spLocks noChangeArrowheads="1"/>
            </p:cNvSpPr>
            <p:nvPr/>
          </p:nvSpPr>
          <p:spPr bwMode="auto">
            <a:xfrm>
              <a:off x="0" y="327111"/>
              <a:ext cx="1856582" cy="57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algn="ctr" eaLnBrk="0" fontAlgn="base" hangingPunct="0">
                <a:lnSpc>
                  <a:spcPct val="130000"/>
                </a:lnSpc>
                <a:spcBef>
                  <a:spcPct val="0"/>
                </a:spcBef>
                <a:spcAft>
                  <a:spcPct val="0"/>
                </a:spcAft>
                <a:buClr>
                  <a:srgbClr val="21A3D0"/>
                </a:buClr>
                <a:buFont typeface="Arial" panose="020B0604020202020204" pitchFamily="34" charset="0"/>
                <a:buNone/>
              </a:pPr>
              <a:r>
                <a:rPr 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0" fontAlgn="base" hangingPunct="0">
                <a:lnSpc>
                  <a:spcPct val="130000"/>
                </a:lnSpc>
                <a:spcBef>
                  <a:spcPct val="0"/>
                </a:spcBef>
                <a:spcAft>
                  <a:spcPct val="0"/>
                </a:spcAft>
                <a:buClr>
                  <a:srgbClr val="21A3D0"/>
                </a:buClr>
                <a:buFont typeface="Arial" panose="020B0604020202020204" pitchFamily="34" charset="0"/>
                <a:buNone/>
              </a:pPr>
              <a:r>
                <a:rPr 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4" name="Group 7"/>
          <p:cNvGrpSpPr/>
          <p:nvPr/>
        </p:nvGrpSpPr>
        <p:grpSpPr bwMode="auto">
          <a:xfrm>
            <a:off x="2606450" y="1187054"/>
            <a:ext cx="2213698" cy="823913"/>
            <a:chOff x="0" y="0"/>
            <a:chExt cx="2952326" cy="1098602"/>
          </a:xfrm>
        </p:grpSpPr>
        <p:sp>
          <p:nvSpPr>
            <p:cNvPr id="15" name="Line 68"/>
            <p:cNvSpPr>
              <a:spLocks noChangeShapeType="1"/>
            </p:cNvSpPr>
            <p:nvPr/>
          </p:nvSpPr>
          <p:spPr bwMode="auto">
            <a:xfrm>
              <a:off x="1440568" y="776698"/>
              <a:ext cx="0" cy="321904"/>
            </a:xfrm>
            <a:prstGeom prst="line">
              <a:avLst/>
            </a:prstGeom>
            <a:noFill/>
            <a:ln w="19050" cmpd="sng">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6" name="Line 69"/>
            <p:cNvSpPr>
              <a:spLocks noChangeShapeType="1"/>
            </p:cNvSpPr>
            <p:nvPr/>
          </p:nvSpPr>
          <p:spPr bwMode="auto">
            <a:xfrm flipH="1">
              <a:off x="0" y="765835"/>
              <a:ext cx="2872531" cy="1"/>
            </a:xfrm>
            <a:prstGeom prst="line">
              <a:avLst/>
            </a:prstGeom>
            <a:noFill/>
            <a:ln w="19050" cmpd="sng">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7" name="Text Box 70"/>
            <p:cNvSpPr>
              <a:spLocks noChangeArrowheads="1"/>
            </p:cNvSpPr>
            <p:nvPr/>
          </p:nvSpPr>
          <p:spPr bwMode="auto">
            <a:xfrm>
              <a:off x="0" y="0"/>
              <a:ext cx="2952326" cy="737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algn="ctr" eaLnBrk="0" fontAlgn="base" hangingPunct="0">
                <a:lnSpc>
                  <a:spcPct val="130000"/>
                </a:lnSpc>
                <a:spcBef>
                  <a:spcPct val="0"/>
                </a:spcBef>
                <a:spcAft>
                  <a:spcPct val="0"/>
                </a:spcAft>
                <a:buClr>
                  <a:srgbClr val="21A3D0"/>
                </a:buClr>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0" fontAlgn="base" hangingPunct="0">
                <a:lnSpc>
                  <a:spcPct val="130000"/>
                </a:lnSpc>
                <a:spcBef>
                  <a:spcPct val="0"/>
                </a:spcBef>
                <a:spcAft>
                  <a:spcPct val="0"/>
                </a:spcAft>
                <a:buClr>
                  <a:srgbClr val="21A3D0"/>
                </a:buClr>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18" name="椭圆 16"/>
          <p:cNvSpPr>
            <a:spLocks noChangeArrowheads="1"/>
          </p:cNvSpPr>
          <p:nvPr/>
        </p:nvSpPr>
        <p:spPr bwMode="auto">
          <a:xfrm>
            <a:off x="1406770" y="2097881"/>
            <a:ext cx="1041390" cy="1039416"/>
          </a:xfrm>
          <a:prstGeom prst="ellipse">
            <a:avLst/>
          </a:prstGeom>
          <a:solidFill>
            <a:srgbClr val="A15124"/>
          </a:solidFill>
          <a:ln w="25400" cmpd="sng">
            <a:solidFill>
              <a:srgbClr val="FFFFEB"/>
            </a:solidFill>
            <a:round/>
          </a:ln>
        </p:spPr>
        <p:txBody>
          <a:bodyPr lIns="54416" tIns="27208" rIns="54416" bIns="27208" anchor="ct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宋体" panose="02010600030101010101" pitchFamily="2" charset="-122"/>
              </a:rPr>
              <a:t>文本</a:t>
            </a: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 name="椭圆 17"/>
          <p:cNvSpPr>
            <a:spLocks noChangeArrowheads="1"/>
          </p:cNvSpPr>
          <p:nvPr/>
        </p:nvSpPr>
        <p:spPr bwMode="auto">
          <a:xfrm>
            <a:off x="3192010" y="2153843"/>
            <a:ext cx="1041390" cy="1039415"/>
          </a:xfrm>
          <a:prstGeom prst="ellipse">
            <a:avLst/>
          </a:prstGeom>
          <a:solidFill>
            <a:srgbClr val="A15124"/>
          </a:solidFill>
          <a:ln w="25400" cmpd="sng">
            <a:solidFill>
              <a:srgbClr val="FFFFEB"/>
            </a:solidFill>
            <a:round/>
          </a:ln>
        </p:spPr>
        <p:txBody>
          <a:bodyPr lIns="54416" tIns="27208" rIns="54416" bIns="27208" anchor="ct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宋体" panose="02010600030101010101" pitchFamily="2" charset="-122"/>
              </a:rPr>
              <a:t>文本</a:t>
            </a: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 name="椭圆 18"/>
          <p:cNvSpPr>
            <a:spLocks noChangeArrowheads="1"/>
          </p:cNvSpPr>
          <p:nvPr/>
        </p:nvSpPr>
        <p:spPr bwMode="auto">
          <a:xfrm>
            <a:off x="4933214" y="2108599"/>
            <a:ext cx="1041390" cy="1039415"/>
          </a:xfrm>
          <a:prstGeom prst="ellipse">
            <a:avLst/>
          </a:prstGeom>
          <a:solidFill>
            <a:srgbClr val="A15124"/>
          </a:solidFill>
          <a:ln w="25400" cmpd="sng">
            <a:solidFill>
              <a:srgbClr val="FFFFEB"/>
            </a:solidFill>
            <a:round/>
          </a:ln>
        </p:spPr>
        <p:txBody>
          <a:bodyPr lIns="54416" tIns="27208" rIns="54416" bIns="27208" anchor="ct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宋体" panose="02010600030101010101" pitchFamily="2" charset="-122"/>
              </a:rPr>
              <a:t>文本</a:t>
            </a: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 name="椭圆 19"/>
          <p:cNvSpPr>
            <a:spLocks noChangeArrowheads="1"/>
          </p:cNvSpPr>
          <p:nvPr/>
        </p:nvSpPr>
        <p:spPr bwMode="auto">
          <a:xfrm>
            <a:off x="6711313" y="2133600"/>
            <a:ext cx="1041390" cy="1039416"/>
          </a:xfrm>
          <a:prstGeom prst="ellipse">
            <a:avLst/>
          </a:prstGeom>
          <a:solidFill>
            <a:srgbClr val="A15124"/>
          </a:solidFill>
          <a:ln w="25400" cmpd="sng">
            <a:solidFill>
              <a:srgbClr val="FFFFEB"/>
            </a:solidFill>
            <a:round/>
          </a:ln>
        </p:spPr>
        <p:txBody>
          <a:bodyPr lIns="54416" tIns="27208" rIns="54416" bIns="27208" anchor="ct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宋体" panose="02010600030101010101" pitchFamily="2" charset="-122"/>
              </a:rPr>
              <a:t>文本</a:t>
            </a: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nvGrpSpPr>
          <p:cNvPr id="22" name="Group 15"/>
          <p:cNvGrpSpPr/>
          <p:nvPr/>
        </p:nvGrpSpPr>
        <p:grpSpPr bwMode="auto">
          <a:xfrm>
            <a:off x="4348845" y="3286126"/>
            <a:ext cx="2257734" cy="869406"/>
            <a:chOff x="0" y="0"/>
            <a:chExt cx="1856582" cy="899998"/>
          </a:xfrm>
        </p:grpSpPr>
        <p:sp>
          <p:nvSpPr>
            <p:cNvPr id="23" name="Line 58"/>
            <p:cNvSpPr>
              <a:spLocks noChangeShapeType="1"/>
            </p:cNvSpPr>
            <p:nvPr/>
          </p:nvSpPr>
          <p:spPr bwMode="auto">
            <a:xfrm>
              <a:off x="913706" y="0"/>
              <a:ext cx="1" cy="334963"/>
            </a:xfrm>
            <a:prstGeom prst="line">
              <a:avLst/>
            </a:prstGeom>
            <a:noFill/>
            <a:ln w="19050" cmpd="sng">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24" name="Line 59"/>
            <p:cNvSpPr>
              <a:spLocks noChangeShapeType="1"/>
            </p:cNvSpPr>
            <p:nvPr/>
          </p:nvSpPr>
          <p:spPr bwMode="auto">
            <a:xfrm flipH="1">
              <a:off x="158056" y="344488"/>
              <a:ext cx="1495425" cy="1"/>
            </a:xfrm>
            <a:prstGeom prst="line">
              <a:avLst/>
            </a:prstGeom>
            <a:noFill/>
            <a:ln w="19050" cmpd="sng">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25" name="Text Box 60"/>
            <p:cNvSpPr>
              <a:spLocks noChangeArrowheads="1"/>
            </p:cNvSpPr>
            <p:nvPr/>
          </p:nvSpPr>
          <p:spPr bwMode="auto">
            <a:xfrm>
              <a:off x="0" y="327111"/>
              <a:ext cx="1856582" cy="57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algn="ctr" eaLnBrk="0" fontAlgn="base" hangingPunct="0">
                <a:lnSpc>
                  <a:spcPct val="130000"/>
                </a:lnSpc>
                <a:spcBef>
                  <a:spcPct val="0"/>
                </a:spcBef>
                <a:spcAft>
                  <a:spcPct val="0"/>
                </a:spcAft>
                <a:buClr>
                  <a:srgbClr val="21A3D0"/>
                </a:buClr>
                <a:buFont typeface="Arial" panose="020B0604020202020204" pitchFamily="34" charset="0"/>
                <a:buNone/>
              </a:pPr>
              <a:r>
                <a:rPr 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0" fontAlgn="base" hangingPunct="0">
                <a:lnSpc>
                  <a:spcPct val="130000"/>
                </a:lnSpc>
                <a:spcBef>
                  <a:spcPct val="0"/>
                </a:spcBef>
                <a:spcAft>
                  <a:spcPct val="0"/>
                </a:spcAft>
                <a:buClr>
                  <a:srgbClr val="21A3D0"/>
                </a:buClr>
                <a:buFont typeface="Arial" panose="020B0604020202020204" pitchFamily="34" charset="0"/>
                <a:buNone/>
              </a:pPr>
              <a:r>
                <a:rPr 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6" name="Group 19"/>
          <p:cNvGrpSpPr/>
          <p:nvPr/>
        </p:nvGrpSpPr>
        <p:grpSpPr bwMode="auto">
          <a:xfrm>
            <a:off x="6144797" y="1244204"/>
            <a:ext cx="2213698" cy="823913"/>
            <a:chOff x="0" y="0"/>
            <a:chExt cx="2952326" cy="1098602"/>
          </a:xfrm>
        </p:grpSpPr>
        <p:sp>
          <p:nvSpPr>
            <p:cNvPr id="27" name="Line 68"/>
            <p:cNvSpPr>
              <a:spLocks noChangeShapeType="1"/>
            </p:cNvSpPr>
            <p:nvPr/>
          </p:nvSpPr>
          <p:spPr bwMode="auto">
            <a:xfrm>
              <a:off x="1440568" y="776698"/>
              <a:ext cx="0" cy="321904"/>
            </a:xfrm>
            <a:prstGeom prst="line">
              <a:avLst/>
            </a:prstGeom>
            <a:noFill/>
            <a:ln w="19050" cmpd="sng">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28" name="Line 69"/>
            <p:cNvSpPr>
              <a:spLocks noChangeShapeType="1"/>
            </p:cNvSpPr>
            <p:nvPr/>
          </p:nvSpPr>
          <p:spPr bwMode="auto">
            <a:xfrm flipH="1">
              <a:off x="0" y="765835"/>
              <a:ext cx="2872531" cy="1"/>
            </a:xfrm>
            <a:prstGeom prst="line">
              <a:avLst/>
            </a:prstGeom>
            <a:noFill/>
            <a:ln w="19050" cmpd="sng">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29" name="Text Box 70"/>
            <p:cNvSpPr>
              <a:spLocks noChangeArrowheads="1"/>
            </p:cNvSpPr>
            <p:nvPr/>
          </p:nvSpPr>
          <p:spPr bwMode="auto">
            <a:xfrm>
              <a:off x="0" y="0"/>
              <a:ext cx="2952326" cy="737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algn="ctr" eaLnBrk="0" fontAlgn="base" hangingPunct="0">
                <a:lnSpc>
                  <a:spcPct val="130000"/>
                </a:lnSpc>
                <a:spcBef>
                  <a:spcPct val="0"/>
                </a:spcBef>
                <a:spcAft>
                  <a:spcPct val="0"/>
                </a:spcAft>
                <a:buClr>
                  <a:srgbClr val="21A3D0"/>
                </a:buClr>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0" fontAlgn="base" hangingPunct="0">
                <a:lnSpc>
                  <a:spcPct val="130000"/>
                </a:lnSpc>
                <a:spcBef>
                  <a:spcPct val="0"/>
                </a:spcBef>
                <a:spcAft>
                  <a:spcPct val="0"/>
                </a:spcAft>
                <a:buClr>
                  <a:srgbClr val="21A3D0"/>
                </a:buClr>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rPr>
                <a:t>单击此处添加文本</a:t>
              </a:r>
              <a:endParaRPr lang="en-US" sz="1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500"/>
                                        <p:tgtEl>
                                          <p:spTgt spid="18"/>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1"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500"/>
                                        <p:tgtEl>
                                          <p:spTgt spid="19"/>
                                        </p:tgtEl>
                                      </p:cBhvr>
                                    </p:animEffect>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1"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heel(1)">
                                      <p:cBhvr>
                                        <p:cTn id="41" dur="500"/>
                                        <p:tgtEl>
                                          <p:spTgt spid="21"/>
                                        </p:tgtEl>
                                      </p:cBhvr>
                                    </p:animEffect>
                                  </p:childTnLst>
                                </p:cTn>
                              </p:par>
                            </p:childTnLst>
                          </p:cTn>
                        </p:par>
                        <p:par>
                          <p:cTn id="42" fill="hold">
                            <p:stCondLst>
                              <p:cond delay="6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autoUpdateAnimBg="0"/>
      <p:bldP spid="19" grpId="0" animBg="1" autoUpdateAnimBg="0"/>
      <p:bldP spid="20" grpId="0" animBg="1" autoUpdateAnimBg="0"/>
      <p:bldP spid="2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2936838"/>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786403" y="2025545"/>
            <a:ext cx="1571194" cy="1822585"/>
            <a:chOff x="3786403" y="1219849"/>
            <a:chExt cx="1571194" cy="1822585"/>
          </a:xfrm>
        </p:grpSpPr>
        <p:sp>
          <p:nvSpPr>
            <p:cNvPr id="6" name="六边形 5"/>
            <p:cNvSpPr/>
            <p:nvPr/>
          </p:nvSpPr>
          <p:spPr>
            <a:xfrm rot="5400000">
              <a:off x="3660707" y="1345545"/>
              <a:ext cx="1822585" cy="1571194"/>
            </a:xfrm>
            <a:prstGeom prst="hexagon">
              <a:avLst>
                <a:gd name="adj" fmla="val 31571"/>
                <a:gd name="vf" fmla="val 115470"/>
              </a:avLst>
            </a:prstGeom>
            <a:solidFill>
              <a:srgbClr val="A1512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a:spLocks noChangeArrowheads="1"/>
            </p:cNvSpPr>
            <p:nvPr/>
          </p:nvSpPr>
          <p:spPr bwMode="auto">
            <a:xfrm>
              <a:off x="4059465" y="1577144"/>
              <a:ext cx="1061509" cy="110799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pitchFamily="34" charset="-122"/>
                </a:defRPr>
              </a:lvl1pPr>
            </a:lstStyle>
            <a:p>
              <a:r>
                <a:rPr lang="en-US" altLang="zh-CN" sz="6600" dirty="0"/>
                <a:t>04</a:t>
              </a:r>
              <a:endParaRPr lang="zh-CN" altLang="en-US" sz="6600" dirty="0"/>
            </a:p>
          </p:txBody>
        </p:sp>
      </p:grpSp>
      <p:sp>
        <p:nvSpPr>
          <p:cNvPr id="8" name="文本框 7"/>
          <p:cNvSpPr txBox="1">
            <a:spLocks noChangeArrowheads="1"/>
          </p:cNvSpPr>
          <p:nvPr/>
        </p:nvSpPr>
        <p:spPr bwMode="auto">
          <a:xfrm>
            <a:off x="2916395" y="3848131"/>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85800">
              <a:defRPr/>
            </a:pPr>
            <a:r>
              <a:rPr lang="zh-CN" altLang="en-US" sz="5400" dirty="0">
                <a:solidFill>
                  <a:srgbClr val="A15124"/>
                </a:solidFill>
                <a:cs typeface="Arial" panose="020B0604020202020204" pitchFamily="34" charset="0"/>
              </a:rPr>
              <a:t>添加标题</a:t>
            </a:r>
            <a:endParaRPr lang="zh-CN" altLang="en-US" sz="5400" baseline="-3000" dirty="0">
              <a:solidFill>
                <a:srgbClr val="A15124"/>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1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1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9" name="Freeform 239"/>
          <p:cNvSpPr>
            <a:spLocks noEditPoints="1"/>
          </p:cNvSpPr>
          <p:nvPr/>
        </p:nvSpPr>
        <p:spPr bwMode="auto">
          <a:xfrm>
            <a:off x="3644030" y="1497262"/>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A15124"/>
          </a:solidFill>
          <a:ln>
            <a:noFill/>
          </a:ln>
        </p:spPr>
        <p:txBody>
          <a:bodyPr vert="horz" wrap="square" lIns="75566" tIns="37783" rIns="75566" bIns="37783" numCol="1" anchor="t" anchorCtr="0" compatLnSpc="1"/>
          <a:lstStyle/>
          <a:p>
            <a:pPr>
              <a:defRPr/>
            </a:pPr>
            <a:endParaRPr lang="id-ID" kern="0">
              <a:latin typeface="微软雅黑" panose="020B0503020204020204" pitchFamily="34" charset="-122"/>
              <a:ea typeface="微软雅黑" panose="020B0503020204020204" pitchFamily="34" charset="-122"/>
            </a:endParaRPr>
          </a:p>
        </p:txBody>
      </p:sp>
      <p:sp>
        <p:nvSpPr>
          <p:cNvPr id="10" name="Freeform 240"/>
          <p:cNvSpPr>
            <a:spLocks noEditPoints="1"/>
          </p:cNvSpPr>
          <p:nvPr/>
        </p:nvSpPr>
        <p:spPr bwMode="auto">
          <a:xfrm>
            <a:off x="2026930" y="2527283"/>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A15124"/>
          </a:solidFill>
          <a:ln>
            <a:noFill/>
          </a:ln>
        </p:spPr>
        <p:txBody>
          <a:bodyPr vert="horz" wrap="square" lIns="75566" tIns="37783" rIns="75566" bIns="37783" numCol="1" anchor="t" anchorCtr="0" compatLnSpc="1"/>
          <a:lstStyle/>
          <a:p>
            <a:pPr>
              <a:defRPr/>
            </a:pPr>
            <a:endParaRPr lang="id-ID" kern="0">
              <a:latin typeface="微软雅黑" panose="020B0503020204020204" pitchFamily="34" charset="-122"/>
              <a:ea typeface="微软雅黑" panose="020B0503020204020204" pitchFamily="34" charset="-122"/>
            </a:endParaRPr>
          </a:p>
        </p:txBody>
      </p:sp>
      <p:sp>
        <p:nvSpPr>
          <p:cNvPr id="11" name="Freeform 241"/>
          <p:cNvSpPr>
            <a:spLocks noEditPoints="1"/>
          </p:cNvSpPr>
          <p:nvPr/>
        </p:nvSpPr>
        <p:spPr bwMode="auto">
          <a:xfrm>
            <a:off x="815928" y="2122487"/>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A15124"/>
          </a:solidFill>
          <a:ln>
            <a:noFill/>
          </a:ln>
        </p:spPr>
        <p:txBody>
          <a:bodyPr vert="horz" wrap="square" lIns="75566" tIns="37783" rIns="75566" bIns="37783" numCol="1" anchor="t" anchorCtr="0" compatLnSpc="1"/>
          <a:lstStyle/>
          <a:p>
            <a:pPr>
              <a:defRPr/>
            </a:pPr>
            <a:endParaRPr lang="id-ID" kern="0">
              <a:latin typeface="微软雅黑" panose="020B0503020204020204" pitchFamily="34" charset="-122"/>
              <a:ea typeface="微软雅黑" panose="020B0503020204020204" pitchFamily="34" charset="-122"/>
            </a:endParaRPr>
          </a:p>
        </p:txBody>
      </p:sp>
      <p:sp>
        <p:nvSpPr>
          <p:cNvPr id="12" name="Freeform 247"/>
          <p:cNvSpPr>
            <a:spLocks noEditPoints="1"/>
          </p:cNvSpPr>
          <p:nvPr/>
        </p:nvSpPr>
        <p:spPr bwMode="auto">
          <a:xfrm>
            <a:off x="2725224" y="3226520"/>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A15124"/>
          </a:solidFill>
          <a:ln>
            <a:noFill/>
          </a:ln>
        </p:spPr>
        <p:txBody>
          <a:bodyPr vert="horz" wrap="square" lIns="75566" tIns="37783" rIns="75566" bIns="37783" numCol="1" anchor="t" anchorCtr="0" compatLnSpc="1"/>
          <a:lstStyle/>
          <a:p>
            <a:pPr>
              <a:defRPr/>
            </a:pPr>
            <a:endParaRPr lang="id-ID" kern="0">
              <a:latin typeface="微软雅黑" panose="020B0503020204020204" pitchFamily="34" charset="-122"/>
              <a:ea typeface="微软雅黑" panose="020B0503020204020204" pitchFamily="34" charset="-122"/>
            </a:endParaRPr>
          </a:p>
        </p:txBody>
      </p:sp>
      <p:sp>
        <p:nvSpPr>
          <p:cNvPr id="13" name="Freeform 248"/>
          <p:cNvSpPr>
            <a:spLocks noEditPoints="1"/>
          </p:cNvSpPr>
          <p:nvPr/>
        </p:nvSpPr>
        <p:spPr bwMode="auto">
          <a:xfrm>
            <a:off x="4459142" y="2300139"/>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A15124"/>
          </a:solidFill>
          <a:ln>
            <a:noFill/>
          </a:ln>
        </p:spPr>
        <p:txBody>
          <a:bodyPr vert="horz" wrap="square" lIns="75566" tIns="37783" rIns="75566" bIns="37783" numCol="1" anchor="t" anchorCtr="0" compatLnSpc="1"/>
          <a:lstStyle/>
          <a:p>
            <a:pPr>
              <a:defRPr/>
            </a:pPr>
            <a:endParaRPr lang="id-ID" kern="0">
              <a:latin typeface="微软雅黑" panose="020B0503020204020204" pitchFamily="34" charset="-122"/>
              <a:ea typeface="微软雅黑" panose="020B0503020204020204" pitchFamily="34" charset="-122"/>
            </a:endParaRPr>
          </a:p>
        </p:txBody>
      </p:sp>
      <p:sp>
        <p:nvSpPr>
          <p:cNvPr id="14" name="Freeform 249"/>
          <p:cNvSpPr>
            <a:spLocks noEditPoints="1"/>
          </p:cNvSpPr>
          <p:nvPr/>
        </p:nvSpPr>
        <p:spPr bwMode="auto">
          <a:xfrm>
            <a:off x="1323898" y="2631502"/>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A15124"/>
          </a:solidFill>
          <a:ln>
            <a:noFill/>
          </a:ln>
        </p:spPr>
        <p:txBody>
          <a:bodyPr vert="horz" wrap="square" lIns="75566" tIns="37783" rIns="75566" bIns="37783" numCol="1" anchor="t" anchorCtr="0" compatLnSpc="1"/>
          <a:lstStyle/>
          <a:p>
            <a:pPr>
              <a:defRPr/>
            </a:pPr>
            <a:endParaRPr lang="id-ID" kern="0">
              <a:latin typeface="微软雅黑" panose="020B0503020204020204" pitchFamily="34" charset="-122"/>
              <a:ea typeface="微软雅黑" panose="020B0503020204020204" pitchFamily="34" charset="-122"/>
            </a:endParaRPr>
          </a:p>
        </p:txBody>
      </p:sp>
      <p:grpSp>
        <p:nvGrpSpPr>
          <p:cNvPr id="15" name="Group 9"/>
          <p:cNvGrpSpPr/>
          <p:nvPr/>
        </p:nvGrpSpPr>
        <p:grpSpPr>
          <a:xfrm>
            <a:off x="654217" y="1924073"/>
            <a:ext cx="1138203" cy="1884213"/>
            <a:chOff x="1498443" y="3296141"/>
            <a:chExt cx="1376598" cy="2280056"/>
          </a:xfrm>
          <a:solidFill>
            <a:srgbClr val="A15124"/>
          </a:solidFill>
        </p:grpSpPr>
        <p:grpSp>
          <p:nvGrpSpPr>
            <p:cNvPr id="16" name="Group 10"/>
            <p:cNvGrpSpPr/>
            <p:nvPr/>
          </p:nvGrpSpPr>
          <p:grpSpPr>
            <a:xfrm rot="20700000">
              <a:off x="1498443" y="3464825"/>
              <a:ext cx="1055686" cy="2111372"/>
              <a:chOff x="1480457" y="3328209"/>
              <a:chExt cx="1055686" cy="2111372"/>
            </a:xfrm>
            <a:grpFill/>
          </p:grpSpPr>
          <p:sp>
            <p:nvSpPr>
              <p:cNvPr id="19"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91440" tIns="45720" rIns="91440" bIns="45720" numCol="1" anchor="t" anchorCtr="0" compatLnSpc="1"/>
              <a:lstStyle/>
              <a:p>
                <a:pPr>
                  <a:defRPr/>
                </a:pPr>
                <a:endParaRPr lang="id-ID" kern="0">
                  <a:latin typeface="微软雅黑" panose="020B0503020204020204" pitchFamily="34" charset="-122"/>
                  <a:ea typeface="微软雅黑" panose="020B0503020204020204" pitchFamily="34" charset="-122"/>
                </a:endParaRPr>
              </a:p>
            </p:txBody>
          </p:sp>
          <p:sp>
            <p:nvSpPr>
              <p:cNvPr id="20"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91440" tIns="45720" rIns="91440" bIns="45720" numCol="1" anchor="t" anchorCtr="0" compatLnSpc="1"/>
              <a:lstStyle/>
              <a:p>
                <a:pPr>
                  <a:defRPr/>
                </a:pPr>
                <a:endParaRPr lang="id-ID" kern="0">
                  <a:latin typeface="微软雅黑" panose="020B0503020204020204" pitchFamily="34" charset="-122"/>
                  <a:ea typeface="微软雅黑" panose="020B0503020204020204" pitchFamily="34" charset="-122"/>
                </a:endParaRPr>
              </a:p>
            </p:txBody>
          </p:sp>
        </p:grpSp>
        <p:sp>
          <p:nvSpPr>
            <p:cNvPr id="17"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algn="ctr">
                <a:defRPr/>
              </a:pPr>
              <a:endParaRPr lang="id-ID" kern="0">
                <a:latin typeface="微软雅黑" panose="020B0503020204020204" pitchFamily="34" charset="-122"/>
                <a:ea typeface="微软雅黑" panose="020B0503020204020204" pitchFamily="34" charset="-122"/>
              </a:endParaRPr>
            </a:p>
          </p:txBody>
        </p:sp>
        <p:sp>
          <p:nvSpPr>
            <p:cNvPr id="18"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algn="ctr">
                <a:defRPr/>
              </a:pPr>
              <a:endParaRPr lang="id-ID" kern="0">
                <a:latin typeface="微软雅黑" panose="020B0503020204020204" pitchFamily="34" charset="-122"/>
                <a:ea typeface="微软雅黑" panose="020B0503020204020204" pitchFamily="34" charset="-122"/>
              </a:endParaRPr>
            </a:p>
          </p:txBody>
        </p:sp>
      </p:grpSp>
      <p:sp>
        <p:nvSpPr>
          <p:cNvPr id="21" name="TextBox 15"/>
          <p:cNvSpPr txBox="1"/>
          <p:nvPr/>
        </p:nvSpPr>
        <p:spPr>
          <a:xfrm>
            <a:off x="621595" y="1137621"/>
            <a:ext cx="1204178" cy="384081"/>
          </a:xfrm>
          <a:prstGeom prst="rect">
            <a:avLst/>
          </a:prstGeom>
          <a:noFill/>
        </p:spPr>
        <p:txBody>
          <a:bodyPr wrap="none" lIns="75566" tIns="37783" rIns="75566" bIns="37783" rtlCol="0">
            <a:spAutoFit/>
          </a:bodyPr>
          <a:lstStyle/>
          <a:p>
            <a:pPr>
              <a:defRPr/>
            </a:pPr>
            <a:r>
              <a:rPr lang="zh-CN" altLang="en-US" sz="2000" b="1" kern="0" dirty="0">
                <a:solidFill>
                  <a:srgbClr val="A15124"/>
                </a:solidFill>
                <a:latin typeface="微软雅黑" panose="020B0503020204020204" pitchFamily="34" charset="-122"/>
                <a:ea typeface="微软雅黑" panose="020B0503020204020204" pitchFamily="34" charset="-122"/>
              </a:rPr>
              <a:t>填加标题</a:t>
            </a:r>
            <a:endParaRPr lang="id-ID" sz="2000" b="1" kern="0" dirty="0">
              <a:solidFill>
                <a:srgbClr val="A15124"/>
              </a:solidFill>
              <a:latin typeface="微软雅黑" panose="020B0503020204020204" pitchFamily="34" charset="-122"/>
              <a:ea typeface="微软雅黑" panose="020B0503020204020204" pitchFamily="34" charset="-122"/>
            </a:endParaRPr>
          </a:p>
        </p:txBody>
      </p:sp>
      <p:grpSp>
        <p:nvGrpSpPr>
          <p:cNvPr id="23" name="Group 17"/>
          <p:cNvGrpSpPr/>
          <p:nvPr/>
        </p:nvGrpSpPr>
        <p:grpSpPr>
          <a:xfrm>
            <a:off x="6012160" y="1360170"/>
            <a:ext cx="2228041" cy="780110"/>
            <a:chOff x="8198838" y="2976912"/>
            <a:chExt cx="2694701" cy="943998"/>
          </a:xfrm>
        </p:grpSpPr>
        <p:sp>
          <p:nvSpPr>
            <p:cNvPr id="24" name="TextBox 18"/>
            <p:cNvSpPr txBox="1"/>
            <p:nvPr/>
          </p:nvSpPr>
          <p:spPr>
            <a:xfrm>
              <a:off x="8198838" y="2976912"/>
              <a:ext cx="1495164" cy="484167"/>
            </a:xfrm>
            <a:prstGeom prst="rect">
              <a:avLst/>
            </a:prstGeom>
            <a:noFill/>
          </p:spPr>
          <p:txBody>
            <a:bodyPr wrap="none" rtlCol="0">
              <a:spAutoFit/>
            </a:bodyPr>
            <a:lstStyle/>
            <a:p>
              <a:pPr>
                <a:defRPr/>
              </a:pPr>
              <a:r>
                <a:rPr lang="zh-CN" altLang="en-US" sz="2000" b="1" kern="0" dirty="0">
                  <a:solidFill>
                    <a:srgbClr val="A15124"/>
                  </a:solidFill>
                  <a:latin typeface="微软雅黑" panose="020B0503020204020204" pitchFamily="34" charset="-122"/>
                  <a:ea typeface="微软雅黑" panose="020B0503020204020204" pitchFamily="34" charset="-122"/>
                </a:rPr>
                <a:t>填加标题</a:t>
              </a:r>
              <a:endParaRPr lang="id-ID" altLang="zh-CN" sz="2000" b="1" kern="0" dirty="0">
                <a:solidFill>
                  <a:srgbClr val="A15124"/>
                </a:solidFill>
                <a:latin typeface="微软雅黑" panose="020B0503020204020204" pitchFamily="34" charset="-122"/>
                <a:ea typeface="微软雅黑" panose="020B0503020204020204" pitchFamily="34" charset="-122"/>
              </a:endParaRPr>
            </a:p>
          </p:txBody>
        </p:sp>
        <p:sp>
          <p:nvSpPr>
            <p:cNvPr id="25" name="TextBox 19"/>
            <p:cNvSpPr txBox="1"/>
            <p:nvPr/>
          </p:nvSpPr>
          <p:spPr>
            <a:xfrm>
              <a:off x="8198838" y="3362257"/>
              <a:ext cx="2694701" cy="558653"/>
            </a:xfrm>
            <a:prstGeom prst="rect">
              <a:avLst/>
            </a:prstGeom>
            <a:noFill/>
          </p:spPr>
          <p:txBody>
            <a:bodyPr wrap="square" rtlCol="0">
              <a:spAutoFit/>
            </a:bodyPr>
            <a:lstStyle/>
            <a:p>
              <a:pPr>
                <a:lnSpc>
                  <a:spcPct val="150000"/>
                </a:lnSpc>
                <a:defRPr/>
              </a:pPr>
              <a:r>
                <a:rPr lang="zh-CN" altLang="en-US" sz="800" kern="0" dirty="0">
                  <a:latin typeface="微软雅黑" panose="020B0503020204020204" pitchFamily="34" charset="-122"/>
                  <a:ea typeface="微软雅黑" panose="020B0503020204020204" pitchFamily="34" charset="-122"/>
                </a:rPr>
                <a:t>此处添加详细文本描述，建议与标题相关并符合整体语言风格</a:t>
              </a:r>
              <a:endParaRPr lang="en-US" sz="800" b="1" kern="0" dirty="0">
                <a:latin typeface="微软雅黑" panose="020B0503020204020204" pitchFamily="34" charset="-122"/>
                <a:ea typeface="微软雅黑" panose="020B0503020204020204" pitchFamily="34" charset="-122"/>
              </a:endParaRPr>
            </a:p>
          </p:txBody>
        </p:sp>
      </p:grpSp>
      <p:grpSp>
        <p:nvGrpSpPr>
          <p:cNvPr id="26" name="Group 20"/>
          <p:cNvGrpSpPr/>
          <p:nvPr/>
        </p:nvGrpSpPr>
        <p:grpSpPr>
          <a:xfrm>
            <a:off x="6012160" y="3579865"/>
            <a:ext cx="2228041" cy="780110"/>
            <a:chOff x="8198838" y="3752829"/>
            <a:chExt cx="2694701" cy="943998"/>
          </a:xfrm>
        </p:grpSpPr>
        <p:sp>
          <p:nvSpPr>
            <p:cNvPr id="27" name="TextBox 21"/>
            <p:cNvSpPr txBox="1"/>
            <p:nvPr/>
          </p:nvSpPr>
          <p:spPr>
            <a:xfrm>
              <a:off x="8198838" y="3752829"/>
              <a:ext cx="1495164" cy="484167"/>
            </a:xfrm>
            <a:prstGeom prst="rect">
              <a:avLst/>
            </a:prstGeom>
            <a:noFill/>
          </p:spPr>
          <p:txBody>
            <a:bodyPr wrap="none" rtlCol="0">
              <a:spAutoFit/>
            </a:bodyPr>
            <a:lstStyle/>
            <a:p>
              <a:pPr>
                <a:defRPr/>
              </a:pPr>
              <a:r>
                <a:rPr lang="zh-CN" altLang="en-US" sz="2000" b="1" kern="0" dirty="0">
                  <a:solidFill>
                    <a:srgbClr val="A15124"/>
                  </a:solidFill>
                  <a:latin typeface="微软雅黑" panose="020B0503020204020204" pitchFamily="34" charset="-122"/>
                  <a:ea typeface="微软雅黑" panose="020B0503020204020204" pitchFamily="34" charset="-122"/>
                </a:rPr>
                <a:t>填加标题</a:t>
              </a:r>
              <a:endParaRPr lang="id-ID" altLang="zh-CN" sz="2000" b="1" kern="0" dirty="0">
                <a:solidFill>
                  <a:srgbClr val="A15124"/>
                </a:solidFill>
                <a:latin typeface="微软雅黑" panose="020B0503020204020204" pitchFamily="34" charset="-122"/>
                <a:ea typeface="微软雅黑" panose="020B0503020204020204" pitchFamily="34" charset="-122"/>
              </a:endParaRPr>
            </a:p>
          </p:txBody>
        </p:sp>
        <p:sp>
          <p:nvSpPr>
            <p:cNvPr id="28" name="TextBox 22"/>
            <p:cNvSpPr txBox="1"/>
            <p:nvPr/>
          </p:nvSpPr>
          <p:spPr>
            <a:xfrm>
              <a:off x="8198838" y="4138174"/>
              <a:ext cx="2694701" cy="558653"/>
            </a:xfrm>
            <a:prstGeom prst="rect">
              <a:avLst/>
            </a:prstGeom>
            <a:noFill/>
          </p:spPr>
          <p:txBody>
            <a:bodyPr wrap="square" rtlCol="0">
              <a:spAutoFit/>
            </a:bodyPr>
            <a:lstStyle/>
            <a:p>
              <a:pPr>
                <a:lnSpc>
                  <a:spcPct val="150000"/>
                </a:lnSpc>
                <a:defRPr/>
              </a:pPr>
              <a:r>
                <a:rPr lang="zh-CN" altLang="en-US" sz="800" kern="0" dirty="0">
                  <a:latin typeface="微软雅黑" panose="020B0503020204020204" pitchFamily="34" charset="-122"/>
                  <a:ea typeface="微软雅黑" panose="020B0503020204020204" pitchFamily="34" charset="-122"/>
                </a:rPr>
                <a:t>此处添加详细文本描述，建议与标题相关并符合整体语言风格</a:t>
              </a:r>
              <a:endParaRPr lang="en-US" sz="800" b="1" kern="0" dirty="0">
                <a:latin typeface="微软雅黑" panose="020B0503020204020204" pitchFamily="34" charset="-122"/>
                <a:ea typeface="微软雅黑" panose="020B0503020204020204" pitchFamily="34" charset="-122"/>
              </a:endParaRPr>
            </a:p>
          </p:txBody>
        </p:sp>
      </p:grpSp>
      <p:sp>
        <p:nvSpPr>
          <p:cNvPr id="29" name="TextBox 23"/>
          <p:cNvSpPr txBox="1"/>
          <p:nvPr/>
        </p:nvSpPr>
        <p:spPr>
          <a:xfrm>
            <a:off x="6020592" y="2251484"/>
            <a:ext cx="2928164" cy="1230466"/>
          </a:xfrm>
          <a:prstGeom prst="rect">
            <a:avLst/>
          </a:prstGeom>
          <a:noFill/>
        </p:spPr>
        <p:txBody>
          <a:bodyPr wrap="square" lIns="75566" tIns="37783" rIns="75566" bIns="37783" rtlCol="0">
            <a:spAutoFit/>
          </a:bodyPr>
          <a:lstStyle/>
          <a:p>
            <a:pPr>
              <a:lnSpc>
                <a:spcPct val="150000"/>
              </a:lnSpc>
              <a:defRPr/>
            </a:pPr>
            <a:r>
              <a:rPr lang="zh-CN" altLang="en-US" sz="1000" kern="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lang="id-ID" sz="1000" b="1" kern="0" dirty="0">
                <a:latin typeface="微软雅黑" panose="020B0503020204020204" pitchFamily="34" charset="-122"/>
                <a:ea typeface="微软雅黑" panose="020B0503020204020204" pitchFamily="34" charset="-122"/>
              </a:rPr>
              <a:t> </a:t>
            </a:r>
            <a:r>
              <a:rPr lang="zh-CN" altLang="en-US" sz="1000" kern="0" dirty="0">
                <a:latin typeface="微软雅黑" panose="020B0503020204020204" pitchFamily="34" charset="-122"/>
                <a:ea typeface="微软雅黑" panose="020B0503020204020204" pitchFamily="34" charset="-122"/>
              </a:rPr>
              <a:t>此处添加详细文本描述，并符合整体语言风格，语言描述尽量简洁生动。</a:t>
            </a:r>
            <a:endParaRPr lang="id-ID" sz="1000" kern="0" dirty="0">
              <a:latin typeface="微软雅黑" panose="020B0503020204020204" pitchFamily="34" charset="-122"/>
              <a:ea typeface="微软雅黑" panose="020B0503020204020204" pitchFamily="34" charset="-122"/>
            </a:endParaRPr>
          </a:p>
          <a:p>
            <a:pPr algn="just">
              <a:lnSpc>
                <a:spcPct val="150000"/>
              </a:lnSpc>
              <a:defRPr/>
            </a:pPr>
            <a:endParaRPr lang="id-ID" sz="1000" kern="0" dirty="0">
              <a:latin typeface="微软雅黑" panose="020B0503020204020204" pitchFamily="34" charset="-122"/>
              <a:ea typeface="微软雅黑" panose="020B0503020204020204" pitchFamily="34" charset="-122"/>
            </a:endParaRPr>
          </a:p>
        </p:txBody>
      </p:sp>
      <p:cxnSp>
        <p:nvCxnSpPr>
          <p:cNvPr id="30" name="Straight Connector 24"/>
          <p:cNvCxnSpPr/>
          <p:nvPr/>
        </p:nvCxnSpPr>
        <p:spPr>
          <a:xfrm>
            <a:off x="4023191" y="4087875"/>
            <a:ext cx="1967751" cy="0"/>
          </a:xfrm>
          <a:prstGeom prst="line">
            <a:avLst/>
          </a:prstGeom>
          <a:noFill/>
          <a:ln w="28575" cap="flat" cmpd="sng" algn="ctr">
            <a:solidFill>
              <a:srgbClr val="A15124"/>
            </a:solidFill>
            <a:prstDash val="sysDash"/>
            <a:tailEnd type="oval"/>
          </a:ln>
          <a:effectLst/>
        </p:spPr>
      </p:cxn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8" presetClass="emph" presetSubtype="0" fill="hold" grpId="0" nodeType="withEffect">
                                  <p:stCondLst>
                                    <p:cond delay="0"/>
                                  </p:stCondLst>
                                  <p:childTnLst>
                                    <p:animRot by="21600000">
                                      <p:cBhvr>
                                        <p:cTn id="36" dur="5750" fill="hold"/>
                                        <p:tgtEl>
                                          <p:spTgt spid="10"/>
                                        </p:tgtEl>
                                        <p:attrNameLst>
                                          <p:attrName>r</p:attrName>
                                        </p:attrNameLst>
                                      </p:cBhvr>
                                    </p:animRot>
                                  </p:childTnLst>
                                </p:cTn>
                              </p:par>
                              <p:par>
                                <p:cTn id="37" presetID="8" presetClass="emph" presetSubtype="0" fill="hold" grpId="0" nodeType="withEffect">
                                  <p:stCondLst>
                                    <p:cond delay="0"/>
                                  </p:stCondLst>
                                  <p:childTnLst>
                                    <p:animRot by="-21600000">
                                      <p:cBhvr>
                                        <p:cTn id="38" dur="5750" fill="hold"/>
                                        <p:tgtEl>
                                          <p:spTgt spid="11"/>
                                        </p:tgtEl>
                                        <p:attrNameLst>
                                          <p:attrName>r</p:attrName>
                                        </p:attrNameLst>
                                      </p:cBhvr>
                                    </p:animRot>
                                  </p:childTnLst>
                                </p:cTn>
                              </p:par>
                              <p:par>
                                <p:cTn id="39" presetID="8" presetClass="emph" presetSubtype="0" fill="hold" grpId="0" nodeType="withEffect">
                                  <p:stCondLst>
                                    <p:cond delay="0"/>
                                  </p:stCondLst>
                                  <p:childTnLst>
                                    <p:animRot by="-21600000">
                                      <p:cBhvr>
                                        <p:cTn id="40" dur="5750" fill="hold"/>
                                        <p:tgtEl>
                                          <p:spTgt spid="9"/>
                                        </p:tgtEl>
                                        <p:attrNameLst>
                                          <p:attrName>r</p:attrName>
                                        </p:attrNameLst>
                                      </p:cBhvr>
                                    </p:animRot>
                                  </p:childTnLst>
                                </p:cTn>
                              </p:par>
                              <p:par>
                                <p:cTn id="41" presetID="22" presetClass="entr" presetSubtype="4" fill="hold" nodeType="withEffect">
                                  <p:stCondLst>
                                    <p:cond delay="150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300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350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22" presetClass="entr" presetSubtype="8" fill="hold" nodeType="withEffect">
                                  <p:stCondLst>
                                    <p:cond delay="400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par>
                                <p:cTn id="56" presetID="10" presetClass="entr" presetSubtype="0" fill="hold" nodeType="withEffect">
                                  <p:stCondLst>
                                    <p:cond delay="45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3" grpId="0" animBg="1"/>
      <p:bldP spid="14" grpId="0" animBg="1"/>
      <p:bldP spid="21"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4"/>
          <p:cNvSpPr>
            <a:spLocks noChangeArrowheads="1"/>
          </p:cNvSpPr>
          <p:nvPr/>
        </p:nvSpPr>
        <p:spPr bwMode="auto">
          <a:xfrm>
            <a:off x="4420344" y="932693"/>
            <a:ext cx="1447800" cy="30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6" tIns="38958" rIns="77916" bIns="38958">
            <a:spAutoFit/>
          </a:bodyPr>
          <a:lstStyle/>
          <a:p>
            <a:pPr>
              <a:buSzTx/>
              <a:buFontTx/>
              <a:buNone/>
            </a:pPr>
            <a:r>
              <a:rPr lang="en-US" altLang="zh-CN" sz="1500" b="1" dirty="0">
                <a:latin typeface="微软雅黑" panose="020B0503020204020204" pitchFamily="34" charset="-122"/>
                <a:ea typeface="微软雅黑" panose="020B0503020204020204" pitchFamily="34" charset="-122"/>
                <a:sym typeface="Arial Unicode MS" pitchFamily="34" charset="-122"/>
              </a:rPr>
              <a:t>CONTENTS</a:t>
            </a:r>
            <a:endParaRPr lang="en-US" altLang="zh-CN" sz="1500" dirty="0">
              <a:latin typeface="微软雅黑" panose="020B0503020204020204" pitchFamily="34" charset="-122"/>
              <a:ea typeface="微软雅黑" panose="020B0503020204020204" pitchFamily="34" charset="-122"/>
            </a:endParaRPr>
          </a:p>
        </p:txBody>
      </p:sp>
      <p:sp>
        <p:nvSpPr>
          <p:cNvPr id="5" name="TextBox 17"/>
          <p:cNvSpPr>
            <a:spLocks noChangeArrowheads="1"/>
          </p:cNvSpPr>
          <p:nvPr/>
        </p:nvSpPr>
        <p:spPr bwMode="auto">
          <a:xfrm>
            <a:off x="2896346" y="737431"/>
            <a:ext cx="1598735" cy="4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6" tIns="38958" rIns="77916" bIns="38958">
            <a:spAutoFit/>
          </a:bodyPr>
          <a:lstStyle/>
          <a:p>
            <a:pPr algn="ctr">
              <a:buSzTx/>
              <a:buFontTx/>
              <a:buNone/>
            </a:pPr>
            <a:r>
              <a:rPr lang="zh-CN" altLang="en-US" sz="2700" b="1" dirty="0">
                <a:latin typeface="微软雅黑" panose="020B0503020204020204" pitchFamily="34" charset="-122"/>
                <a:ea typeface="微软雅黑" panose="020B0503020204020204" pitchFamily="34" charset="-122"/>
                <a:sym typeface="田氏颜体大字库" pitchFamily="2" charset="2"/>
              </a:rPr>
              <a:t>目  录</a:t>
            </a:r>
            <a:endParaRPr lang="zh-CN" altLang="en-US" sz="2700" b="1" dirty="0">
              <a:latin typeface="微软雅黑" panose="020B0503020204020204" pitchFamily="34" charset="-122"/>
              <a:ea typeface="微软雅黑" panose="020B0503020204020204" pitchFamily="34" charset="-122"/>
            </a:endParaRPr>
          </a:p>
        </p:txBody>
      </p:sp>
      <p:sp>
        <p:nvSpPr>
          <p:cNvPr id="6" name="圆角矩形 3"/>
          <p:cNvSpPr>
            <a:spLocks noChangeArrowheads="1"/>
          </p:cNvSpPr>
          <p:nvPr/>
        </p:nvSpPr>
        <p:spPr bwMode="auto">
          <a:xfrm>
            <a:off x="1348898" y="1551355"/>
            <a:ext cx="6142892" cy="525066"/>
          </a:xfrm>
          <a:prstGeom prst="roundRect">
            <a:avLst>
              <a:gd name="adj" fmla="val 6213"/>
            </a:avLst>
          </a:prstGeom>
          <a:noFill/>
          <a:ln w="12700">
            <a:solidFill>
              <a:srgbClr val="A15124"/>
            </a:solidFill>
            <a:round/>
          </a:ln>
        </p:spPr>
        <p:txBody>
          <a:bodyPr lIns="77916" tIns="38958" rIns="77916" bIns="38958" anchor="ctr"/>
          <a:lstStyle/>
          <a:p>
            <a:pPr>
              <a:buSzTx/>
              <a:buFontTx/>
              <a:buNone/>
            </a:pPr>
            <a:endParaRPr lang="zh-CN" altLang="en-US" sz="1400" spc="300">
              <a:solidFill>
                <a:srgbClr val="A15124"/>
              </a:solidFill>
              <a:latin typeface="微软雅黑" panose="020B0503020204020204" pitchFamily="34" charset="-122"/>
              <a:ea typeface="微软雅黑" panose="020B0503020204020204" pitchFamily="34" charset="-122"/>
            </a:endParaRPr>
          </a:p>
        </p:txBody>
      </p:sp>
      <p:sp>
        <p:nvSpPr>
          <p:cNvPr id="7" name="TextBox 12"/>
          <p:cNvSpPr>
            <a:spLocks noChangeArrowheads="1"/>
          </p:cNvSpPr>
          <p:nvPr/>
        </p:nvSpPr>
        <p:spPr bwMode="auto">
          <a:xfrm>
            <a:off x="2114542" y="1636050"/>
            <a:ext cx="5384332" cy="3556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7916" tIns="38958" rIns="77916" bIns="38958">
            <a:spAutoFit/>
          </a:bodyPr>
          <a:lstStyle/>
          <a:p>
            <a:r>
              <a:rPr lang="zh-CN" altLang="en-US" sz="1800" spc="300" dirty="0">
                <a:solidFill>
                  <a:srgbClr val="A15124"/>
                </a:solidFill>
                <a:latin typeface="黑体" panose="02010609060101010101" pitchFamily="49" charset="-122"/>
                <a:ea typeface="黑体" panose="02010609060101010101" pitchFamily="49" charset="-122"/>
              </a:rPr>
              <a:t>添加标题目录一 </a:t>
            </a:r>
            <a:r>
              <a:rPr lang="zh-CN" altLang="en-US" sz="1800" spc="300" dirty="0">
                <a:solidFill>
                  <a:srgbClr val="A15124"/>
                </a:solidFill>
              </a:rPr>
              <a:t>添加文本内容</a:t>
            </a:r>
            <a:endParaRPr lang="zh-CN" altLang="en-US" sz="1800" spc="300" dirty="0">
              <a:solidFill>
                <a:srgbClr val="A15124"/>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583969" y="1585288"/>
            <a:ext cx="502292" cy="457200"/>
            <a:chOff x="1444115" y="1585288"/>
            <a:chExt cx="502292" cy="457200"/>
          </a:xfrm>
        </p:grpSpPr>
        <p:sp>
          <p:nvSpPr>
            <p:cNvPr id="9" name="流程图: 联系 8"/>
            <p:cNvSpPr/>
            <p:nvPr/>
          </p:nvSpPr>
          <p:spPr>
            <a:xfrm>
              <a:off x="1466661" y="1585288"/>
              <a:ext cx="457200" cy="457200"/>
            </a:xfrm>
            <a:prstGeom prst="flowChartConnector">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latin typeface="Britannic Bold" panose="020B0903060703020204" pitchFamily="34" charset="0"/>
              </a:endParaRPr>
            </a:p>
          </p:txBody>
        </p:sp>
        <p:sp>
          <p:nvSpPr>
            <p:cNvPr id="10" name="文本框 9"/>
            <p:cNvSpPr txBox="1"/>
            <p:nvPr/>
          </p:nvSpPr>
          <p:spPr>
            <a:xfrm>
              <a:off x="1444115" y="1663847"/>
              <a:ext cx="502292" cy="300082"/>
            </a:xfrm>
            <a:prstGeom prst="rect">
              <a:avLst/>
            </a:prstGeom>
            <a:noFill/>
          </p:spPr>
          <p:txBody>
            <a:bodyPr wrap="square" rtlCol="0">
              <a:spAutoFit/>
            </a:bodyPr>
            <a:lstStyle/>
            <a:p>
              <a:pPr algn="ctr"/>
              <a:r>
                <a:rPr lang="en-US" altLang="zh-CN" dirty="0">
                  <a:solidFill>
                    <a:schemeClr val="bg1"/>
                  </a:solidFill>
                  <a:latin typeface="Britannic Bold" panose="020B0903060703020204" pitchFamily="34" charset="0"/>
                </a:rPr>
                <a:t>01</a:t>
              </a:r>
              <a:endParaRPr lang="zh-CN" altLang="en-US" dirty="0">
                <a:solidFill>
                  <a:schemeClr val="bg1"/>
                </a:solidFill>
                <a:latin typeface="Britannic Bold" panose="020B0903060703020204" pitchFamily="34" charset="0"/>
              </a:endParaRPr>
            </a:p>
          </p:txBody>
        </p:sp>
      </p:grpSp>
      <p:sp>
        <p:nvSpPr>
          <p:cNvPr id="11" name="圆角矩形 3"/>
          <p:cNvSpPr>
            <a:spLocks noChangeArrowheads="1"/>
          </p:cNvSpPr>
          <p:nvPr/>
        </p:nvSpPr>
        <p:spPr bwMode="auto">
          <a:xfrm>
            <a:off x="1348898" y="2244249"/>
            <a:ext cx="6142892" cy="525066"/>
          </a:xfrm>
          <a:prstGeom prst="roundRect">
            <a:avLst>
              <a:gd name="adj" fmla="val 6213"/>
            </a:avLst>
          </a:prstGeom>
          <a:noFill/>
          <a:ln w="12700">
            <a:solidFill>
              <a:srgbClr val="572212"/>
            </a:solidFill>
            <a:round/>
          </a:ln>
        </p:spPr>
        <p:txBody>
          <a:bodyPr lIns="77916" tIns="38958" rIns="77916" bIns="38958" anchor="ctr"/>
          <a:lstStyle/>
          <a:p>
            <a:pPr>
              <a:buSzTx/>
              <a:buFontTx/>
              <a:buNone/>
            </a:pPr>
            <a:endParaRPr lang="zh-CN" altLang="en-US" sz="1400" spc="300">
              <a:solidFill>
                <a:srgbClr val="2CCFD1"/>
              </a:solidFill>
              <a:latin typeface="微软雅黑" panose="020B0503020204020204" pitchFamily="34" charset="-122"/>
              <a:ea typeface="微软雅黑" panose="020B0503020204020204" pitchFamily="34" charset="-122"/>
            </a:endParaRPr>
          </a:p>
        </p:txBody>
      </p:sp>
      <p:sp>
        <p:nvSpPr>
          <p:cNvPr id="12" name="TextBox 12"/>
          <p:cNvSpPr>
            <a:spLocks noChangeArrowheads="1"/>
          </p:cNvSpPr>
          <p:nvPr/>
        </p:nvSpPr>
        <p:spPr bwMode="auto">
          <a:xfrm>
            <a:off x="2114542" y="2328944"/>
            <a:ext cx="5384332" cy="3556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7916" tIns="38958" rIns="77916" bIns="38958">
            <a:spAutoFit/>
          </a:bodyPr>
          <a:lstStyle/>
          <a:p>
            <a:r>
              <a:rPr lang="zh-CN" altLang="en-US" sz="1800" spc="300" dirty="0">
                <a:solidFill>
                  <a:srgbClr val="572212"/>
                </a:solidFill>
                <a:latin typeface="黑体" panose="02010609060101010101" pitchFamily="49" charset="-122"/>
                <a:ea typeface="黑体" panose="02010609060101010101" pitchFamily="49" charset="-122"/>
              </a:rPr>
              <a:t>添加标题目录二 </a:t>
            </a:r>
            <a:r>
              <a:rPr lang="zh-CN" altLang="en-US" sz="1800" spc="300" dirty="0">
                <a:solidFill>
                  <a:srgbClr val="572212"/>
                </a:solidFill>
              </a:rPr>
              <a:t>添加文本内容</a:t>
            </a:r>
            <a:endParaRPr lang="zh-CN" altLang="en-US" sz="1800" spc="300" dirty="0">
              <a:solidFill>
                <a:srgbClr val="572212"/>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583969" y="2278182"/>
            <a:ext cx="502292" cy="457200"/>
            <a:chOff x="1444115" y="1585288"/>
            <a:chExt cx="502292" cy="457200"/>
          </a:xfrm>
        </p:grpSpPr>
        <p:sp>
          <p:nvSpPr>
            <p:cNvPr id="14" name="流程图: 联系 13"/>
            <p:cNvSpPr/>
            <p:nvPr/>
          </p:nvSpPr>
          <p:spPr>
            <a:xfrm>
              <a:off x="1466661" y="1585288"/>
              <a:ext cx="457200" cy="457200"/>
            </a:xfrm>
            <a:prstGeom prst="flowChartConnector">
              <a:avLst/>
            </a:prstGeom>
            <a:solidFill>
              <a:srgbClr val="572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latin typeface="Britannic Bold" panose="020B0903060703020204" pitchFamily="34" charset="0"/>
              </a:endParaRPr>
            </a:p>
          </p:txBody>
        </p:sp>
        <p:sp>
          <p:nvSpPr>
            <p:cNvPr id="15" name="文本框 14"/>
            <p:cNvSpPr txBox="1"/>
            <p:nvPr/>
          </p:nvSpPr>
          <p:spPr>
            <a:xfrm>
              <a:off x="1444115" y="1663847"/>
              <a:ext cx="502292" cy="300082"/>
            </a:xfrm>
            <a:prstGeom prst="rect">
              <a:avLst/>
            </a:prstGeom>
            <a:noFill/>
          </p:spPr>
          <p:txBody>
            <a:bodyPr wrap="square" rtlCol="0">
              <a:spAutoFit/>
            </a:bodyPr>
            <a:lstStyle/>
            <a:p>
              <a:pPr algn="ctr"/>
              <a:r>
                <a:rPr lang="en-US" altLang="zh-CN" dirty="0">
                  <a:solidFill>
                    <a:schemeClr val="bg1"/>
                  </a:solidFill>
                  <a:latin typeface="Britannic Bold" panose="020B0903060703020204" pitchFamily="34" charset="0"/>
                </a:rPr>
                <a:t>02</a:t>
              </a:r>
              <a:endParaRPr lang="zh-CN" altLang="en-US" dirty="0">
                <a:solidFill>
                  <a:schemeClr val="bg1"/>
                </a:solidFill>
                <a:latin typeface="Britannic Bold" panose="020B0903060703020204" pitchFamily="34" charset="0"/>
              </a:endParaRPr>
            </a:p>
          </p:txBody>
        </p:sp>
      </p:grpSp>
      <p:sp>
        <p:nvSpPr>
          <p:cNvPr id="16" name="圆角矩形 3"/>
          <p:cNvSpPr>
            <a:spLocks noChangeArrowheads="1"/>
          </p:cNvSpPr>
          <p:nvPr/>
        </p:nvSpPr>
        <p:spPr bwMode="auto">
          <a:xfrm>
            <a:off x="1348898" y="2937143"/>
            <a:ext cx="6142892" cy="525066"/>
          </a:xfrm>
          <a:prstGeom prst="roundRect">
            <a:avLst>
              <a:gd name="adj" fmla="val 6213"/>
            </a:avLst>
          </a:prstGeom>
          <a:noFill/>
          <a:ln w="12700">
            <a:solidFill>
              <a:srgbClr val="A15124"/>
            </a:solidFill>
            <a:round/>
          </a:ln>
        </p:spPr>
        <p:txBody>
          <a:bodyPr lIns="77916" tIns="38958" rIns="77916" bIns="38958" anchor="ctr"/>
          <a:lstStyle/>
          <a:p>
            <a:pPr>
              <a:buSzTx/>
              <a:buFontTx/>
              <a:buNone/>
            </a:pPr>
            <a:endParaRPr lang="zh-CN" altLang="en-US" sz="1400" spc="300">
              <a:solidFill>
                <a:srgbClr val="A15124"/>
              </a:solidFill>
              <a:latin typeface="微软雅黑" panose="020B0503020204020204" pitchFamily="34" charset="-122"/>
              <a:ea typeface="微软雅黑" panose="020B0503020204020204" pitchFamily="34" charset="-122"/>
            </a:endParaRPr>
          </a:p>
        </p:txBody>
      </p:sp>
      <p:sp>
        <p:nvSpPr>
          <p:cNvPr id="17" name="TextBox 12"/>
          <p:cNvSpPr>
            <a:spLocks noChangeArrowheads="1"/>
          </p:cNvSpPr>
          <p:nvPr/>
        </p:nvSpPr>
        <p:spPr bwMode="auto">
          <a:xfrm>
            <a:off x="2114542" y="3021838"/>
            <a:ext cx="5384332" cy="3556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7916" tIns="38958" rIns="77916" bIns="38958">
            <a:spAutoFit/>
          </a:bodyPr>
          <a:lstStyle/>
          <a:p>
            <a:r>
              <a:rPr lang="zh-CN" altLang="en-US" sz="1800" spc="300" dirty="0">
                <a:solidFill>
                  <a:srgbClr val="A15124"/>
                </a:solidFill>
                <a:latin typeface="黑体" panose="02010609060101010101" pitchFamily="49" charset="-122"/>
                <a:ea typeface="黑体" panose="02010609060101010101" pitchFamily="49" charset="-122"/>
              </a:rPr>
              <a:t>添加标题目录三 </a:t>
            </a:r>
            <a:r>
              <a:rPr lang="zh-CN" altLang="en-US" sz="1800" spc="300" dirty="0">
                <a:solidFill>
                  <a:srgbClr val="A15124"/>
                </a:solidFill>
              </a:rPr>
              <a:t>添加文本内容</a:t>
            </a:r>
            <a:endParaRPr lang="zh-CN" altLang="en-US" sz="1800" spc="300" dirty="0">
              <a:solidFill>
                <a:srgbClr val="A15124"/>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583969" y="2971076"/>
            <a:ext cx="502292" cy="457200"/>
            <a:chOff x="1444115" y="1585288"/>
            <a:chExt cx="502292" cy="457200"/>
          </a:xfrm>
        </p:grpSpPr>
        <p:sp>
          <p:nvSpPr>
            <p:cNvPr id="19" name="流程图: 联系 18"/>
            <p:cNvSpPr/>
            <p:nvPr/>
          </p:nvSpPr>
          <p:spPr>
            <a:xfrm>
              <a:off x="1466661" y="1585288"/>
              <a:ext cx="457200" cy="457200"/>
            </a:xfrm>
            <a:prstGeom prst="flowChartConnector">
              <a:avLst/>
            </a:pr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latin typeface="Britannic Bold" panose="020B0903060703020204" pitchFamily="34" charset="0"/>
              </a:endParaRPr>
            </a:p>
          </p:txBody>
        </p:sp>
        <p:sp>
          <p:nvSpPr>
            <p:cNvPr id="20" name="文本框 19"/>
            <p:cNvSpPr txBox="1"/>
            <p:nvPr/>
          </p:nvSpPr>
          <p:spPr>
            <a:xfrm>
              <a:off x="1444115" y="1663847"/>
              <a:ext cx="502292" cy="300082"/>
            </a:xfrm>
            <a:prstGeom prst="rect">
              <a:avLst/>
            </a:prstGeom>
            <a:noFill/>
          </p:spPr>
          <p:txBody>
            <a:bodyPr wrap="square" rtlCol="0">
              <a:spAutoFit/>
            </a:bodyPr>
            <a:lstStyle/>
            <a:p>
              <a:pPr algn="ctr"/>
              <a:r>
                <a:rPr lang="en-US" altLang="zh-CN" dirty="0">
                  <a:solidFill>
                    <a:schemeClr val="bg1"/>
                  </a:solidFill>
                  <a:latin typeface="Britannic Bold" panose="020B0903060703020204" pitchFamily="34" charset="0"/>
                </a:rPr>
                <a:t>03</a:t>
              </a:r>
              <a:endParaRPr lang="zh-CN" altLang="en-US" dirty="0">
                <a:solidFill>
                  <a:schemeClr val="bg1"/>
                </a:solidFill>
                <a:latin typeface="Britannic Bold" panose="020B0903060703020204" pitchFamily="34" charset="0"/>
              </a:endParaRPr>
            </a:p>
          </p:txBody>
        </p:sp>
      </p:grpSp>
      <p:sp>
        <p:nvSpPr>
          <p:cNvPr id="21" name="圆角矩形 3"/>
          <p:cNvSpPr>
            <a:spLocks noChangeArrowheads="1"/>
          </p:cNvSpPr>
          <p:nvPr/>
        </p:nvSpPr>
        <p:spPr bwMode="auto">
          <a:xfrm>
            <a:off x="1348898" y="3630037"/>
            <a:ext cx="6142892" cy="525066"/>
          </a:xfrm>
          <a:prstGeom prst="roundRect">
            <a:avLst>
              <a:gd name="adj" fmla="val 6213"/>
            </a:avLst>
          </a:prstGeom>
          <a:noFill/>
          <a:ln w="12700">
            <a:solidFill>
              <a:srgbClr val="572212"/>
            </a:solidFill>
            <a:round/>
          </a:ln>
        </p:spPr>
        <p:txBody>
          <a:bodyPr lIns="77916" tIns="38958" rIns="77916" bIns="38958" anchor="ctr"/>
          <a:lstStyle/>
          <a:p>
            <a:pPr>
              <a:buSzTx/>
              <a:buFontTx/>
              <a:buNone/>
            </a:pPr>
            <a:endParaRPr lang="zh-CN" altLang="en-US" sz="1400" spc="300">
              <a:solidFill>
                <a:srgbClr val="2CCFD1"/>
              </a:solidFill>
              <a:latin typeface="微软雅黑" panose="020B0503020204020204" pitchFamily="34" charset="-122"/>
              <a:ea typeface="微软雅黑" panose="020B0503020204020204" pitchFamily="34" charset="-122"/>
            </a:endParaRPr>
          </a:p>
        </p:txBody>
      </p:sp>
      <p:sp>
        <p:nvSpPr>
          <p:cNvPr id="22" name="TextBox 12"/>
          <p:cNvSpPr>
            <a:spLocks noChangeArrowheads="1"/>
          </p:cNvSpPr>
          <p:nvPr/>
        </p:nvSpPr>
        <p:spPr bwMode="auto">
          <a:xfrm>
            <a:off x="2114542" y="3714732"/>
            <a:ext cx="5384332" cy="3556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7916" tIns="38958" rIns="77916" bIns="38958">
            <a:spAutoFit/>
          </a:bodyPr>
          <a:lstStyle/>
          <a:p>
            <a:r>
              <a:rPr lang="zh-CN" altLang="en-US" sz="1800" spc="300" dirty="0">
                <a:solidFill>
                  <a:srgbClr val="572212"/>
                </a:solidFill>
                <a:latin typeface="黑体" panose="02010609060101010101" pitchFamily="49" charset="-122"/>
                <a:ea typeface="黑体" panose="02010609060101010101" pitchFamily="49" charset="-122"/>
              </a:rPr>
              <a:t>添加标题目录四 </a:t>
            </a:r>
            <a:r>
              <a:rPr lang="zh-CN" altLang="en-US" sz="1800" spc="300" dirty="0">
                <a:solidFill>
                  <a:srgbClr val="572212"/>
                </a:solidFill>
              </a:rPr>
              <a:t>添加文本内容</a:t>
            </a:r>
            <a:endParaRPr lang="zh-CN" altLang="en-US" sz="1800" spc="300" dirty="0">
              <a:solidFill>
                <a:srgbClr val="572212"/>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583969" y="3663970"/>
            <a:ext cx="502292" cy="457200"/>
            <a:chOff x="1444115" y="1585288"/>
            <a:chExt cx="502292" cy="457200"/>
          </a:xfrm>
        </p:grpSpPr>
        <p:sp>
          <p:nvSpPr>
            <p:cNvPr id="24" name="流程图: 联系 23"/>
            <p:cNvSpPr/>
            <p:nvPr/>
          </p:nvSpPr>
          <p:spPr>
            <a:xfrm>
              <a:off x="1466661" y="1585288"/>
              <a:ext cx="457200" cy="457200"/>
            </a:xfrm>
            <a:prstGeom prst="flowChartConnector">
              <a:avLst/>
            </a:prstGeom>
            <a:solidFill>
              <a:srgbClr val="572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latin typeface="Britannic Bold" panose="020B0903060703020204" pitchFamily="34" charset="0"/>
              </a:endParaRPr>
            </a:p>
          </p:txBody>
        </p:sp>
        <p:sp>
          <p:nvSpPr>
            <p:cNvPr id="25" name="文本框 24"/>
            <p:cNvSpPr txBox="1"/>
            <p:nvPr/>
          </p:nvSpPr>
          <p:spPr>
            <a:xfrm>
              <a:off x="1444115" y="1663847"/>
              <a:ext cx="502292" cy="300082"/>
            </a:xfrm>
            <a:prstGeom prst="rect">
              <a:avLst/>
            </a:prstGeom>
            <a:noFill/>
          </p:spPr>
          <p:txBody>
            <a:bodyPr wrap="square" rtlCol="0">
              <a:spAutoFit/>
            </a:bodyPr>
            <a:lstStyle/>
            <a:p>
              <a:pPr algn="ctr"/>
              <a:r>
                <a:rPr lang="en-US" altLang="zh-CN" dirty="0">
                  <a:solidFill>
                    <a:schemeClr val="bg1"/>
                  </a:solidFill>
                  <a:latin typeface="Britannic Bold" panose="020B0903060703020204" pitchFamily="34" charset="0"/>
                </a:rPr>
                <a:t>04</a:t>
              </a:r>
              <a:endParaRPr lang="zh-CN" altLang="en-US" dirty="0">
                <a:solidFill>
                  <a:schemeClr val="bg1"/>
                </a:solidFill>
                <a:latin typeface="Britannic Bold" panose="020B0903060703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par>
                          <p:cTn id="16" fill="hold">
                            <p:stCondLst>
                              <p:cond delay="22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7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3200"/>
                            </p:stCondLst>
                            <p:childTnLst>
                              <p:par>
                                <p:cTn id="29" presetID="26" presetClass="emph" presetSubtype="0" fill="hold" nodeType="afterEffect">
                                  <p:stCondLst>
                                    <p:cond delay="0"/>
                                  </p:stCondLst>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par>
                          <p:cTn id="32" fill="hold">
                            <p:stCondLst>
                              <p:cond delay="37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000"/>
                                        <p:tgtEl>
                                          <p:spTgt spid="7"/>
                                        </p:tgtEl>
                                      </p:cBhvr>
                                    </p:animEffect>
                                  </p:childTnLst>
                                </p:cTn>
                              </p:par>
                            </p:childTnLst>
                          </p:cTn>
                        </p:par>
                        <p:par>
                          <p:cTn id="36" fill="hold">
                            <p:stCondLst>
                              <p:cond delay="47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52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5700"/>
                            </p:stCondLst>
                            <p:childTnLst>
                              <p:par>
                                <p:cTn id="49" presetID="26" presetClass="emph" presetSubtype="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par>
                          <p:cTn id="52" fill="hold">
                            <p:stCondLst>
                              <p:cond delay="62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1000"/>
                                        <p:tgtEl>
                                          <p:spTgt spid="12"/>
                                        </p:tgtEl>
                                      </p:cBhvr>
                                    </p:animEffect>
                                  </p:childTnLst>
                                </p:cTn>
                              </p:par>
                            </p:childTnLst>
                          </p:cTn>
                        </p:par>
                        <p:par>
                          <p:cTn id="56" fill="hold">
                            <p:stCondLst>
                              <p:cond delay="7200"/>
                            </p:stCondLst>
                            <p:childTnLst>
                              <p:par>
                                <p:cTn id="57" presetID="5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7700"/>
                            </p:stCondLst>
                            <p:childTnLst>
                              <p:par>
                                <p:cTn id="63" presetID="53" presetClass="entr" presetSubtype="16"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8200"/>
                            </p:stCondLst>
                            <p:childTnLst>
                              <p:par>
                                <p:cTn id="69" presetID="26" presetClass="emph" presetSubtype="0" fill="hold" nodeType="afterEffect">
                                  <p:stCondLst>
                                    <p:cond delay="0"/>
                                  </p:stCondLst>
                                  <p:childTnLst>
                                    <p:animEffect transition="out" filter="fade">
                                      <p:cBhvr>
                                        <p:cTn id="70" dur="500" tmFilter="0, 0; .2, .5; .8, .5; 1, 0"/>
                                        <p:tgtEl>
                                          <p:spTgt spid="18"/>
                                        </p:tgtEl>
                                      </p:cBhvr>
                                    </p:animEffect>
                                    <p:animScale>
                                      <p:cBhvr>
                                        <p:cTn id="71" dur="250" autoRev="1" fill="hold"/>
                                        <p:tgtEl>
                                          <p:spTgt spid="18"/>
                                        </p:tgtEl>
                                      </p:cBhvr>
                                      <p:by x="105000" y="105000"/>
                                    </p:animScale>
                                  </p:childTnLst>
                                </p:cTn>
                              </p:par>
                            </p:childTnLst>
                          </p:cTn>
                        </p:par>
                        <p:par>
                          <p:cTn id="72" fill="hold">
                            <p:stCondLst>
                              <p:cond delay="87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1000"/>
                                        <p:tgtEl>
                                          <p:spTgt spid="17"/>
                                        </p:tgtEl>
                                      </p:cBhvr>
                                    </p:animEffect>
                                  </p:childTnLst>
                                </p:cTn>
                              </p:par>
                            </p:childTnLst>
                          </p:cTn>
                        </p:par>
                        <p:par>
                          <p:cTn id="76" fill="hold">
                            <p:stCondLst>
                              <p:cond delay="9700"/>
                            </p:stCondLst>
                            <p:childTnLst>
                              <p:par>
                                <p:cTn id="77" presetID="53" presetClass="entr" presetSubtype="16"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childTnLst>
                          </p:cTn>
                        </p:par>
                        <p:par>
                          <p:cTn id="82" fill="hold">
                            <p:stCondLst>
                              <p:cond delay="10200"/>
                            </p:stCondLst>
                            <p:childTnLst>
                              <p:par>
                                <p:cTn id="83" presetID="53" presetClass="entr" presetSubtype="16" fill="hold"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10700"/>
                            </p:stCondLst>
                            <p:childTnLst>
                              <p:par>
                                <p:cTn id="89" presetID="26" presetClass="emph" presetSubtype="0" fill="hold" nodeType="afterEffect">
                                  <p:stCondLst>
                                    <p:cond delay="0"/>
                                  </p:stCondLst>
                                  <p:childTnLst>
                                    <p:animEffect transition="out" filter="fade">
                                      <p:cBhvr>
                                        <p:cTn id="90" dur="500" tmFilter="0, 0; .2, .5; .8, .5; 1, 0"/>
                                        <p:tgtEl>
                                          <p:spTgt spid="23"/>
                                        </p:tgtEl>
                                      </p:cBhvr>
                                    </p:animEffect>
                                    <p:animScale>
                                      <p:cBhvr>
                                        <p:cTn id="91" dur="250" autoRev="1" fill="hold"/>
                                        <p:tgtEl>
                                          <p:spTgt spid="23"/>
                                        </p:tgtEl>
                                      </p:cBhvr>
                                      <p:by x="105000" y="105000"/>
                                    </p:animScale>
                                  </p:childTnLst>
                                </p:cTn>
                              </p:par>
                            </p:childTnLst>
                          </p:cTn>
                        </p:par>
                        <p:par>
                          <p:cTn id="92" fill="hold">
                            <p:stCondLst>
                              <p:cond delay="11200"/>
                            </p:stCondLst>
                            <p:childTnLst>
                              <p:par>
                                <p:cTn id="93" presetID="22" presetClass="entr" presetSubtype="8"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left)">
                                      <p:cBhvr>
                                        <p:cTn id="9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11" grpId="0" animBg="1"/>
      <p:bldP spid="12" grpId="0"/>
      <p:bldP spid="16" grpId="0" animBg="1"/>
      <p:bldP spid="17" grpId="0"/>
      <p:bldP spid="21" grpId="0" animBg="1"/>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9" name="Oval 22"/>
          <p:cNvSpPr>
            <a:spLocks noChangeArrowheads="1"/>
          </p:cNvSpPr>
          <p:nvPr/>
        </p:nvSpPr>
        <p:spPr bwMode="auto">
          <a:xfrm>
            <a:off x="3419291" y="927263"/>
            <a:ext cx="1215978" cy="1219134"/>
          </a:xfrm>
          <a:prstGeom prst="ellipse">
            <a:avLst/>
          </a:prstGeom>
          <a:solidFill>
            <a:srgbClr val="A15124"/>
          </a:solidFill>
          <a:ln>
            <a:noFill/>
          </a:ln>
        </p:spPr>
        <p:txBody>
          <a:bodyPr vert="horz" wrap="none" lIns="70564" tIns="35282" rIns="70564" bIns="35282"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添加标题</a:t>
            </a:r>
          </a:p>
        </p:txBody>
      </p:sp>
      <p:sp>
        <p:nvSpPr>
          <p:cNvPr id="10" name="Line 23"/>
          <p:cNvSpPr>
            <a:spLocks noChangeShapeType="1"/>
          </p:cNvSpPr>
          <p:nvPr/>
        </p:nvSpPr>
        <p:spPr bwMode="auto">
          <a:xfrm flipH="1">
            <a:off x="467544" y="1538372"/>
            <a:ext cx="2951747" cy="0"/>
          </a:xfrm>
          <a:prstGeom prst="line">
            <a:avLst/>
          </a:prstGeom>
          <a:noFill/>
          <a:ln w="5" cap="flat">
            <a:solidFill>
              <a:schemeClr val="tx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11" name="Freeform 24"/>
          <p:cNvSpPr>
            <a:spLocks noEditPoints="1"/>
          </p:cNvSpPr>
          <p:nvPr/>
        </p:nvSpPr>
        <p:spPr bwMode="auto">
          <a:xfrm>
            <a:off x="2527368" y="1371707"/>
            <a:ext cx="342573" cy="342592"/>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A15124"/>
          </a:solidFill>
          <a:ln>
            <a:noFill/>
          </a:ln>
        </p:spPr>
        <p:txBody>
          <a:bodyPr vert="horz" wrap="square" lIns="70564" tIns="35282" rIns="70564" bIns="3528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12" name="Freeform 25"/>
          <p:cNvSpPr>
            <a:spLocks noEditPoints="1"/>
          </p:cNvSpPr>
          <p:nvPr/>
        </p:nvSpPr>
        <p:spPr bwMode="auto">
          <a:xfrm>
            <a:off x="1724945" y="1371707"/>
            <a:ext cx="345659" cy="342592"/>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A15124"/>
          </a:solidFill>
          <a:ln>
            <a:noFill/>
          </a:ln>
        </p:spPr>
        <p:txBody>
          <a:bodyPr vert="horz" wrap="square" lIns="70564" tIns="35282" rIns="70564" bIns="3528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13" name="Freeform 26"/>
          <p:cNvSpPr>
            <a:spLocks noEditPoints="1"/>
          </p:cNvSpPr>
          <p:nvPr/>
        </p:nvSpPr>
        <p:spPr bwMode="auto">
          <a:xfrm>
            <a:off x="925610" y="1371707"/>
            <a:ext cx="348745" cy="342592"/>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A15124"/>
          </a:solidFill>
          <a:ln>
            <a:noFill/>
          </a:ln>
        </p:spPr>
        <p:txBody>
          <a:bodyPr vert="horz" wrap="square" lIns="70564" tIns="35282" rIns="70564" bIns="3528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14" name="Freeform 27"/>
          <p:cNvSpPr/>
          <p:nvPr/>
        </p:nvSpPr>
        <p:spPr bwMode="auto">
          <a:xfrm>
            <a:off x="2629213" y="1714299"/>
            <a:ext cx="1626448" cy="1305552"/>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A15124"/>
          </a:solidFill>
          <a:ln>
            <a:noFill/>
          </a:ln>
        </p:spPr>
        <p:txBody>
          <a:bodyPr vert="horz" wrap="square" lIns="70564" tIns="35282" rIns="70564" bIns="3528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15" name="Freeform 28"/>
          <p:cNvSpPr/>
          <p:nvPr/>
        </p:nvSpPr>
        <p:spPr bwMode="auto">
          <a:xfrm>
            <a:off x="1805188" y="1714299"/>
            <a:ext cx="2450474" cy="212962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A15124"/>
          </a:solidFill>
          <a:ln>
            <a:noFill/>
          </a:ln>
        </p:spPr>
        <p:txBody>
          <a:bodyPr vert="horz" wrap="square" lIns="70564" tIns="35282" rIns="70564" bIns="3528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16" name="Freeform 29"/>
          <p:cNvSpPr/>
          <p:nvPr/>
        </p:nvSpPr>
        <p:spPr bwMode="auto">
          <a:xfrm>
            <a:off x="1005852" y="1714299"/>
            <a:ext cx="3249810" cy="2932094"/>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A15124"/>
          </a:solidFill>
          <a:ln>
            <a:noFill/>
          </a:ln>
        </p:spPr>
        <p:txBody>
          <a:bodyPr vert="horz" wrap="square" lIns="70564" tIns="35282" rIns="70564" bIns="3528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17" name="TextBox 11"/>
          <p:cNvSpPr txBox="1"/>
          <p:nvPr/>
        </p:nvSpPr>
        <p:spPr>
          <a:xfrm>
            <a:off x="4312993" y="2449781"/>
            <a:ext cx="518576" cy="712588"/>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200" b="0" i="0" u="none" strike="noStrike" kern="0" cap="none" spc="0" normalizeH="0" baseline="0" noProof="0" dirty="0">
                <a:ln>
                  <a:noFill/>
                </a:ln>
                <a:solidFill>
                  <a:srgbClr val="A15124"/>
                </a:solidFill>
                <a:effectLst/>
                <a:uLnTx/>
                <a:uFillTx/>
                <a:latin typeface="微软雅黑" panose="020B0503020204020204" pitchFamily="34" charset="-122"/>
                <a:ea typeface="微软雅黑" panose="020B0503020204020204" pitchFamily="34" charset="-122"/>
              </a:rPr>
              <a:t>A</a:t>
            </a:r>
            <a:endParaRPr kumimoji="0" lang="zh-CN" altLang="en-US" sz="4200" b="0" i="0" u="none" strike="noStrike" kern="0" cap="none" spc="0" normalizeH="0" baseline="0" noProof="0" dirty="0">
              <a:ln>
                <a:noFill/>
              </a:ln>
              <a:solidFill>
                <a:srgbClr val="A15124"/>
              </a:solidFill>
              <a:effectLst/>
              <a:uLnTx/>
              <a:uFillTx/>
              <a:latin typeface="微软雅黑" panose="020B0503020204020204" pitchFamily="34" charset="-122"/>
              <a:ea typeface="微软雅黑" panose="020B0503020204020204" pitchFamily="34" charset="-122"/>
            </a:endParaRPr>
          </a:p>
        </p:txBody>
      </p:sp>
      <p:sp>
        <p:nvSpPr>
          <p:cNvPr id="18" name="TextBox 12"/>
          <p:cNvSpPr txBox="1"/>
          <p:nvPr/>
        </p:nvSpPr>
        <p:spPr>
          <a:xfrm>
            <a:off x="4312993" y="3257072"/>
            <a:ext cx="477753" cy="712588"/>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200" b="0" i="0" u="none" strike="noStrike" kern="0" cap="none" spc="0" normalizeH="0" baseline="0" noProof="0" dirty="0">
                <a:ln>
                  <a:noFill/>
                </a:ln>
                <a:solidFill>
                  <a:srgbClr val="A15124"/>
                </a:solidFill>
                <a:effectLst/>
                <a:uLnTx/>
                <a:uFillTx/>
                <a:latin typeface="微软雅黑" panose="020B0503020204020204" pitchFamily="34" charset="-122"/>
                <a:ea typeface="微软雅黑" panose="020B0503020204020204" pitchFamily="34" charset="-122"/>
              </a:rPr>
              <a:t>B</a:t>
            </a:r>
            <a:endParaRPr kumimoji="0" lang="zh-CN" altLang="en-US" sz="4200" b="0" i="0" u="none" strike="noStrike" kern="0" cap="none" spc="0" normalizeH="0" baseline="0" noProof="0" dirty="0">
              <a:ln>
                <a:noFill/>
              </a:ln>
              <a:solidFill>
                <a:srgbClr val="A15124"/>
              </a:solidFill>
              <a:effectLst/>
              <a:uLnTx/>
              <a:uFillTx/>
              <a:latin typeface="微软雅黑" panose="020B0503020204020204" pitchFamily="34" charset="-122"/>
              <a:ea typeface="微软雅黑" panose="020B0503020204020204" pitchFamily="34" charset="-122"/>
            </a:endParaRPr>
          </a:p>
        </p:txBody>
      </p:sp>
      <p:sp>
        <p:nvSpPr>
          <p:cNvPr id="19" name="TextBox 13"/>
          <p:cNvSpPr txBox="1"/>
          <p:nvPr/>
        </p:nvSpPr>
        <p:spPr>
          <a:xfrm>
            <a:off x="4312992" y="4090665"/>
            <a:ext cx="502495" cy="712588"/>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200" b="0" i="0" u="none" strike="noStrike" kern="0" cap="none" spc="0" normalizeH="0" baseline="0" noProof="0" dirty="0">
                <a:ln>
                  <a:noFill/>
                </a:ln>
                <a:solidFill>
                  <a:srgbClr val="A15124"/>
                </a:solidFill>
                <a:effectLst/>
                <a:uLnTx/>
                <a:uFillTx/>
                <a:latin typeface="微软雅黑" panose="020B0503020204020204" pitchFamily="34" charset="-122"/>
                <a:ea typeface="微软雅黑" panose="020B0503020204020204" pitchFamily="34" charset="-122"/>
              </a:rPr>
              <a:t>C</a:t>
            </a:r>
            <a:endParaRPr kumimoji="0" lang="zh-CN" altLang="en-US" sz="4200" b="0" i="0" u="none" strike="noStrike" kern="0" cap="none" spc="0" normalizeH="0" baseline="0" noProof="0">
              <a:ln>
                <a:noFill/>
              </a:ln>
              <a:solidFill>
                <a:srgbClr val="A15124"/>
              </a:solidFill>
              <a:effectLst/>
              <a:uLnTx/>
              <a:uFillTx/>
              <a:latin typeface="微软雅黑" panose="020B0503020204020204" pitchFamily="34" charset="-122"/>
              <a:ea typeface="微软雅黑" panose="020B0503020204020204" pitchFamily="34" charset="-122"/>
            </a:endParaRPr>
          </a:p>
        </p:txBody>
      </p:sp>
      <p:sp>
        <p:nvSpPr>
          <p:cNvPr id="20" name="TextBox 14"/>
          <p:cNvSpPr txBox="1"/>
          <p:nvPr/>
        </p:nvSpPr>
        <p:spPr>
          <a:xfrm>
            <a:off x="4913117" y="2501566"/>
            <a:ext cx="3856516" cy="671417"/>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p>
        </p:txBody>
      </p:sp>
      <p:sp>
        <p:nvSpPr>
          <p:cNvPr id="21" name="TextBox 15"/>
          <p:cNvSpPr txBox="1"/>
          <p:nvPr/>
        </p:nvSpPr>
        <p:spPr>
          <a:xfrm>
            <a:off x="4913117" y="3337825"/>
            <a:ext cx="3856516" cy="671417"/>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kumimoji="0" lang="zh-CN" altLang="en-US" sz="10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在这里 ，或者通过复制您的文本后，在此框中选择粘贴，并选择只保留文字。</a:t>
            </a:r>
          </a:p>
        </p:txBody>
      </p:sp>
      <p:sp>
        <p:nvSpPr>
          <p:cNvPr id="22" name="TextBox 16"/>
          <p:cNvSpPr txBox="1"/>
          <p:nvPr/>
        </p:nvSpPr>
        <p:spPr>
          <a:xfrm>
            <a:off x="4913117" y="4204589"/>
            <a:ext cx="3856516" cy="671417"/>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kumimoji="0" lang="zh-CN" altLang="en-US" sz="10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这里，或者通过通过复制您的文本。</a:t>
            </a: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 calcmode="lin" valueType="num">
                                      <p:cBhvr>
                                        <p:cTn id="19" dur="500" fill="hold"/>
                                        <p:tgtEl>
                                          <p:spTgt spid="11"/>
                                        </p:tgtEl>
                                        <p:attrNameLst>
                                          <p:attrName>style.rotation</p:attrName>
                                        </p:attrNameLst>
                                      </p:cBhvr>
                                      <p:tavLst>
                                        <p:tav tm="0">
                                          <p:val>
                                            <p:fltVal val="360"/>
                                          </p:val>
                                        </p:tav>
                                        <p:tav tm="100000">
                                          <p:val>
                                            <p:fltVal val="0"/>
                                          </p:val>
                                        </p:tav>
                                      </p:tavLst>
                                    </p:anim>
                                    <p:animEffect transition="in" filter="fade">
                                      <p:cBhvr>
                                        <p:cTn id="20" dur="500"/>
                                        <p:tgtEl>
                                          <p:spTgt spid="11"/>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 calcmode="lin" valueType="num">
                                      <p:cBhvr>
                                        <p:cTn id="25" dur="500" fill="hold"/>
                                        <p:tgtEl>
                                          <p:spTgt spid="12"/>
                                        </p:tgtEl>
                                        <p:attrNameLst>
                                          <p:attrName>style.rotation</p:attrName>
                                        </p:attrNameLst>
                                      </p:cBhvr>
                                      <p:tavLst>
                                        <p:tav tm="0">
                                          <p:val>
                                            <p:fltVal val="360"/>
                                          </p:val>
                                        </p:tav>
                                        <p:tav tm="100000">
                                          <p:val>
                                            <p:fltVal val="0"/>
                                          </p:val>
                                        </p:tav>
                                      </p:tavLst>
                                    </p:anim>
                                    <p:animEffect transition="in" filter="fade">
                                      <p:cBhvr>
                                        <p:cTn id="26" dur="500"/>
                                        <p:tgtEl>
                                          <p:spTgt spid="12"/>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style.rotation</p:attrName>
                                        </p:attrNameLst>
                                      </p:cBhvr>
                                      <p:tavLst>
                                        <p:tav tm="0">
                                          <p:val>
                                            <p:fltVal val="360"/>
                                          </p:val>
                                        </p:tav>
                                        <p:tav tm="100000">
                                          <p:val>
                                            <p:fltVal val="0"/>
                                          </p:val>
                                        </p:tav>
                                      </p:tavLst>
                                    </p:anim>
                                    <p:animEffect transition="in" filter="fade">
                                      <p:cBhvr>
                                        <p:cTn id="32" dur="500"/>
                                        <p:tgtEl>
                                          <p:spTgt spid="13"/>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anim calcmode="lin" valueType="num">
                                      <p:cBhvr>
                                        <p:cTn id="41" dur="500" fill="hold"/>
                                        <p:tgtEl>
                                          <p:spTgt spid="17"/>
                                        </p:tgtEl>
                                        <p:attrNameLst>
                                          <p:attrName>ppt_w</p:attrName>
                                        </p:attrNameLst>
                                      </p:cBhvr>
                                      <p:tavLst>
                                        <p:tav tm="0" fmla="#ppt_w*sin(2.5*pi*$)">
                                          <p:val>
                                            <p:fltVal val="0"/>
                                          </p:val>
                                        </p:tav>
                                        <p:tav tm="100000">
                                          <p:val>
                                            <p:fltVal val="1"/>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ppt_w</p:attrName>
                                        </p:attrNameLst>
                                      </p:cBhvr>
                                      <p:tavLst>
                                        <p:tav tm="0" fmla="#ppt_w*sin(2.5*pi*$)">
                                          <p:val>
                                            <p:fltVal val="0"/>
                                          </p:val>
                                        </p:tav>
                                        <p:tav tm="100000">
                                          <p:val>
                                            <p:fltVal val="1"/>
                                          </p:val>
                                        </p:tav>
                                      </p:tavLst>
                                    </p:anim>
                                    <p:anim calcmode="lin" valueType="num">
                                      <p:cBhvr>
                                        <p:cTn id="55" dur="500" fill="hold"/>
                                        <p:tgtEl>
                                          <p:spTgt spid="18"/>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anim calcmode="lin" valueType="num">
                                      <p:cBhvr>
                                        <p:cTn id="67" dur="500" fill="hold"/>
                                        <p:tgtEl>
                                          <p:spTgt spid="19"/>
                                        </p:tgtEl>
                                        <p:attrNameLst>
                                          <p:attrName>ppt_w</p:attrName>
                                        </p:attrNameLst>
                                      </p:cBhvr>
                                      <p:tavLst>
                                        <p:tav tm="0" fmla="#ppt_w*sin(2.5*pi*$)">
                                          <p:val>
                                            <p:fltVal val="0"/>
                                          </p:val>
                                        </p:tav>
                                        <p:tav tm="100000">
                                          <p:val>
                                            <p:fltVal val="1"/>
                                          </p:val>
                                        </p:tav>
                                      </p:tavLst>
                                    </p:anim>
                                    <p:anim calcmode="lin" valueType="num">
                                      <p:cBhvr>
                                        <p:cTn id="68" dur="500" fill="hold"/>
                                        <p:tgtEl>
                                          <p:spTgt spid="19"/>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9" name="泪滴形 8"/>
          <p:cNvSpPr/>
          <p:nvPr/>
        </p:nvSpPr>
        <p:spPr>
          <a:xfrm>
            <a:off x="5181938" y="890363"/>
            <a:ext cx="2689499" cy="2689499"/>
          </a:xfrm>
          <a:prstGeom prst="teardrop">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9"/>
          <p:cNvSpPr/>
          <p:nvPr/>
        </p:nvSpPr>
        <p:spPr>
          <a:xfrm>
            <a:off x="2915816" y="890363"/>
            <a:ext cx="2820262" cy="2820262"/>
          </a:xfrm>
          <a:prstGeom prst="teardrop">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a:off x="266401" y="890363"/>
            <a:ext cx="3168352" cy="3168352"/>
          </a:xfrm>
          <a:prstGeom prst="teardrop">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5"/>
          <p:cNvSpPr/>
          <p:nvPr/>
        </p:nvSpPr>
        <p:spPr>
          <a:xfrm>
            <a:off x="2987824" y="3795886"/>
            <a:ext cx="5688631" cy="607859"/>
          </a:xfrm>
          <a:prstGeom prst="rect">
            <a:avLst/>
          </a:prstGeom>
        </p:spPr>
        <p:txBody>
          <a:bodyPr wrap="square">
            <a:spAutoFit/>
          </a:bodyPr>
          <a:lstStyle/>
          <a:p>
            <a:r>
              <a:rPr lang="zh-CN" altLang="en-US" b="1" dirty="0">
                <a:solidFill>
                  <a:srgbClr val="A15124"/>
                </a:solidFill>
                <a:latin typeface="微软雅黑" panose="020B0503020204020204" pitchFamily="34" charset="-122"/>
                <a:ea typeface="微软雅黑" panose="020B0503020204020204" pitchFamily="34" charset="-122"/>
              </a:rPr>
              <a:t>替换图片方法</a:t>
            </a:r>
            <a:endParaRPr lang="en-US" altLang="zh-CN" b="1" dirty="0">
              <a:solidFill>
                <a:srgbClr val="A15124"/>
              </a:solidFill>
              <a:latin typeface="微软雅黑" panose="020B0503020204020204" pitchFamily="34" charset="-122"/>
              <a:ea typeface="微软雅黑" panose="020B0503020204020204" pitchFamily="34" charset="-122"/>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单击选中图片，右键，设置图片格式，填充，图片或文理填充，文件，选择你要的图片即可（备注，建议使用图片前先将图片裁剪成如图差不多的长方形，图片不会变形）</a:t>
            </a: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5" presetClass="entr" presetSubtype="0" fill="hold" grpId="0" nodeType="afterEffect">
                                  <p:stCondLst>
                                    <p:cond delay="0"/>
                                  </p:stCondLst>
                                  <p:iterate type="lt">
                                    <p:tmPct val="0"/>
                                  </p:iterate>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fltVal val="0"/>
                                          </p:val>
                                        </p:tav>
                                        <p:tav tm="100000">
                                          <p:val>
                                            <p:strVal val="#ppt_w"/>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anim calcmode="lin" valueType="num">
                                      <p:cBhvr>
                                        <p:cTn id="24" dur="75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75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1750"/>
                            </p:stCondLst>
                            <p:childTnLst>
                              <p:par>
                                <p:cTn id="27" presetID="41" presetClass="entr" presetSubtype="0" fill="hold" grpId="1" nodeType="after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2"/>
                                        </p:tgtEl>
                                        <p:attrNameLst>
                                          <p:attrName>ppt_y</p:attrName>
                                        </p:attrNameLst>
                                      </p:cBhvr>
                                      <p:tavLst>
                                        <p:tav tm="0">
                                          <p:val>
                                            <p:strVal val="#ppt_y"/>
                                          </p:val>
                                        </p:tav>
                                        <p:tav tm="100000">
                                          <p:val>
                                            <p:strVal val="#ppt_y"/>
                                          </p:val>
                                        </p:tav>
                                      </p:tavLst>
                                    </p:anim>
                                    <p:anim calcmode="lin" valueType="num">
                                      <p:cBhvr>
                                        <p:cTn id="3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0"/>
            <a:ext cx="9144000" cy="5143500"/>
          </a:xfrm>
          <a:prstGeom prst="rect">
            <a:avLst/>
          </a:prstGeom>
        </p:spPr>
      </p:pic>
      <p:sp>
        <p:nvSpPr>
          <p:cNvPr id="5" name="Text Box 2"/>
          <p:cNvSpPr txBox="1">
            <a:spLocks noChangeArrowheads="1"/>
          </p:cNvSpPr>
          <p:nvPr/>
        </p:nvSpPr>
        <p:spPr bwMode="auto">
          <a:xfrm>
            <a:off x="246218" y="2210838"/>
            <a:ext cx="5562600" cy="28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eaLnBrk="1" hangingPunct="1">
              <a:lnSpc>
                <a:spcPct val="110000"/>
              </a:lnSpc>
            </a:pPr>
            <a:r>
              <a:rPr lang="en-US" altLang="zh-CN" sz="1200" baseline="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baseline="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适合咖啡饮料等</a:t>
            </a:r>
            <a:r>
              <a:rPr lang="en-US" altLang="zh-CN" sz="1200" baseline="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1200" baseline="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幻灯演讲  </a:t>
            </a:r>
            <a:r>
              <a:rPr lang="en-US" altLang="zh-CN" sz="1200" baseline="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标题 1"/>
          <p:cNvSpPr txBox="1"/>
          <p:nvPr/>
        </p:nvSpPr>
        <p:spPr>
          <a:xfrm>
            <a:off x="427463" y="1634774"/>
            <a:ext cx="5499543"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dirty="0">
                <a:solidFill>
                  <a:schemeClr val="bg1"/>
                </a:solidFill>
                <a:effectLst>
                  <a:outerShdw blurRad="38100" dist="38100" dir="2700000" algn="tl">
                    <a:srgbClr val="000000">
                      <a:alpha val="43137"/>
                    </a:srgbClr>
                  </a:outerShdw>
                </a:effectLst>
              </a:rPr>
              <a:t>感谢您的观看与指正！</a:t>
            </a: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293683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786403" y="2025545"/>
            <a:ext cx="1571194" cy="1822585"/>
            <a:chOff x="3786403" y="1219849"/>
            <a:chExt cx="1571194" cy="1822585"/>
          </a:xfrm>
        </p:grpSpPr>
        <p:sp>
          <p:nvSpPr>
            <p:cNvPr id="6" name="六边形 5"/>
            <p:cNvSpPr/>
            <p:nvPr/>
          </p:nvSpPr>
          <p:spPr>
            <a:xfrm rot="5400000">
              <a:off x="3660707" y="1345545"/>
              <a:ext cx="1822585" cy="1571194"/>
            </a:xfrm>
            <a:prstGeom prst="hexagon">
              <a:avLst>
                <a:gd name="adj" fmla="val 31571"/>
                <a:gd name="vf" fmla="val 115470"/>
              </a:avLst>
            </a:prstGeom>
            <a:solidFill>
              <a:srgbClr val="A1512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a:spLocks noChangeArrowheads="1"/>
            </p:cNvSpPr>
            <p:nvPr/>
          </p:nvSpPr>
          <p:spPr bwMode="auto">
            <a:xfrm>
              <a:off x="4091739" y="1577144"/>
              <a:ext cx="960519" cy="110799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pitchFamily="34" charset="-122"/>
                </a:defRPr>
              </a:lvl1pPr>
            </a:lstStyle>
            <a:p>
              <a:r>
                <a:rPr lang="en-US" altLang="zh-CN" sz="6600" dirty="0"/>
                <a:t>01</a:t>
              </a:r>
              <a:endParaRPr lang="zh-CN" altLang="en-US" sz="6600" dirty="0"/>
            </a:p>
          </p:txBody>
        </p:sp>
      </p:grpSp>
      <p:sp>
        <p:nvSpPr>
          <p:cNvPr id="8" name="文本框 7"/>
          <p:cNvSpPr txBox="1">
            <a:spLocks noChangeArrowheads="1"/>
          </p:cNvSpPr>
          <p:nvPr/>
        </p:nvSpPr>
        <p:spPr bwMode="auto">
          <a:xfrm>
            <a:off x="3071459" y="3852871"/>
            <a:ext cx="30010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85800">
              <a:defRPr/>
            </a:pPr>
            <a:r>
              <a:rPr lang="zh-CN" altLang="en-US" sz="5400" dirty="0">
                <a:solidFill>
                  <a:srgbClr val="A15124"/>
                </a:solidFill>
                <a:cs typeface="Arial" panose="020B0604020202020204" pitchFamily="34" charset="0"/>
              </a:rPr>
              <a:t>添加标题</a:t>
            </a:r>
            <a:endParaRPr lang="zh-CN" altLang="en-US" sz="5400" baseline="-3000" dirty="0">
              <a:solidFill>
                <a:srgbClr val="A15124"/>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1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1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12" name="等腰三角形 21"/>
          <p:cNvSpPr/>
          <p:nvPr/>
        </p:nvSpPr>
        <p:spPr bwMode="auto">
          <a:xfrm rot="16200000" flipH="1">
            <a:off x="4581204" y="161116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ysClr val="window" lastClr="FFFFFF">
              <a:lumMod val="85000"/>
            </a:sysClr>
          </a:solidFill>
          <a:ln w="9525" cap="rnd">
            <a:solidFill>
              <a:srgbClr val="E6E6E6"/>
            </a:solidFill>
            <a:prstDash val="solid"/>
            <a:round/>
          </a:ln>
        </p:spPr>
        <p:txBody>
          <a:bodyPr vert="eaVert" lIns="67099" tIns="33549" rIns="67099" bIns="33549"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等腰三角形 21"/>
          <p:cNvSpPr/>
          <p:nvPr/>
        </p:nvSpPr>
        <p:spPr bwMode="auto">
          <a:xfrm rot="5400000">
            <a:off x="2481870" y="161116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ysClr val="window" lastClr="FFFFFF">
              <a:lumMod val="85000"/>
            </a:sysClr>
          </a:solidFill>
          <a:ln w="9525" cap="rnd">
            <a:solidFill>
              <a:srgbClr val="E6E6E6"/>
            </a:solidFill>
            <a:prstDash val="solid"/>
            <a:round/>
          </a:ln>
        </p:spPr>
        <p:txBody>
          <a:bodyPr vert="eaVert" lIns="67099" tIns="33549" rIns="67099" bIns="33549"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 name="椭圆 13"/>
          <p:cNvSpPr/>
          <p:nvPr/>
        </p:nvSpPr>
        <p:spPr bwMode="auto">
          <a:xfrm>
            <a:off x="2463415" y="1453422"/>
            <a:ext cx="2672612" cy="2684141"/>
          </a:xfrm>
          <a:prstGeom prst="ellipse">
            <a:avLst/>
          </a:prstGeom>
          <a:noFill/>
          <a:ln w="25400" cap="flat" cmpd="sng" algn="ctr">
            <a:solidFill>
              <a:sysClr val="window" lastClr="FFFFFF">
                <a:lumMod val="50000"/>
              </a:sysClr>
            </a:solidFill>
            <a:prstDash val="solid"/>
          </a:ln>
          <a:effectLst/>
        </p:spPr>
        <p:txBody>
          <a:bodyPr lIns="67099" tIns="33549" rIns="67099" bIns="33549"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15" name="椭圆 14"/>
          <p:cNvSpPr/>
          <p:nvPr/>
        </p:nvSpPr>
        <p:spPr bwMode="auto">
          <a:xfrm>
            <a:off x="4062565" y="1453422"/>
            <a:ext cx="2673775" cy="2684141"/>
          </a:xfrm>
          <a:prstGeom prst="ellipse">
            <a:avLst/>
          </a:prstGeom>
          <a:noFill/>
          <a:ln w="25400" cap="flat" cmpd="sng" algn="ctr">
            <a:solidFill>
              <a:sysClr val="window" lastClr="FFFFFF">
                <a:lumMod val="50000"/>
              </a:sysClr>
            </a:solidFill>
            <a:prstDash val="solid"/>
          </a:ln>
          <a:effectLst/>
        </p:spPr>
        <p:txBody>
          <a:bodyPr lIns="67099" tIns="33549" rIns="67099" bIns="33549"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cxnSp>
        <p:nvCxnSpPr>
          <p:cNvPr id="16" name="直接连接符 15"/>
          <p:cNvCxnSpPr>
            <a:cxnSpLocks noChangeShapeType="1"/>
          </p:cNvCxnSpPr>
          <p:nvPr/>
        </p:nvCxnSpPr>
        <p:spPr bwMode="auto">
          <a:xfrm>
            <a:off x="3197278" y="2108689"/>
            <a:ext cx="418686" cy="197397"/>
          </a:xfrm>
          <a:prstGeom prst="line">
            <a:avLst/>
          </a:prstGeom>
          <a:noFill/>
          <a:ln w="28575" algn="ctr">
            <a:solidFill>
              <a:sysClr val="window" lastClr="FFFFFF">
                <a:lumMod val="50000"/>
              </a:sysClr>
            </a:solidFill>
            <a:round/>
            <a:headEnd type="none" w="med" len="med"/>
            <a:tailEnd type="arrow" w="med" len="med"/>
          </a:ln>
        </p:spPr>
      </p:cxnSp>
      <p:cxnSp>
        <p:nvCxnSpPr>
          <p:cNvPr id="17" name="直接连接符 16"/>
          <p:cNvCxnSpPr>
            <a:cxnSpLocks noChangeShapeType="1"/>
          </p:cNvCxnSpPr>
          <p:nvPr/>
        </p:nvCxnSpPr>
        <p:spPr bwMode="auto">
          <a:xfrm>
            <a:off x="2973980" y="2714896"/>
            <a:ext cx="432641" cy="0"/>
          </a:xfrm>
          <a:prstGeom prst="line">
            <a:avLst/>
          </a:prstGeom>
          <a:noFill/>
          <a:ln w="28575" algn="ctr">
            <a:solidFill>
              <a:sysClr val="window" lastClr="FFFFFF">
                <a:lumMod val="50000"/>
              </a:sysClr>
            </a:solidFill>
            <a:round/>
            <a:headEnd type="none" w="med" len="med"/>
            <a:tailEnd type="arrow" w="med" len="med"/>
          </a:ln>
        </p:spPr>
      </p:cxnSp>
      <p:cxnSp>
        <p:nvCxnSpPr>
          <p:cNvPr id="18" name="直接连接符 17"/>
          <p:cNvCxnSpPr>
            <a:cxnSpLocks noChangeShapeType="1"/>
          </p:cNvCxnSpPr>
          <p:nvPr/>
        </p:nvCxnSpPr>
        <p:spPr bwMode="auto">
          <a:xfrm flipV="1">
            <a:off x="3197279" y="3107357"/>
            <a:ext cx="432641" cy="230103"/>
          </a:xfrm>
          <a:prstGeom prst="line">
            <a:avLst/>
          </a:prstGeom>
          <a:noFill/>
          <a:ln w="28575" algn="ctr">
            <a:solidFill>
              <a:sysClr val="window" lastClr="FFFFFF">
                <a:lumMod val="50000"/>
              </a:sysClr>
            </a:solidFill>
            <a:round/>
            <a:headEnd type="none" w="med" len="med"/>
            <a:tailEnd type="arrow" w="med" len="med"/>
          </a:ln>
        </p:spPr>
      </p:cxnSp>
      <p:cxnSp>
        <p:nvCxnSpPr>
          <p:cNvPr id="19" name="直接连接符 18"/>
          <p:cNvCxnSpPr>
            <a:cxnSpLocks noChangeShapeType="1"/>
          </p:cNvCxnSpPr>
          <p:nvPr/>
        </p:nvCxnSpPr>
        <p:spPr bwMode="auto">
          <a:xfrm flipH="1" flipV="1">
            <a:off x="5638451" y="3098012"/>
            <a:ext cx="432641" cy="230103"/>
          </a:xfrm>
          <a:prstGeom prst="line">
            <a:avLst/>
          </a:prstGeom>
          <a:noFill/>
          <a:ln w="28575" algn="ctr">
            <a:solidFill>
              <a:sysClr val="window" lastClr="FFFFFF">
                <a:lumMod val="50000"/>
              </a:sysClr>
            </a:solidFill>
            <a:round/>
            <a:headEnd type="none" w="med" len="med"/>
            <a:tailEnd type="arrow" w="med" len="med"/>
          </a:ln>
        </p:spPr>
      </p:cxnSp>
      <p:cxnSp>
        <p:nvCxnSpPr>
          <p:cNvPr id="20" name="直接连接符 19"/>
          <p:cNvCxnSpPr>
            <a:cxnSpLocks noChangeShapeType="1"/>
          </p:cNvCxnSpPr>
          <p:nvPr/>
        </p:nvCxnSpPr>
        <p:spPr bwMode="auto">
          <a:xfrm flipH="1">
            <a:off x="5854772" y="2712560"/>
            <a:ext cx="432641" cy="0"/>
          </a:xfrm>
          <a:prstGeom prst="line">
            <a:avLst/>
          </a:prstGeom>
          <a:noFill/>
          <a:ln w="28575" algn="ctr">
            <a:solidFill>
              <a:sysClr val="window" lastClr="FFFFFF">
                <a:lumMod val="50000"/>
              </a:sysClr>
            </a:solidFill>
            <a:round/>
            <a:headEnd type="none" w="med" len="med"/>
            <a:tailEnd type="arrow" w="med" len="med"/>
          </a:ln>
        </p:spPr>
      </p:cxnSp>
      <p:cxnSp>
        <p:nvCxnSpPr>
          <p:cNvPr id="21" name="直接连接符 20"/>
          <p:cNvCxnSpPr>
            <a:cxnSpLocks noChangeShapeType="1"/>
          </p:cNvCxnSpPr>
          <p:nvPr/>
        </p:nvCxnSpPr>
        <p:spPr bwMode="auto">
          <a:xfrm flipH="1">
            <a:off x="5652405" y="2108689"/>
            <a:ext cx="418686" cy="197397"/>
          </a:xfrm>
          <a:prstGeom prst="line">
            <a:avLst/>
          </a:prstGeom>
          <a:noFill/>
          <a:ln w="28575" algn="ctr">
            <a:solidFill>
              <a:sysClr val="window" lastClr="FFFFFF">
                <a:lumMod val="50000"/>
              </a:sysClr>
            </a:solidFill>
            <a:round/>
            <a:headEnd type="none" w="med" len="med"/>
            <a:tailEnd type="arrow" w="med" len="med"/>
          </a:ln>
        </p:spPr>
      </p:cxnSp>
      <p:grpSp>
        <p:nvGrpSpPr>
          <p:cNvPr id="22" name="组合 21"/>
          <p:cNvGrpSpPr/>
          <p:nvPr/>
        </p:nvGrpSpPr>
        <p:grpSpPr>
          <a:xfrm>
            <a:off x="3829961" y="1945164"/>
            <a:ext cx="1542159" cy="1548812"/>
            <a:chOff x="5014912" y="2584450"/>
            <a:chExt cx="2105025" cy="2105025"/>
          </a:xfrm>
        </p:grpSpPr>
        <p:sp>
          <p:nvSpPr>
            <p:cNvPr id="23" name="Oval 19"/>
            <p:cNvSpPr>
              <a:spLocks noChangeArrowheads="1"/>
            </p:cNvSpPr>
            <p:nvPr/>
          </p:nvSpPr>
          <p:spPr bwMode="auto">
            <a:xfrm>
              <a:off x="5014912" y="2584450"/>
              <a:ext cx="2105025" cy="2105025"/>
            </a:xfrm>
            <a:prstGeom prst="ellipse">
              <a:avLst/>
            </a:prstGeom>
            <a:solidFill>
              <a:srgbClr val="A15124"/>
            </a:solidFill>
            <a:ln w="3175"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7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4" name="Oval 19"/>
            <p:cNvSpPr>
              <a:spLocks noChangeArrowheads="1"/>
            </p:cNvSpPr>
            <p:nvPr/>
          </p:nvSpPr>
          <p:spPr bwMode="auto">
            <a:xfrm>
              <a:off x="5497512" y="3066331"/>
              <a:ext cx="1139825" cy="1139825"/>
            </a:xfrm>
            <a:prstGeom prst="ellipse">
              <a:avLst/>
            </a:prstGeom>
            <a:solidFill>
              <a:sysClr val="window" lastClr="FFFFFF"/>
            </a:soli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4D4D4D"/>
                  </a:solidFill>
                  <a:effectLst/>
                  <a:uLnTx/>
                  <a:uFillTx/>
                  <a:latin typeface="Impact" panose="020B0806030902050204" pitchFamily="34" charset="0"/>
                  <a:ea typeface="微软雅黑" panose="020B0503020204020204" pitchFamily="34" charset="-122"/>
                </a:rPr>
                <a:t>添加标题</a:t>
              </a:r>
            </a:p>
          </p:txBody>
        </p:sp>
      </p:grpSp>
      <p:sp>
        <p:nvSpPr>
          <p:cNvPr id="25" name="Oval 19"/>
          <p:cNvSpPr>
            <a:spLocks noChangeArrowheads="1"/>
          </p:cNvSpPr>
          <p:nvPr/>
        </p:nvSpPr>
        <p:spPr bwMode="auto">
          <a:xfrm>
            <a:off x="2476207" y="1516496"/>
            <a:ext cx="726886" cy="730020"/>
          </a:xfrm>
          <a:prstGeom prst="ellipse">
            <a:avLst/>
          </a:prstGeom>
          <a:solidFill>
            <a:srgbClr val="A15124"/>
          </a:solidFill>
          <a:ln w="9525">
            <a:noFill/>
            <a:round/>
          </a:ln>
          <a:effectLst/>
        </p:spPr>
        <p:txBody>
          <a:bodyPr lIns="67099" tIns="33549" rIns="67099" bIns="33549"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6" name="Oval 19"/>
          <p:cNvSpPr>
            <a:spLocks noChangeArrowheads="1"/>
          </p:cNvSpPr>
          <p:nvPr/>
        </p:nvSpPr>
        <p:spPr bwMode="auto">
          <a:xfrm>
            <a:off x="6033877" y="1528175"/>
            <a:ext cx="726885" cy="731189"/>
          </a:xfrm>
          <a:prstGeom prst="ellipse">
            <a:avLst/>
          </a:prstGeom>
          <a:solidFill>
            <a:srgbClr val="A15124"/>
          </a:solidFill>
          <a:ln w="9525">
            <a:noFill/>
            <a:round/>
          </a:ln>
          <a:effectLst/>
        </p:spPr>
        <p:txBody>
          <a:bodyPr lIns="67099" tIns="33549" rIns="67099" bIns="33549" anchor="ctr"/>
          <a:lstStyle/>
          <a:p>
            <a:pPr algn="ctr">
              <a:lnSpc>
                <a:spcPct val="120000"/>
              </a:lnSpc>
              <a:defRPr/>
            </a:pPr>
            <a:r>
              <a:rPr lang="zh-CN" altLang="en-US" sz="1400" kern="0" dirty="0">
                <a:solidFill>
                  <a:prstClr val="white"/>
                </a:solidFill>
                <a:latin typeface="Arial" panose="020B0604020202020204" pitchFamily="34" charset="0"/>
                <a:ea typeface="微软雅黑" panose="020B0503020204020204" pitchFamily="34" charset="-122"/>
              </a:rPr>
              <a:t>添加文本</a:t>
            </a:r>
          </a:p>
        </p:txBody>
      </p:sp>
      <p:sp>
        <p:nvSpPr>
          <p:cNvPr id="27" name="Oval 19"/>
          <p:cNvSpPr>
            <a:spLocks noChangeArrowheads="1"/>
          </p:cNvSpPr>
          <p:nvPr/>
        </p:nvSpPr>
        <p:spPr bwMode="auto">
          <a:xfrm>
            <a:off x="6364172" y="2376168"/>
            <a:ext cx="728048" cy="731189"/>
          </a:xfrm>
          <a:prstGeom prst="ellipse">
            <a:avLst/>
          </a:prstGeom>
          <a:solidFill>
            <a:srgbClr val="A15124"/>
          </a:solidFill>
          <a:ln w="9525">
            <a:noFill/>
            <a:round/>
          </a:ln>
          <a:effectLst/>
        </p:spPr>
        <p:txBody>
          <a:bodyPr lIns="67099" tIns="33549" rIns="67099" bIns="33549" anchor="ctr"/>
          <a:lstStyle/>
          <a:p>
            <a:pPr algn="ctr">
              <a:lnSpc>
                <a:spcPct val="120000"/>
              </a:lnSpc>
              <a:defRPr/>
            </a:pPr>
            <a:r>
              <a:rPr lang="zh-CN" altLang="en-US" sz="1400" kern="0" dirty="0">
                <a:solidFill>
                  <a:prstClr val="white"/>
                </a:solidFill>
                <a:latin typeface="Arial" panose="020B0604020202020204" pitchFamily="34" charset="0"/>
                <a:ea typeface="微软雅黑" panose="020B0503020204020204" pitchFamily="34" charset="-122"/>
              </a:rPr>
              <a:t>添加文本</a:t>
            </a:r>
          </a:p>
        </p:txBody>
      </p:sp>
      <p:sp>
        <p:nvSpPr>
          <p:cNvPr id="28" name="Oval 19"/>
          <p:cNvSpPr>
            <a:spLocks noChangeArrowheads="1"/>
          </p:cNvSpPr>
          <p:nvPr/>
        </p:nvSpPr>
        <p:spPr bwMode="auto">
          <a:xfrm>
            <a:off x="6069927" y="3214816"/>
            <a:ext cx="728048" cy="731189"/>
          </a:xfrm>
          <a:prstGeom prst="ellipse">
            <a:avLst/>
          </a:prstGeom>
          <a:solidFill>
            <a:srgbClr val="A15124"/>
          </a:solidFill>
          <a:ln w="9525">
            <a:noFill/>
            <a:round/>
          </a:ln>
          <a:effectLst/>
        </p:spPr>
        <p:txBody>
          <a:bodyPr lIns="67099" tIns="33549" rIns="67099" bIns="33549" anchor="ctr"/>
          <a:lstStyle/>
          <a:p>
            <a:pPr algn="ctr">
              <a:lnSpc>
                <a:spcPct val="120000"/>
              </a:lnSpc>
              <a:defRPr/>
            </a:pPr>
            <a:r>
              <a:rPr lang="zh-CN" altLang="en-US" sz="1400" kern="0" dirty="0">
                <a:solidFill>
                  <a:prstClr val="white"/>
                </a:solidFill>
                <a:latin typeface="Arial" panose="020B0604020202020204" pitchFamily="34" charset="0"/>
                <a:ea typeface="微软雅黑" panose="020B0503020204020204" pitchFamily="34" charset="-122"/>
              </a:rPr>
              <a:t>添加文本</a:t>
            </a:r>
          </a:p>
        </p:txBody>
      </p:sp>
      <p:sp>
        <p:nvSpPr>
          <p:cNvPr id="29" name="Oval 19"/>
          <p:cNvSpPr>
            <a:spLocks noChangeArrowheads="1"/>
          </p:cNvSpPr>
          <p:nvPr/>
        </p:nvSpPr>
        <p:spPr bwMode="auto">
          <a:xfrm>
            <a:off x="2150562" y="2348135"/>
            <a:ext cx="728048" cy="731189"/>
          </a:xfrm>
          <a:prstGeom prst="ellipse">
            <a:avLst/>
          </a:prstGeom>
          <a:solidFill>
            <a:srgbClr val="A15124"/>
          </a:solidFill>
          <a:ln w="9525">
            <a:noFill/>
            <a:round/>
          </a:ln>
          <a:effectLst/>
        </p:spPr>
        <p:txBody>
          <a:bodyPr lIns="67099" tIns="33549" rIns="67099" bIns="33549"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30" name="Oval 19"/>
          <p:cNvSpPr>
            <a:spLocks noChangeArrowheads="1"/>
          </p:cNvSpPr>
          <p:nvPr/>
        </p:nvSpPr>
        <p:spPr bwMode="auto">
          <a:xfrm>
            <a:off x="2448295" y="3210143"/>
            <a:ext cx="728048" cy="731189"/>
          </a:xfrm>
          <a:prstGeom prst="ellipse">
            <a:avLst/>
          </a:prstGeom>
          <a:solidFill>
            <a:srgbClr val="A15124"/>
          </a:solidFill>
          <a:ln w="9525">
            <a:noFill/>
            <a:round/>
          </a:ln>
          <a:effectLst/>
        </p:spPr>
        <p:txBody>
          <a:bodyPr lIns="67099" tIns="33549" rIns="67099" bIns="33549"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31" name="TextBox 24"/>
          <p:cNvSpPr txBox="1"/>
          <p:nvPr/>
        </p:nvSpPr>
        <p:spPr>
          <a:xfrm>
            <a:off x="696056" y="1538640"/>
            <a:ext cx="1593307" cy="507874"/>
          </a:xfrm>
          <a:prstGeom prst="rect">
            <a:avLst/>
          </a:prstGeom>
          <a:noFill/>
        </p:spPr>
        <p:txBody>
          <a:bodyPr wrap="square" lIns="67099" tIns="33549" rIns="67099" bIns="33549"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32" name="TextBox 25"/>
          <p:cNvSpPr txBox="1"/>
          <p:nvPr/>
        </p:nvSpPr>
        <p:spPr>
          <a:xfrm>
            <a:off x="6922086" y="1538640"/>
            <a:ext cx="1571743" cy="507874"/>
          </a:xfrm>
          <a:prstGeom prst="rect">
            <a:avLst/>
          </a:prstGeom>
          <a:noFill/>
        </p:spPr>
        <p:txBody>
          <a:bodyPr wrap="square" lIns="67099" tIns="33549" rIns="67099" bIns="33549"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33" name="TextBox 26"/>
          <p:cNvSpPr txBox="1"/>
          <p:nvPr/>
        </p:nvSpPr>
        <p:spPr>
          <a:xfrm>
            <a:off x="401098" y="2501721"/>
            <a:ext cx="1571743" cy="507874"/>
          </a:xfrm>
          <a:prstGeom prst="rect">
            <a:avLst/>
          </a:prstGeom>
          <a:noFill/>
        </p:spPr>
        <p:txBody>
          <a:bodyPr wrap="square" lIns="67099" tIns="33549" rIns="67099" bIns="33549"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34" name="TextBox 27"/>
          <p:cNvSpPr txBox="1"/>
          <p:nvPr/>
        </p:nvSpPr>
        <p:spPr>
          <a:xfrm>
            <a:off x="7264513" y="2501721"/>
            <a:ext cx="1571743" cy="507874"/>
          </a:xfrm>
          <a:prstGeom prst="rect">
            <a:avLst/>
          </a:prstGeom>
          <a:noFill/>
        </p:spPr>
        <p:txBody>
          <a:bodyPr wrap="square" lIns="67099" tIns="33549" rIns="67099" bIns="33549"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35" name="TextBox 28"/>
          <p:cNvSpPr txBox="1"/>
          <p:nvPr/>
        </p:nvSpPr>
        <p:spPr>
          <a:xfrm>
            <a:off x="6940991" y="3340369"/>
            <a:ext cx="1571743" cy="507874"/>
          </a:xfrm>
          <a:prstGeom prst="rect">
            <a:avLst/>
          </a:prstGeom>
          <a:noFill/>
        </p:spPr>
        <p:txBody>
          <a:bodyPr wrap="square" lIns="67099" tIns="33549" rIns="67099" bIns="33549"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36" name="TextBox 29"/>
          <p:cNvSpPr txBox="1"/>
          <p:nvPr/>
        </p:nvSpPr>
        <p:spPr>
          <a:xfrm>
            <a:off x="696055" y="3340369"/>
            <a:ext cx="1571743" cy="507874"/>
          </a:xfrm>
          <a:prstGeom prst="rect">
            <a:avLst/>
          </a:prstGeom>
          <a:noFill/>
        </p:spPr>
        <p:txBody>
          <a:bodyPr wrap="square" lIns="67099" tIns="33549" rIns="67099" bIns="33549"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Scale>
                                      <p:cBhvr>
                                        <p:cTn id="2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5"/>
                                        </p:tgtEl>
                                        <p:attrNameLst>
                                          <p:attrName>ppt_x</p:attrName>
                                          <p:attrName>ppt_y</p:attrName>
                                        </p:attrNameLst>
                                      </p:cBhvr>
                                    </p:animMotion>
                                    <p:animEffect transition="in" filter="fade">
                                      <p:cBhvr>
                                        <p:cTn id="29" dur="1000"/>
                                        <p:tgtEl>
                                          <p:spTgt spid="25"/>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26"/>
                                        </p:tgtEl>
                                        <p:attrNameLst>
                                          <p:attrName>style.visibility</p:attrName>
                                        </p:attrNameLst>
                                      </p:cBhvr>
                                      <p:to>
                                        <p:strVal val="visible"/>
                                      </p:to>
                                    </p:set>
                                    <p:animScale>
                                      <p:cBhvr>
                                        <p:cTn id="3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6"/>
                                        </p:tgtEl>
                                        <p:attrNameLst>
                                          <p:attrName>ppt_x</p:attrName>
                                          <p:attrName>ppt_y</p:attrName>
                                        </p:attrNameLst>
                                      </p:cBhvr>
                                    </p:animMotion>
                                    <p:animEffect transition="in" filter="fade">
                                      <p:cBhvr>
                                        <p:cTn id="34" dur="1000"/>
                                        <p:tgtEl>
                                          <p:spTgt spid="26"/>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29"/>
                                        </p:tgtEl>
                                        <p:attrNameLst>
                                          <p:attrName>style.visibility</p:attrName>
                                        </p:attrNameLst>
                                      </p:cBhvr>
                                      <p:to>
                                        <p:strVal val="visible"/>
                                      </p:to>
                                    </p:set>
                                    <p:animScale>
                                      <p:cBhvr>
                                        <p:cTn id="3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9"/>
                                        </p:tgtEl>
                                        <p:attrNameLst>
                                          <p:attrName>ppt_x</p:attrName>
                                          <p:attrName>ppt_y</p:attrName>
                                        </p:attrNameLst>
                                      </p:cBhvr>
                                    </p:animMotion>
                                    <p:animEffect transition="in" filter="fade">
                                      <p:cBhvr>
                                        <p:cTn id="39" dur="1000"/>
                                        <p:tgtEl>
                                          <p:spTgt spid="29"/>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27"/>
                                        </p:tgtEl>
                                        <p:attrNameLst>
                                          <p:attrName>style.visibility</p:attrName>
                                        </p:attrNameLst>
                                      </p:cBhvr>
                                      <p:to>
                                        <p:strVal val="visible"/>
                                      </p:to>
                                    </p:set>
                                    <p:animScale>
                                      <p:cBhvr>
                                        <p:cTn id="42"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7"/>
                                        </p:tgtEl>
                                        <p:attrNameLst>
                                          <p:attrName>ppt_x</p:attrName>
                                          <p:attrName>ppt_y</p:attrName>
                                        </p:attrNameLst>
                                      </p:cBhvr>
                                    </p:animMotion>
                                    <p:animEffect transition="in" filter="fade">
                                      <p:cBhvr>
                                        <p:cTn id="44" dur="1000"/>
                                        <p:tgtEl>
                                          <p:spTgt spid="27"/>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30"/>
                                        </p:tgtEl>
                                        <p:attrNameLst>
                                          <p:attrName>style.visibility</p:attrName>
                                        </p:attrNameLst>
                                      </p:cBhvr>
                                      <p:to>
                                        <p:strVal val="visible"/>
                                      </p:to>
                                    </p:set>
                                    <p:animScale>
                                      <p:cBhvr>
                                        <p:cTn id="4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0"/>
                                        </p:tgtEl>
                                        <p:attrNameLst>
                                          <p:attrName>ppt_x</p:attrName>
                                          <p:attrName>ppt_y</p:attrName>
                                        </p:attrNameLst>
                                      </p:cBhvr>
                                    </p:animMotion>
                                    <p:animEffect transition="in" filter="fade">
                                      <p:cBhvr>
                                        <p:cTn id="49" dur="1000"/>
                                        <p:tgtEl>
                                          <p:spTgt spid="30"/>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28"/>
                                        </p:tgtEl>
                                        <p:attrNameLst>
                                          <p:attrName>style.visibility</p:attrName>
                                        </p:attrNameLst>
                                      </p:cBhvr>
                                      <p:to>
                                        <p:strVal val="visible"/>
                                      </p:to>
                                    </p:set>
                                    <p:animScale>
                                      <p:cBhvr>
                                        <p:cTn id="52"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8"/>
                                        </p:tgtEl>
                                        <p:attrNameLst>
                                          <p:attrName>ppt_x</p:attrName>
                                          <p:attrName>ppt_y</p:attrName>
                                        </p:attrNameLst>
                                      </p:cBhvr>
                                    </p:animMotion>
                                    <p:animEffect transition="in" filter="fade">
                                      <p:cBhvr>
                                        <p:cTn id="54" dur="1000"/>
                                        <p:tgtEl>
                                          <p:spTgt spid="28"/>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ppt_x</p:attrName>
                                        </p:attrNameLst>
                                      </p:cBhvr>
                                      <p:tavLst>
                                        <p:tav tm="0">
                                          <p:val>
                                            <p:strVal val="#ppt_x-#ppt_w*1.125000"/>
                                          </p:val>
                                        </p:tav>
                                        <p:tav tm="100000">
                                          <p:val>
                                            <p:strVal val="#ppt_x"/>
                                          </p:val>
                                        </p:tav>
                                      </p:tavLst>
                                    </p:anim>
                                    <p:animEffect transition="in" filter="wipe(right)">
                                      <p:cBhvr>
                                        <p:cTn id="59" dur="500"/>
                                        <p:tgtEl>
                                          <p:spTgt spid="16"/>
                                        </p:tgtEl>
                                      </p:cBhvr>
                                    </p:animEffect>
                                  </p:childTnLst>
                                </p:cTn>
                              </p:par>
                              <p:par>
                                <p:cTn id="60" presetID="12" presetClass="entr" presetSubtype="8"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p:tgtEl>
                                          <p:spTgt spid="17"/>
                                        </p:tgtEl>
                                        <p:attrNameLst>
                                          <p:attrName>ppt_x</p:attrName>
                                        </p:attrNameLst>
                                      </p:cBhvr>
                                      <p:tavLst>
                                        <p:tav tm="0">
                                          <p:val>
                                            <p:strVal val="#ppt_x-#ppt_w*1.125000"/>
                                          </p:val>
                                        </p:tav>
                                        <p:tav tm="100000">
                                          <p:val>
                                            <p:strVal val="#ppt_x"/>
                                          </p:val>
                                        </p:tav>
                                      </p:tavLst>
                                    </p:anim>
                                    <p:animEffect transition="in" filter="wipe(right)">
                                      <p:cBhvr>
                                        <p:cTn id="63" dur="500"/>
                                        <p:tgtEl>
                                          <p:spTgt spid="17"/>
                                        </p:tgtEl>
                                      </p:cBhvr>
                                    </p:animEffect>
                                  </p:childTnLst>
                                </p:cTn>
                              </p:par>
                              <p:par>
                                <p:cTn id="64" presetID="12" presetClass="entr" presetSubtype="8"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p:tgtEl>
                                          <p:spTgt spid="18"/>
                                        </p:tgtEl>
                                        <p:attrNameLst>
                                          <p:attrName>ppt_x</p:attrName>
                                        </p:attrNameLst>
                                      </p:cBhvr>
                                      <p:tavLst>
                                        <p:tav tm="0">
                                          <p:val>
                                            <p:strVal val="#ppt_x-#ppt_w*1.125000"/>
                                          </p:val>
                                        </p:tav>
                                        <p:tav tm="100000">
                                          <p:val>
                                            <p:strVal val="#ppt_x"/>
                                          </p:val>
                                        </p:tav>
                                      </p:tavLst>
                                    </p:anim>
                                    <p:animEffect transition="in" filter="wipe(right)">
                                      <p:cBhvr>
                                        <p:cTn id="67" dur="500"/>
                                        <p:tgtEl>
                                          <p:spTgt spid="18"/>
                                        </p:tgtEl>
                                      </p:cBhvr>
                                    </p:animEffect>
                                  </p:childTnLst>
                                </p:cTn>
                              </p:par>
                              <p:par>
                                <p:cTn id="68" presetID="12" presetClass="entr" presetSubtype="2"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p:tgtEl>
                                          <p:spTgt spid="21"/>
                                        </p:tgtEl>
                                        <p:attrNameLst>
                                          <p:attrName>ppt_x</p:attrName>
                                        </p:attrNameLst>
                                      </p:cBhvr>
                                      <p:tavLst>
                                        <p:tav tm="0">
                                          <p:val>
                                            <p:strVal val="#ppt_x+#ppt_w*1.125000"/>
                                          </p:val>
                                        </p:tav>
                                        <p:tav tm="100000">
                                          <p:val>
                                            <p:strVal val="#ppt_x"/>
                                          </p:val>
                                        </p:tav>
                                      </p:tavLst>
                                    </p:anim>
                                    <p:animEffect transition="in" filter="wipe(left)">
                                      <p:cBhvr>
                                        <p:cTn id="71" dur="500"/>
                                        <p:tgtEl>
                                          <p:spTgt spid="21"/>
                                        </p:tgtEl>
                                      </p:cBhvr>
                                    </p:animEffect>
                                  </p:childTnLst>
                                </p:cTn>
                              </p:par>
                              <p:par>
                                <p:cTn id="72" presetID="12" presetClass="entr" presetSubtype="2"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left)">
                                      <p:cBhvr>
                                        <p:cTn id="75" dur="500"/>
                                        <p:tgtEl>
                                          <p:spTgt spid="20"/>
                                        </p:tgtEl>
                                      </p:cBhvr>
                                    </p:animEffect>
                                  </p:childTnLst>
                                </p:cTn>
                              </p:par>
                              <p:par>
                                <p:cTn id="76" presetID="12" presetClass="entr" presetSubtype="2"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p:tgtEl>
                                          <p:spTgt spid="19"/>
                                        </p:tgtEl>
                                        <p:attrNameLst>
                                          <p:attrName>ppt_x</p:attrName>
                                        </p:attrNameLst>
                                      </p:cBhvr>
                                      <p:tavLst>
                                        <p:tav tm="0">
                                          <p:val>
                                            <p:strVal val="#ppt_x+#ppt_w*1.125000"/>
                                          </p:val>
                                        </p:tav>
                                        <p:tav tm="100000">
                                          <p:val>
                                            <p:strVal val="#ppt_x"/>
                                          </p:val>
                                        </p:tav>
                                      </p:tavLst>
                                    </p:anim>
                                    <p:animEffect transition="in" filter="wipe(left)">
                                      <p:cBhvr>
                                        <p:cTn id="79" dur="500"/>
                                        <p:tgtEl>
                                          <p:spTgt spid="19"/>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left)">
                                      <p:cBhvr>
                                        <p:cTn id="83" dur="500"/>
                                        <p:tgtEl>
                                          <p:spTgt spid="3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left)">
                                      <p:cBhvr>
                                        <p:cTn id="86" dur="500"/>
                                        <p:tgtEl>
                                          <p:spTgt spid="3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500"/>
                                        <p:tgtEl>
                                          <p:spTgt spid="3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left)">
                                      <p:cBhvr>
                                        <p:cTn id="92" dur="500"/>
                                        <p:tgtEl>
                                          <p:spTgt spid="34"/>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left)">
                                      <p:cBhvr>
                                        <p:cTn id="9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9" name="MH_Picture_1"/>
          <p:cNvSpPr/>
          <p:nvPr>
            <p:custDataLst>
              <p:tags r:id="rId1"/>
            </p:custDataLst>
          </p:nvPr>
        </p:nvSpPr>
        <p:spPr>
          <a:xfrm>
            <a:off x="1139940" y="719865"/>
            <a:ext cx="1727720" cy="3068786"/>
          </a:xfrm>
          <a:custGeom>
            <a:avLst/>
            <a:gdLst>
              <a:gd name="connsiteX0" fmla="*/ 12039 w 2299544"/>
              <a:gd name="connsiteY0" fmla="*/ 0 h 4091715"/>
              <a:gd name="connsiteX1" fmla="*/ 2287503 w 2299544"/>
              <a:gd name="connsiteY1" fmla="*/ 506276 h 4091715"/>
              <a:gd name="connsiteX2" fmla="*/ 2299544 w 2299544"/>
              <a:gd name="connsiteY2" fmla="*/ 3626936 h 4091715"/>
              <a:gd name="connsiteX3" fmla="*/ 0 w 2299544"/>
              <a:gd name="connsiteY3" fmla="*/ 4091715 h 4091715"/>
              <a:gd name="connsiteX0-1" fmla="*/ 881 w 2303626"/>
              <a:gd name="connsiteY0-2" fmla="*/ 0 h 4091715"/>
              <a:gd name="connsiteX1-3" fmla="*/ 2291585 w 2303626"/>
              <a:gd name="connsiteY1-4" fmla="*/ 506276 h 4091715"/>
              <a:gd name="connsiteX2-5" fmla="*/ 2303626 w 2303626"/>
              <a:gd name="connsiteY2-6" fmla="*/ 3626936 h 4091715"/>
              <a:gd name="connsiteX3-7" fmla="*/ 4082 w 2303626"/>
              <a:gd name="connsiteY3-8" fmla="*/ 4091715 h 4091715"/>
              <a:gd name="connsiteX4" fmla="*/ 881 w 2303626"/>
              <a:gd name="connsiteY4" fmla="*/ 0 h 4091715"/>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2303626" h="4091715">
                <a:moveTo>
                  <a:pt x="881" y="0"/>
                </a:moveTo>
                <a:lnTo>
                  <a:pt x="2291585" y="506276"/>
                </a:lnTo>
                <a:cubicBezTo>
                  <a:pt x="2295599" y="1546496"/>
                  <a:pt x="2299612" y="2586716"/>
                  <a:pt x="2303626" y="3626936"/>
                </a:cubicBezTo>
                <a:lnTo>
                  <a:pt x="4082" y="4091715"/>
                </a:lnTo>
                <a:cubicBezTo>
                  <a:pt x="8095" y="2727810"/>
                  <a:pt x="-3132" y="1363905"/>
                  <a:pt x="881" y="0"/>
                </a:cubicBezTo>
                <a:close/>
              </a:path>
            </a:pathLst>
          </a:cu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MH_Picture_2"/>
          <p:cNvSpPr/>
          <p:nvPr>
            <p:custDataLst>
              <p:tags r:id="rId2"/>
            </p:custDataLst>
          </p:nvPr>
        </p:nvSpPr>
        <p:spPr>
          <a:xfrm>
            <a:off x="2842829" y="716588"/>
            <a:ext cx="1738907" cy="3072061"/>
          </a:xfrm>
          <a:custGeom>
            <a:avLst/>
            <a:gdLst>
              <a:gd name="connsiteX0" fmla="*/ 2300172 w 2318543"/>
              <a:gd name="connsiteY0" fmla="*/ 0 h 4096081"/>
              <a:gd name="connsiteX1" fmla="*/ 2318543 w 2318543"/>
              <a:gd name="connsiteY1" fmla="*/ 4096081 h 4096081"/>
              <a:gd name="connsiteX2" fmla="*/ 0 w 2318543"/>
              <a:gd name="connsiteY2" fmla="*/ 3631302 h 4096081"/>
              <a:gd name="connsiteX3" fmla="*/ 12040 w 2318543"/>
              <a:gd name="connsiteY3" fmla="*/ 510643 h 4096081"/>
            </a:gdLst>
            <a:ahLst/>
            <a:cxnLst>
              <a:cxn ang="0">
                <a:pos x="connsiteX0" y="connsiteY0"/>
              </a:cxn>
              <a:cxn ang="0">
                <a:pos x="connsiteX1" y="connsiteY1"/>
              </a:cxn>
              <a:cxn ang="0">
                <a:pos x="connsiteX2" y="connsiteY2"/>
              </a:cxn>
              <a:cxn ang="0">
                <a:pos x="connsiteX3" y="connsiteY3"/>
              </a:cxn>
            </a:cxnLst>
            <a:rect l="l" t="t" r="r" b="b"/>
            <a:pathLst>
              <a:path w="2318543" h="4096081">
                <a:moveTo>
                  <a:pt x="2300172" y="0"/>
                </a:moveTo>
                <a:lnTo>
                  <a:pt x="2318543" y="4096081"/>
                </a:lnTo>
                <a:lnTo>
                  <a:pt x="0" y="3631302"/>
                </a:lnTo>
                <a:lnTo>
                  <a:pt x="12040" y="510643"/>
                </a:lnTo>
                <a:close/>
              </a:path>
            </a:pathLst>
          </a:custGeom>
          <a:blipFill dpi="0" rotWithShape="1">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MH_Picture_3"/>
          <p:cNvSpPr/>
          <p:nvPr>
            <p:custDataLst>
              <p:tags r:id="rId3"/>
            </p:custDataLst>
          </p:nvPr>
        </p:nvSpPr>
        <p:spPr>
          <a:xfrm>
            <a:off x="4557045" y="716590"/>
            <a:ext cx="1744129" cy="3072061"/>
          </a:xfrm>
          <a:custGeom>
            <a:avLst/>
            <a:gdLst>
              <a:gd name="connsiteX0" fmla="*/ 0 w 2325505"/>
              <a:gd name="connsiteY0" fmla="*/ 0 h 4096081"/>
              <a:gd name="connsiteX1" fmla="*/ 2313465 w 2325505"/>
              <a:gd name="connsiteY1" fmla="*/ 510643 h 4096081"/>
              <a:gd name="connsiteX2" fmla="*/ 2325505 w 2325505"/>
              <a:gd name="connsiteY2" fmla="*/ 3631302 h 4096081"/>
              <a:gd name="connsiteX3" fmla="*/ 25961 w 2325505"/>
              <a:gd name="connsiteY3" fmla="*/ 4096081 h 4096081"/>
            </a:gdLst>
            <a:ahLst/>
            <a:cxnLst>
              <a:cxn ang="0">
                <a:pos x="connsiteX0" y="connsiteY0"/>
              </a:cxn>
              <a:cxn ang="0">
                <a:pos x="connsiteX1" y="connsiteY1"/>
              </a:cxn>
              <a:cxn ang="0">
                <a:pos x="connsiteX2" y="connsiteY2"/>
              </a:cxn>
              <a:cxn ang="0">
                <a:pos x="connsiteX3" y="connsiteY3"/>
              </a:cxn>
            </a:cxnLst>
            <a:rect l="l" t="t" r="r" b="b"/>
            <a:pathLst>
              <a:path w="2325505" h="4096081">
                <a:moveTo>
                  <a:pt x="0" y="0"/>
                </a:moveTo>
                <a:lnTo>
                  <a:pt x="2313465" y="510643"/>
                </a:lnTo>
                <a:lnTo>
                  <a:pt x="2325505" y="3631302"/>
                </a:lnTo>
                <a:lnTo>
                  <a:pt x="25961" y="4096081"/>
                </a:lnTo>
                <a:close/>
              </a:path>
            </a:pathLst>
          </a:custGeom>
          <a:blipFill dpi="0" rotWithShape="1">
            <a:blip r:embed="rId10"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MH_Picture_4"/>
          <p:cNvSpPr/>
          <p:nvPr>
            <p:custDataLst>
              <p:tags r:id="rId4"/>
            </p:custDataLst>
          </p:nvPr>
        </p:nvSpPr>
        <p:spPr>
          <a:xfrm>
            <a:off x="6276343" y="725580"/>
            <a:ext cx="1727059" cy="3063071"/>
          </a:xfrm>
          <a:custGeom>
            <a:avLst/>
            <a:gdLst>
              <a:gd name="connsiteX0" fmla="*/ 2287505 w 2299545"/>
              <a:gd name="connsiteY0" fmla="*/ 0 h 4091715"/>
              <a:gd name="connsiteX1" fmla="*/ 2299545 w 2299545"/>
              <a:gd name="connsiteY1" fmla="*/ 4091715 h 4091715"/>
              <a:gd name="connsiteX2" fmla="*/ 0 w 2299545"/>
              <a:gd name="connsiteY2" fmla="*/ 3626936 h 4091715"/>
              <a:gd name="connsiteX3" fmla="*/ 12040 w 2299545"/>
              <a:gd name="connsiteY3" fmla="*/ 506277 h 4091715"/>
              <a:gd name="connsiteX0-1" fmla="*/ 2302745 w 2302745"/>
              <a:gd name="connsiteY0-2" fmla="*/ 0 h 4084095"/>
              <a:gd name="connsiteX1-3" fmla="*/ 2299545 w 2302745"/>
              <a:gd name="connsiteY1-4" fmla="*/ 4084095 h 4084095"/>
              <a:gd name="connsiteX2-5" fmla="*/ 0 w 2302745"/>
              <a:gd name="connsiteY2-6" fmla="*/ 3619316 h 4084095"/>
              <a:gd name="connsiteX3-7" fmla="*/ 12040 w 2302745"/>
              <a:gd name="connsiteY3-8" fmla="*/ 498657 h 4084095"/>
              <a:gd name="connsiteX4" fmla="*/ 2302745 w 2302745"/>
              <a:gd name="connsiteY4" fmla="*/ 0 h 4084095"/>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2302745" h="4084095">
                <a:moveTo>
                  <a:pt x="2302745" y="0"/>
                </a:moveTo>
                <a:cubicBezTo>
                  <a:pt x="2301678" y="1361365"/>
                  <a:pt x="2300612" y="2722730"/>
                  <a:pt x="2299545" y="4084095"/>
                </a:cubicBezTo>
                <a:lnTo>
                  <a:pt x="0" y="3619316"/>
                </a:lnTo>
                <a:cubicBezTo>
                  <a:pt x="4013" y="2579096"/>
                  <a:pt x="8027" y="1538877"/>
                  <a:pt x="12040" y="498657"/>
                </a:cubicBezTo>
                <a:lnTo>
                  <a:pt x="2302745" y="0"/>
                </a:lnTo>
                <a:close/>
              </a:path>
            </a:pathLst>
          </a:custGeom>
          <a:blipFill dpi="0" rotWithShape="1">
            <a:blip r:embed="rId1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TextBox 9"/>
          <p:cNvSpPr txBox="1"/>
          <p:nvPr/>
        </p:nvSpPr>
        <p:spPr>
          <a:xfrm>
            <a:off x="2079552" y="3985395"/>
            <a:ext cx="5161171" cy="683345"/>
          </a:xfrm>
          <a:prstGeom prst="rect">
            <a:avLst/>
          </a:prstGeom>
          <a:noFill/>
        </p:spPr>
        <p:txBody>
          <a:bodyPr wrap="square" lIns="67135" tIns="33568" rIns="67135" bIns="33568" rtlCol="0">
            <a:spAutoFit/>
          </a:bodyPr>
          <a:lstStyle/>
          <a:p>
            <a:pPr algn="ctr">
              <a:defRPr/>
            </a:pPr>
            <a:r>
              <a:rPr lang="zh-CN" altLang="en-US" sz="1000" dirty="0">
                <a:latin typeface="Calibri" panose="020F0502020204030204" pitchFamily="34" charset="0"/>
                <a:ea typeface="微软雅黑" panose="020B0503020204020204" pitchFamily="34" charset="-122"/>
              </a:rPr>
              <a:t>单击选中图片，右键，设置图片格式，填充，图片或纹理填充，文件，选择你想要更换的图片即可。</a:t>
            </a:r>
            <a:endParaRPr lang="en-US" altLang="zh-CN" sz="1000" dirty="0">
              <a:latin typeface="Calibri" panose="020F0502020204030204" pitchFamily="34" charset="0"/>
              <a:ea typeface="微软雅黑" panose="020B0503020204020204" pitchFamily="34" charset="-122"/>
            </a:endParaRPr>
          </a:p>
          <a:p>
            <a:pPr algn="ctr">
              <a:defRPr/>
            </a:pPr>
            <a:r>
              <a:rPr lang="zh-CN" altLang="en-US" sz="1000" dirty="0">
                <a:latin typeface="Calibri" panose="020F0502020204030204" pitchFamily="34" charset="0"/>
                <a:ea typeface="微软雅黑" panose="020B0503020204020204" pitchFamily="34" charset="-122"/>
              </a:rPr>
              <a:t>（备注，建议使用图片之前先把图片的尺寸裁剪成如图所示差不多尺寸的长方形，以免更换之后图片变形太严重，影响视觉效果）</a:t>
            </a:r>
            <a:endParaRPr lang="en-US" altLang="zh-CN" sz="1000" dirty="0">
              <a:latin typeface="Calibri" panose="020F050202020403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9" name="任意多边形 8"/>
          <p:cNvSpPr/>
          <p:nvPr/>
        </p:nvSpPr>
        <p:spPr>
          <a:xfrm>
            <a:off x="4238823" y="1402028"/>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任意多边形 9"/>
          <p:cNvSpPr/>
          <p:nvPr/>
        </p:nvSpPr>
        <p:spPr>
          <a:xfrm rot="3600000">
            <a:off x="4899223" y="1783028"/>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1" name="任意多边形 10"/>
          <p:cNvSpPr/>
          <p:nvPr/>
        </p:nvSpPr>
        <p:spPr>
          <a:xfrm rot="7200000">
            <a:off x="4899223" y="2545028"/>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2" name="任意多边形 11"/>
          <p:cNvSpPr/>
          <p:nvPr/>
        </p:nvSpPr>
        <p:spPr>
          <a:xfrm rot="10800000">
            <a:off x="4238823" y="2926029"/>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3" name="任意多边形 12"/>
          <p:cNvSpPr/>
          <p:nvPr/>
        </p:nvSpPr>
        <p:spPr>
          <a:xfrm rot="14400000">
            <a:off x="3579216" y="2544234"/>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4" name="任意多边形 13"/>
          <p:cNvSpPr/>
          <p:nvPr/>
        </p:nvSpPr>
        <p:spPr>
          <a:xfrm rot="18000000">
            <a:off x="3579216" y="1782234"/>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A151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3636122" y="1041988"/>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p>
        </p:txBody>
      </p:sp>
      <p:sp>
        <p:nvSpPr>
          <p:cNvPr id="16" name="矩形 15"/>
          <p:cNvSpPr/>
          <p:nvPr/>
        </p:nvSpPr>
        <p:spPr>
          <a:xfrm>
            <a:off x="6026896" y="1922729"/>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p>
        </p:txBody>
      </p:sp>
      <p:sp>
        <p:nvSpPr>
          <p:cNvPr id="17" name="矩形 16"/>
          <p:cNvSpPr/>
          <p:nvPr/>
        </p:nvSpPr>
        <p:spPr>
          <a:xfrm>
            <a:off x="6026896" y="3307028"/>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p>
        </p:txBody>
      </p:sp>
      <p:sp>
        <p:nvSpPr>
          <p:cNvPr id="18" name="矩形 17"/>
          <p:cNvSpPr/>
          <p:nvPr/>
        </p:nvSpPr>
        <p:spPr>
          <a:xfrm>
            <a:off x="1260426" y="1922729"/>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p>
        </p:txBody>
      </p:sp>
      <p:sp>
        <p:nvSpPr>
          <p:cNvPr id="19" name="矩形 18"/>
          <p:cNvSpPr/>
          <p:nvPr/>
        </p:nvSpPr>
        <p:spPr>
          <a:xfrm>
            <a:off x="1259632" y="3307028"/>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p>
        </p:txBody>
      </p:sp>
      <p:sp>
        <p:nvSpPr>
          <p:cNvPr id="20" name="矩形 19"/>
          <p:cNvSpPr/>
          <p:nvPr/>
        </p:nvSpPr>
        <p:spPr>
          <a:xfrm>
            <a:off x="3636915" y="4321440"/>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1+#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750" fill="hold"/>
                                        <p:tgtEl>
                                          <p:spTgt spid="18"/>
                                        </p:tgtEl>
                                        <p:attrNameLst>
                                          <p:attrName>ppt_w</p:attrName>
                                        </p:attrNameLst>
                                      </p:cBhvr>
                                      <p:tavLst>
                                        <p:tav tm="0">
                                          <p:val>
                                            <p:fltVal val="0"/>
                                          </p:val>
                                        </p:tav>
                                        <p:tav tm="100000">
                                          <p:val>
                                            <p:strVal val="#ppt_w"/>
                                          </p:val>
                                        </p:tav>
                                      </p:tavLst>
                                    </p:anim>
                                    <p:anim calcmode="lin" valueType="num">
                                      <p:cBhvr>
                                        <p:cTn id="33" dur="750" fill="hold"/>
                                        <p:tgtEl>
                                          <p:spTgt spid="18"/>
                                        </p:tgtEl>
                                        <p:attrNameLst>
                                          <p:attrName>ppt_h</p:attrName>
                                        </p:attrNameLst>
                                      </p:cBhvr>
                                      <p:tavLst>
                                        <p:tav tm="0">
                                          <p:val>
                                            <p:fltVal val="0"/>
                                          </p:val>
                                        </p:tav>
                                        <p:tav tm="100000">
                                          <p:val>
                                            <p:strVal val="#ppt_h"/>
                                          </p:val>
                                        </p:tav>
                                      </p:tavLst>
                                    </p:anim>
                                    <p:animEffect transition="in" filter="fade">
                                      <p:cBhvr>
                                        <p:cTn id="34" dur="750"/>
                                        <p:tgtEl>
                                          <p:spTgt spid="18"/>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750" fill="hold"/>
                                        <p:tgtEl>
                                          <p:spTgt spid="15"/>
                                        </p:tgtEl>
                                        <p:attrNameLst>
                                          <p:attrName>ppt_w</p:attrName>
                                        </p:attrNameLst>
                                      </p:cBhvr>
                                      <p:tavLst>
                                        <p:tav tm="0">
                                          <p:val>
                                            <p:fltVal val="0"/>
                                          </p:val>
                                        </p:tav>
                                        <p:tav tm="100000">
                                          <p:val>
                                            <p:strVal val="#ppt_w"/>
                                          </p:val>
                                        </p:tav>
                                      </p:tavLst>
                                    </p:anim>
                                    <p:anim calcmode="lin" valueType="num">
                                      <p:cBhvr>
                                        <p:cTn id="39" dur="750" fill="hold"/>
                                        <p:tgtEl>
                                          <p:spTgt spid="15"/>
                                        </p:tgtEl>
                                        <p:attrNameLst>
                                          <p:attrName>ppt_h</p:attrName>
                                        </p:attrNameLst>
                                      </p:cBhvr>
                                      <p:tavLst>
                                        <p:tav tm="0">
                                          <p:val>
                                            <p:fltVal val="0"/>
                                          </p:val>
                                        </p:tav>
                                        <p:tav tm="100000">
                                          <p:val>
                                            <p:strVal val="#ppt_h"/>
                                          </p:val>
                                        </p:tav>
                                      </p:tavLst>
                                    </p:anim>
                                    <p:animEffect transition="in" filter="fade">
                                      <p:cBhvr>
                                        <p:cTn id="40" dur="750"/>
                                        <p:tgtEl>
                                          <p:spTgt spid="15"/>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750" fill="hold"/>
                                        <p:tgtEl>
                                          <p:spTgt spid="16"/>
                                        </p:tgtEl>
                                        <p:attrNameLst>
                                          <p:attrName>ppt_w</p:attrName>
                                        </p:attrNameLst>
                                      </p:cBhvr>
                                      <p:tavLst>
                                        <p:tav tm="0">
                                          <p:val>
                                            <p:fltVal val="0"/>
                                          </p:val>
                                        </p:tav>
                                        <p:tav tm="100000">
                                          <p:val>
                                            <p:strVal val="#ppt_w"/>
                                          </p:val>
                                        </p:tav>
                                      </p:tavLst>
                                    </p:anim>
                                    <p:anim calcmode="lin" valueType="num">
                                      <p:cBhvr>
                                        <p:cTn id="45" dur="750" fill="hold"/>
                                        <p:tgtEl>
                                          <p:spTgt spid="16"/>
                                        </p:tgtEl>
                                        <p:attrNameLst>
                                          <p:attrName>ppt_h</p:attrName>
                                        </p:attrNameLst>
                                      </p:cBhvr>
                                      <p:tavLst>
                                        <p:tav tm="0">
                                          <p:val>
                                            <p:fltVal val="0"/>
                                          </p:val>
                                        </p:tav>
                                        <p:tav tm="100000">
                                          <p:val>
                                            <p:strVal val="#ppt_h"/>
                                          </p:val>
                                        </p:tav>
                                      </p:tavLst>
                                    </p:anim>
                                    <p:animEffect transition="in" filter="fade">
                                      <p:cBhvr>
                                        <p:cTn id="46" dur="750"/>
                                        <p:tgtEl>
                                          <p:spTgt spid="16"/>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750" fill="hold"/>
                                        <p:tgtEl>
                                          <p:spTgt spid="17"/>
                                        </p:tgtEl>
                                        <p:attrNameLst>
                                          <p:attrName>ppt_w</p:attrName>
                                        </p:attrNameLst>
                                      </p:cBhvr>
                                      <p:tavLst>
                                        <p:tav tm="0">
                                          <p:val>
                                            <p:fltVal val="0"/>
                                          </p:val>
                                        </p:tav>
                                        <p:tav tm="100000">
                                          <p:val>
                                            <p:strVal val="#ppt_w"/>
                                          </p:val>
                                        </p:tav>
                                      </p:tavLst>
                                    </p:anim>
                                    <p:anim calcmode="lin" valueType="num">
                                      <p:cBhvr>
                                        <p:cTn id="51" dur="750" fill="hold"/>
                                        <p:tgtEl>
                                          <p:spTgt spid="17"/>
                                        </p:tgtEl>
                                        <p:attrNameLst>
                                          <p:attrName>ppt_h</p:attrName>
                                        </p:attrNameLst>
                                      </p:cBhvr>
                                      <p:tavLst>
                                        <p:tav tm="0">
                                          <p:val>
                                            <p:fltVal val="0"/>
                                          </p:val>
                                        </p:tav>
                                        <p:tav tm="100000">
                                          <p:val>
                                            <p:strVal val="#ppt_h"/>
                                          </p:val>
                                        </p:tav>
                                      </p:tavLst>
                                    </p:anim>
                                    <p:animEffect transition="in" filter="fade">
                                      <p:cBhvr>
                                        <p:cTn id="52" dur="750"/>
                                        <p:tgtEl>
                                          <p:spTgt spid="17"/>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750" fill="hold"/>
                                        <p:tgtEl>
                                          <p:spTgt spid="20"/>
                                        </p:tgtEl>
                                        <p:attrNameLst>
                                          <p:attrName>ppt_w</p:attrName>
                                        </p:attrNameLst>
                                      </p:cBhvr>
                                      <p:tavLst>
                                        <p:tav tm="0">
                                          <p:val>
                                            <p:fltVal val="0"/>
                                          </p:val>
                                        </p:tav>
                                        <p:tav tm="100000">
                                          <p:val>
                                            <p:strVal val="#ppt_w"/>
                                          </p:val>
                                        </p:tav>
                                      </p:tavLst>
                                    </p:anim>
                                    <p:anim calcmode="lin" valueType="num">
                                      <p:cBhvr>
                                        <p:cTn id="57" dur="750" fill="hold"/>
                                        <p:tgtEl>
                                          <p:spTgt spid="20"/>
                                        </p:tgtEl>
                                        <p:attrNameLst>
                                          <p:attrName>ppt_h</p:attrName>
                                        </p:attrNameLst>
                                      </p:cBhvr>
                                      <p:tavLst>
                                        <p:tav tm="0">
                                          <p:val>
                                            <p:fltVal val="0"/>
                                          </p:val>
                                        </p:tav>
                                        <p:tav tm="100000">
                                          <p:val>
                                            <p:strVal val="#ppt_h"/>
                                          </p:val>
                                        </p:tav>
                                      </p:tavLst>
                                    </p:anim>
                                    <p:animEffect transition="in" filter="fade">
                                      <p:cBhvr>
                                        <p:cTn id="58" dur="750"/>
                                        <p:tgtEl>
                                          <p:spTgt spid="20"/>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750" fill="hold"/>
                                        <p:tgtEl>
                                          <p:spTgt spid="19"/>
                                        </p:tgtEl>
                                        <p:attrNameLst>
                                          <p:attrName>ppt_w</p:attrName>
                                        </p:attrNameLst>
                                      </p:cBhvr>
                                      <p:tavLst>
                                        <p:tav tm="0">
                                          <p:val>
                                            <p:fltVal val="0"/>
                                          </p:val>
                                        </p:tav>
                                        <p:tav tm="100000">
                                          <p:val>
                                            <p:strVal val="#ppt_w"/>
                                          </p:val>
                                        </p:tav>
                                      </p:tavLst>
                                    </p:anim>
                                    <p:anim calcmode="lin" valueType="num">
                                      <p:cBhvr>
                                        <p:cTn id="63" dur="750" fill="hold"/>
                                        <p:tgtEl>
                                          <p:spTgt spid="19"/>
                                        </p:tgtEl>
                                        <p:attrNameLst>
                                          <p:attrName>ppt_h</p:attrName>
                                        </p:attrNameLst>
                                      </p:cBhvr>
                                      <p:tavLst>
                                        <p:tav tm="0">
                                          <p:val>
                                            <p:fltVal val="0"/>
                                          </p:val>
                                        </p:tav>
                                        <p:tav tm="100000">
                                          <p:val>
                                            <p:strVal val="#ppt_h"/>
                                          </p:val>
                                        </p:tav>
                                      </p:tavLst>
                                    </p:anim>
                                    <p:animEffect transition="in" filter="fade">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3005128" y="987574"/>
            <a:ext cx="1584176" cy="1584176"/>
          </a:xfrm>
          <a:prstGeom prst="roundRect">
            <a:avLst>
              <a:gd name="adj" fmla="val 9051"/>
            </a:avLst>
          </a:prstGeom>
          <a:blipFill>
            <a:blip r:embed="rId4" cstate="email"/>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圆角矩形 9"/>
          <p:cNvSpPr/>
          <p:nvPr/>
        </p:nvSpPr>
        <p:spPr>
          <a:xfrm>
            <a:off x="4733320" y="987574"/>
            <a:ext cx="1584176" cy="1584176"/>
          </a:xfrm>
          <a:prstGeom prst="roundRect">
            <a:avLst>
              <a:gd name="adj" fmla="val 9051"/>
            </a:avLst>
          </a:prstGeom>
          <a:blipFill>
            <a:blip r:embed="rId5" cstate="email"/>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 name="圆角矩形 10"/>
          <p:cNvSpPr/>
          <p:nvPr/>
        </p:nvSpPr>
        <p:spPr>
          <a:xfrm>
            <a:off x="3005128" y="2715766"/>
            <a:ext cx="1584176" cy="1584176"/>
          </a:xfrm>
          <a:prstGeom prst="roundRect">
            <a:avLst>
              <a:gd name="adj" fmla="val 9051"/>
            </a:avLst>
          </a:prstGeom>
          <a:blipFill>
            <a:blip r:embed="rId6" cstate="email"/>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圆角矩形 11"/>
          <p:cNvSpPr/>
          <p:nvPr/>
        </p:nvSpPr>
        <p:spPr>
          <a:xfrm>
            <a:off x="4733320" y="2715766"/>
            <a:ext cx="1584176" cy="1584176"/>
          </a:xfrm>
          <a:prstGeom prst="roundRect">
            <a:avLst>
              <a:gd name="adj" fmla="val 9051"/>
            </a:avLst>
          </a:prstGeom>
          <a:blipFill>
            <a:blip r:embed="rId7" cstate="email"/>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 name="圆角矩形 12"/>
          <p:cNvSpPr/>
          <p:nvPr/>
        </p:nvSpPr>
        <p:spPr>
          <a:xfrm>
            <a:off x="4157256" y="2139702"/>
            <a:ext cx="432048" cy="432048"/>
          </a:xfrm>
          <a:prstGeom prst="roundRect">
            <a:avLst/>
          </a:prstGeom>
          <a:solidFill>
            <a:srgbClr val="A151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圆角矩形 13"/>
          <p:cNvSpPr/>
          <p:nvPr/>
        </p:nvSpPr>
        <p:spPr>
          <a:xfrm>
            <a:off x="4733320" y="2139702"/>
            <a:ext cx="432048" cy="432048"/>
          </a:xfrm>
          <a:prstGeom prst="roundRect">
            <a:avLst/>
          </a:prstGeom>
          <a:solidFill>
            <a:srgbClr val="A151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a:off x="4157256" y="2715766"/>
            <a:ext cx="432048" cy="432048"/>
          </a:xfrm>
          <a:prstGeom prst="roundRect">
            <a:avLst/>
          </a:prstGeom>
          <a:solidFill>
            <a:srgbClr val="A151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rPr>
              <a:t>3</a:t>
            </a: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a:off x="4733320" y="2715766"/>
            <a:ext cx="432048" cy="432048"/>
          </a:xfrm>
          <a:prstGeom prst="roundRect">
            <a:avLst/>
          </a:prstGeom>
          <a:solidFill>
            <a:srgbClr val="A151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rPr>
              <a:t>4</a:t>
            </a: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 name="TextBox 13"/>
          <p:cNvSpPr txBox="1"/>
          <p:nvPr/>
        </p:nvSpPr>
        <p:spPr>
          <a:xfrm>
            <a:off x="539552" y="1521248"/>
            <a:ext cx="2232248" cy="75251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11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文字。</a:t>
            </a:r>
          </a:p>
        </p:txBody>
      </p:sp>
      <p:sp>
        <p:nvSpPr>
          <p:cNvPr id="18" name="TextBox 14"/>
          <p:cNvSpPr txBox="1"/>
          <p:nvPr/>
        </p:nvSpPr>
        <p:spPr>
          <a:xfrm>
            <a:off x="1029218" y="1059584"/>
            <a:ext cx="1774276" cy="366575"/>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19" name="TextBox 15"/>
          <p:cNvSpPr txBox="1"/>
          <p:nvPr/>
        </p:nvSpPr>
        <p:spPr>
          <a:xfrm>
            <a:off x="6516216" y="1521248"/>
            <a:ext cx="2232248" cy="75251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11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文字。</a:t>
            </a:r>
          </a:p>
        </p:txBody>
      </p:sp>
      <p:sp>
        <p:nvSpPr>
          <p:cNvPr id="20" name="TextBox 16"/>
          <p:cNvSpPr txBox="1"/>
          <p:nvPr/>
        </p:nvSpPr>
        <p:spPr>
          <a:xfrm>
            <a:off x="6516216" y="1059584"/>
            <a:ext cx="1774276" cy="366575"/>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21" name="TextBox 17"/>
          <p:cNvSpPr txBox="1"/>
          <p:nvPr/>
        </p:nvSpPr>
        <p:spPr>
          <a:xfrm>
            <a:off x="539552" y="3378198"/>
            <a:ext cx="2232248" cy="75251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2" name="TextBox 18"/>
          <p:cNvSpPr txBox="1"/>
          <p:nvPr/>
        </p:nvSpPr>
        <p:spPr>
          <a:xfrm>
            <a:off x="1029218" y="2916534"/>
            <a:ext cx="1774276" cy="366575"/>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23" name="TextBox 19"/>
          <p:cNvSpPr txBox="1"/>
          <p:nvPr/>
        </p:nvSpPr>
        <p:spPr>
          <a:xfrm>
            <a:off x="6516216" y="3378198"/>
            <a:ext cx="2232248" cy="75251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a:t>
            </a:r>
            <a:r>
              <a:rPr kumimoji="0" lang="zh-CN" altLang="en-US" sz="11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文字。</a:t>
            </a:r>
          </a:p>
        </p:txBody>
      </p:sp>
      <p:sp>
        <p:nvSpPr>
          <p:cNvPr id="24" name="TextBox 20"/>
          <p:cNvSpPr txBox="1"/>
          <p:nvPr/>
        </p:nvSpPr>
        <p:spPr>
          <a:xfrm>
            <a:off x="6516216" y="2916534"/>
            <a:ext cx="1774276" cy="366575"/>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childTnLst>
                          </p:cTn>
                        </p:par>
                        <p:par>
                          <p:cTn id="29" fill="hold">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2" presetClass="entr" presetSubtype="2"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p:tgtEl>
                                          <p:spTgt spid="18"/>
                                        </p:tgtEl>
                                        <p:attrNameLst>
                                          <p:attrName>ppt_x</p:attrName>
                                        </p:attrNameLst>
                                      </p:cBhvr>
                                      <p:tavLst>
                                        <p:tav tm="0">
                                          <p:val>
                                            <p:strVal val="#ppt_x+#ppt_w*1.125000"/>
                                          </p:val>
                                        </p:tav>
                                        <p:tav tm="100000">
                                          <p:val>
                                            <p:strVal val="#ppt_x"/>
                                          </p:val>
                                        </p:tav>
                                      </p:tavLst>
                                    </p:anim>
                                    <p:animEffect transition="in" filter="wipe(left)">
                                      <p:cBhvr>
                                        <p:cTn id="50" dur="500"/>
                                        <p:tgtEl>
                                          <p:spTgt spid="18"/>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p:tgtEl>
                                          <p:spTgt spid="17"/>
                                        </p:tgtEl>
                                        <p:attrNameLst>
                                          <p:attrName>ppt_x</p:attrName>
                                        </p:attrNameLst>
                                      </p:cBhvr>
                                      <p:tavLst>
                                        <p:tav tm="0">
                                          <p:val>
                                            <p:strVal val="#ppt_x+#ppt_w*1.125000"/>
                                          </p:val>
                                        </p:tav>
                                        <p:tav tm="100000">
                                          <p:val>
                                            <p:strVal val="#ppt_x"/>
                                          </p:val>
                                        </p:tav>
                                      </p:tavLst>
                                    </p:anim>
                                    <p:animEffect transition="in" filter="wipe(left)">
                                      <p:cBhvr>
                                        <p:cTn id="54" dur="500"/>
                                        <p:tgtEl>
                                          <p:spTgt spid="17"/>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p:tgtEl>
                                          <p:spTgt spid="20"/>
                                        </p:tgtEl>
                                        <p:attrNameLst>
                                          <p:attrName>ppt_x</p:attrName>
                                        </p:attrNameLst>
                                      </p:cBhvr>
                                      <p:tavLst>
                                        <p:tav tm="0">
                                          <p:val>
                                            <p:strVal val="#ppt_x-#ppt_w*1.125000"/>
                                          </p:val>
                                        </p:tav>
                                        <p:tav tm="100000">
                                          <p:val>
                                            <p:strVal val="#ppt_x"/>
                                          </p:val>
                                        </p:tav>
                                      </p:tavLst>
                                    </p:anim>
                                    <p:animEffect transition="in" filter="wipe(right)">
                                      <p:cBhvr>
                                        <p:cTn id="58" dur="500"/>
                                        <p:tgtEl>
                                          <p:spTgt spid="20"/>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p:tgtEl>
                                          <p:spTgt spid="19"/>
                                        </p:tgtEl>
                                        <p:attrNameLst>
                                          <p:attrName>ppt_x</p:attrName>
                                        </p:attrNameLst>
                                      </p:cBhvr>
                                      <p:tavLst>
                                        <p:tav tm="0">
                                          <p:val>
                                            <p:strVal val="#ppt_x-#ppt_w*1.125000"/>
                                          </p:val>
                                        </p:tav>
                                        <p:tav tm="100000">
                                          <p:val>
                                            <p:strVal val="#ppt_x"/>
                                          </p:val>
                                        </p:tav>
                                      </p:tavLst>
                                    </p:anim>
                                    <p:animEffect transition="in" filter="wipe(right)">
                                      <p:cBhvr>
                                        <p:cTn id="62" dur="500"/>
                                        <p:tgtEl>
                                          <p:spTgt spid="19"/>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p:tgtEl>
                                          <p:spTgt spid="22"/>
                                        </p:tgtEl>
                                        <p:attrNameLst>
                                          <p:attrName>ppt_x</p:attrName>
                                        </p:attrNameLst>
                                      </p:cBhvr>
                                      <p:tavLst>
                                        <p:tav tm="0">
                                          <p:val>
                                            <p:strVal val="#ppt_x+#ppt_w*1.125000"/>
                                          </p:val>
                                        </p:tav>
                                        <p:tav tm="100000">
                                          <p:val>
                                            <p:strVal val="#ppt_x"/>
                                          </p:val>
                                        </p:tav>
                                      </p:tavLst>
                                    </p:anim>
                                    <p:animEffect transition="in" filter="wipe(left)">
                                      <p:cBhvr>
                                        <p:cTn id="66" dur="500"/>
                                        <p:tgtEl>
                                          <p:spTgt spid="22"/>
                                        </p:tgtEl>
                                      </p:cBhvr>
                                    </p:animEffect>
                                  </p:childTnLst>
                                </p:cTn>
                              </p:par>
                              <p:par>
                                <p:cTn id="67" presetID="12" presetClass="entr" presetSubtype="2"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p:tgtEl>
                                          <p:spTgt spid="21"/>
                                        </p:tgtEl>
                                        <p:attrNameLst>
                                          <p:attrName>ppt_x</p:attrName>
                                        </p:attrNameLst>
                                      </p:cBhvr>
                                      <p:tavLst>
                                        <p:tav tm="0">
                                          <p:val>
                                            <p:strVal val="#ppt_x+#ppt_w*1.125000"/>
                                          </p:val>
                                        </p:tav>
                                        <p:tav tm="100000">
                                          <p:val>
                                            <p:strVal val="#ppt_x"/>
                                          </p:val>
                                        </p:tav>
                                      </p:tavLst>
                                    </p:anim>
                                    <p:animEffect transition="in" filter="wipe(left)">
                                      <p:cBhvr>
                                        <p:cTn id="70" dur="500"/>
                                        <p:tgtEl>
                                          <p:spTgt spid="21"/>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p:tgtEl>
                                          <p:spTgt spid="24"/>
                                        </p:tgtEl>
                                        <p:attrNameLst>
                                          <p:attrName>ppt_x</p:attrName>
                                        </p:attrNameLst>
                                      </p:cBhvr>
                                      <p:tavLst>
                                        <p:tav tm="0">
                                          <p:val>
                                            <p:strVal val="#ppt_x-#ppt_w*1.125000"/>
                                          </p:val>
                                        </p:tav>
                                        <p:tav tm="100000">
                                          <p:val>
                                            <p:strVal val="#ppt_x"/>
                                          </p:val>
                                        </p:tav>
                                      </p:tavLst>
                                    </p:anim>
                                    <p:animEffect transition="in" filter="wipe(right)">
                                      <p:cBhvr>
                                        <p:cTn id="74" dur="500"/>
                                        <p:tgtEl>
                                          <p:spTgt spid="24"/>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p:tgtEl>
                                          <p:spTgt spid="23"/>
                                        </p:tgtEl>
                                        <p:attrNameLst>
                                          <p:attrName>ppt_x</p:attrName>
                                        </p:attrNameLst>
                                      </p:cBhvr>
                                      <p:tavLst>
                                        <p:tav tm="0">
                                          <p:val>
                                            <p:strVal val="#ppt_x-#ppt_w*1.125000"/>
                                          </p:val>
                                        </p:tav>
                                        <p:tav tm="100000">
                                          <p:val>
                                            <p:strVal val="#ppt_x"/>
                                          </p:val>
                                        </p:tav>
                                      </p:tavLst>
                                    </p:anim>
                                    <p:animEffect transition="in" filter="wipe(right)">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2936838"/>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786403" y="2025545"/>
            <a:ext cx="1571194" cy="1822585"/>
            <a:chOff x="3786403" y="1219849"/>
            <a:chExt cx="1571194" cy="1822585"/>
          </a:xfrm>
        </p:grpSpPr>
        <p:sp>
          <p:nvSpPr>
            <p:cNvPr id="6" name="六边形 5"/>
            <p:cNvSpPr/>
            <p:nvPr/>
          </p:nvSpPr>
          <p:spPr>
            <a:xfrm rot="5400000">
              <a:off x="3660707" y="1345545"/>
              <a:ext cx="1822585" cy="1571194"/>
            </a:xfrm>
            <a:prstGeom prst="hexagon">
              <a:avLst>
                <a:gd name="adj" fmla="val 31571"/>
                <a:gd name="vf" fmla="val 115470"/>
              </a:avLst>
            </a:prstGeom>
            <a:solidFill>
              <a:srgbClr val="A1512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a:spLocks noChangeArrowheads="1"/>
            </p:cNvSpPr>
            <p:nvPr/>
          </p:nvSpPr>
          <p:spPr bwMode="auto">
            <a:xfrm>
              <a:off x="4059465" y="1577144"/>
              <a:ext cx="1063112" cy="110799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pitchFamily="34" charset="-122"/>
                </a:defRPr>
              </a:lvl1pPr>
            </a:lstStyle>
            <a:p>
              <a:r>
                <a:rPr lang="en-US" altLang="zh-CN" sz="6600" dirty="0"/>
                <a:t>02</a:t>
              </a:r>
              <a:endParaRPr lang="zh-CN" altLang="en-US" sz="6600" dirty="0"/>
            </a:p>
          </p:txBody>
        </p:sp>
      </p:grpSp>
      <p:sp>
        <p:nvSpPr>
          <p:cNvPr id="8" name="文本框 7"/>
          <p:cNvSpPr txBox="1">
            <a:spLocks noChangeArrowheads="1"/>
          </p:cNvSpPr>
          <p:nvPr/>
        </p:nvSpPr>
        <p:spPr bwMode="auto">
          <a:xfrm>
            <a:off x="3071459" y="3852871"/>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85800">
              <a:defRPr/>
            </a:pPr>
            <a:r>
              <a:rPr lang="zh-CN" altLang="en-US" sz="5400" dirty="0">
                <a:solidFill>
                  <a:srgbClr val="A15124"/>
                </a:solidFill>
                <a:cs typeface="Arial" panose="020B0604020202020204" pitchFamily="34" charset="0"/>
              </a:rPr>
              <a:t>添加标题</a:t>
            </a:r>
            <a:endParaRPr lang="zh-CN" altLang="en-US" sz="5400" baseline="-3000" dirty="0">
              <a:solidFill>
                <a:srgbClr val="A15124"/>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1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1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联系 4"/>
          <p:cNvSpPr/>
          <p:nvPr/>
        </p:nvSpPr>
        <p:spPr>
          <a:xfrm>
            <a:off x="128137" y="150045"/>
            <a:ext cx="462008" cy="462008"/>
          </a:xfrm>
          <a:prstGeom prst="flowChartConnector">
            <a:avLst/>
          </a:prstGeom>
          <a:blipFill>
            <a:blip r:embed="rId1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a:off x="590145" y="110303"/>
            <a:ext cx="182614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单击输入标题内容</a:t>
            </a:r>
          </a:p>
        </p:txBody>
      </p:sp>
      <p:sp>
        <p:nvSpPr>
          <p:cNvPr id="7" name="矩形 6"/>
          <p:cNvSpPr/>
          <p:nvPr/>
        </p:nvSpPr>
        <p:spPr>
          <a:xfrm>
            <a:off x="596975" y="424176"/>
            <a:ext cx="2015437" cy="230832"/>
          </a:xfrm>
          <a:prstGeom prst="rect">
            <a:avLst/>
          </a:prstGeom>
        </p:spPr>
        <p:txBody>
          <a:bodyPr wrap="square">
            <a:spAutoFit/>
          </a:bodyPr>
          <a:lstStyle/>
          <a:p>
            <a:r>
              <a:rPr lang="en-US" altLang="zh-CN" sz="900" dirty="0"/>
              <a:t>CLICK THE INPUT HEADER CONTENT</a:t>
            </a:r>
            <a:endParaRPr lang="zh-CN" altLang="en-US" sz="900" dirty="0"/>
          </a:p>
        </p:txBody>
      </p:sp>
      <p:cxnSp>
        <p:nvCxnSpPr>
          <p:cNvPr id="8" name="直接连接符 7"/>
          <p:cNvCxnSpPr/>
          <p:nvPr/>
        </p:nvCxnSpPr>
        <p:spPr>
          <a:xfrm>
            <a:off x="681417" y="424176"/>
            <a:ext cx="1673288" cy="0"/>
          </a:xfrm>
          <a:prstGeom prst="line">
            <a:avLst/>
          </a:prstGeom>
          <a:ln>
            <a:solidFill>
              <a:srgbClr val="A15124"/>
            </a:solidFill>
          </a:ln>
        </p:spPr>
        <p:style>
          <a:lnRef idx="1">
            <a:schemeClr val="accent1"/>
          </a:lnRef>
          <a:fillRef idx="0">
            <a:schemeClr val="accent1"/>
          </a:fillRef>
          <a:effectRef idx="0">
            <a:schemeClr val="accent1"/>
          </a:effectRef>
          <a:fontRef idx="minor">
            <a:schemeClr val="tx1"/>
          </a:fontRef>
        </p:style>
      </p:cxnSp>
      <p:sp>
        <p:nvSpPr>
          <p:cNvPr id="9" name="MH_SubTitle_1"/>
          <p:cNvSpPr>
            <a:spLocks noChangeArrowheads="1"/>
          </p:cNvSpPr>
          <p:nvPr>
            <p:custDataLst>
              <p:tags r:id="rId1"/>
            </p:custDataLst>
          </p:nvPr>
        </p:nvSpPr>
        <p:spPr bwMode="auto">
          <a:xfrm>
            <a:off x="1732674" y="1549549"/>
            <a:ext cx="1260872" cy="372666"/>
          </a:xfrm>
          <a:prstGeom prst="rect">
            <a:avLst/>
          </a:prstGeom>
          <a:solidFill>
            <a:srgbClr val="A15124"/>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350" dirty="0">
                <a:solidFill>
                  <a:srgbClr val="FFFFFF"/>
                </a:solidFill>
                <a:latin typeface="微软雅黑" panose="020B0503020204020204" pitchFamily="34" charset="-122"/>
                <a:ea typeface="微软雅黑" panose="020B0503020204020204" pitchFamily="34" charset="-122"/>
              </a:rPr>
              <a:t>添加标题</a:t>
            </a:r>
            <a:endParaRPr lang="zh-CN" altLang="zh-CN" sz="1350" dirty="0">
              <a:solidFill>
                <a:srgbClr val="FFFFFF"/>
              </a:solidFill>
              <a:latin typeface="微软雅黑" panose="020B0503020204020204" pitchFamily="34" charset="-122"/>
              <a:ea typeface="微软雅黑" panose="020B0503020204020204" pitchFamily="34" charset="-122"/>
            </a:endParaRPr>
          </a:p>
        </p:txBody>
      </p:sp>
      <p:sp>
        <p:nvSpPr>
          <p:cNvPr id="10" name="MH_Picture_1"/>
          <p:cNvSpPr>
            <a:spLocks noChangeArrowheads="1"/>
          </p:cNvSpPr>
          <p:nvPr>
            <p:custDataLst>
              <p:tags r:id="rId2"/>
            </p:custDataLst>
          </p:nvPr>
        </p:nvSpPr>
        <p:spPr bwMode="auto">
          <a:xfrm>
            <a:off x="1732674" y="1975793"/>
            <a:ext cx="1260872" cy="1715691"/>
          </a:xfrm>
          <a:prstGeom prst="rect">
            <a:avLst/>
          </a:prstGeom>
          <a:blipFill dpi="0" rotWithShape="1">
            <a:blip r:embed="rId13"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350">
              <a:solidFill>
                <a:srgbClr val="FFFFFF"/>
              </a:solidFill>
              <a:latin typeface="Arial" panose="020B0604020202020204" pitchFamily="34" charset="0"/>
            </a:endParaRPr>
          </a:p>
        </p:txBody>
      </p:sp>
      <p:sp>
        <p:nvSpPr>
          <p:cNvPr id="11" name="MH_SubTitle_3"/>
          <p:cNvSpPr>
            <a:spLocks noChangeArrowheads="1"/>
          </p:cNvSpPr>
          <p:nvPr>
            <p:custDataLst>
              <p:tags r:id="rId3"/>
            </p:custDataLst>
          </p:nvPr>
        </p:nvSpPr>
        <p:spPr bwMode="auto">
          <a:xfrm>
            <a:off x="4492543" y="1549549"/>
            <a:ext cx="1260872" cy="372666"/>
          </a:xfrm>
          <a:prstGeom prst="rect">
            <a:avLst/>
          </a:prstGeom>
          <a:solidFill>
            <a:srgbClr val="A15124"/>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350" dirty="0">
                <a:solidFill>
                  <a:srgbClr val="FFFFFF"/>
                </a:solidFill>
                <a:latin typeface="微软雅黑" panose="020B0503020204020204" pitchFamily="34" charset="-122"/>
                <a:ea typeface="微软雅黑" panose="020B0503020204020204" pitchFamily="34" charset="-122"/>
              </a:rPr>
              <a:t>添加标题</a:t>
            </a:r>
            <a:endParaRPr lang="zh-CN" altLang="zh-CN" sz="1350" dirty="0">
              <a:solidFill>
                <a:srgbClr val="FFFFFF"/>
              </a:solidFill>
              <a:latin typeface="微软雅黑" panose="020B0503020204020204" pitchFamily="34" charset="-122"/>
              <a:ea typeface="微软雅黑" panose="020B0503020204020204" pitchFamily="34" charset="-122"/>
            </a:endParaRPr>
          </a:p>
        </p:txBody>
      </p:sp>
      <p:sp>
        <p:nvSpPr>
          <p:cNvPr id="12" name="MH_Picture_3"/>
          <p:cNvSpPr>
            <a:spLocks noChangeArrowheads="1"/>
          </p:cNvSpPr>
          <p:nvPr>
            <p:custDataLst>
              <p:tags r:id="rId4"/>
            </p:custDataLst>
          </p:nvPr>
        </p:nvSpPr>
        <p:spPr bwMode="auto">
          <a:xfrm>
            <a:off x="4492543" y="1975793"/>
            <a:ext cx="1260872" cy="1715691"/>
          </a:xfrm>
          <a:prstGeom prst="rect">
            <a:avLst/>
          </a:prstGeom>
          <a:blipFill dpi="0" rotWithShape="1">
            <a:blip r:embed="rId14"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350">
              <a:solidFill>
                <a:srgbClr val="FFFFFF"/>
              </a:solidFill>
              <a:latin typeface="Arial" panose="020B0604020202020204" pitchFamily="34" charset="0"/>
            </a:endParaRPr>
          </a:p>
        </p:txBody>
      </p:sp>
      <p:sp>
        <p:nvSpPr>
          <p:cNvPr id="13" name="MH_SubTitle_2"/>
          <p:cNvSpPr>
            <a:spLocks noChangeArrowheads="1"/>
          </p:cNvSpPr>
          <p:nvPr>
            <p:custDataLst>
              <p:tags r:id="rId5"/>
            </p:custDataLst>
          </p:nvPr>
        </p:nvSpPr>
        <p:spPr bwMode="auto">
          <a:xfrm>
            <a:off x="3112608" y="2740174"/>
            <a:ext cx="1260872" cy="372666"/>
          </a:xfrm>
          <a:prstGeom prst="rect">
            <a:avLst/>
          </a:prstGeom>
          <a:solidFill>
            <a:srgbClr val="A15124"/>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350" dirty="0">
                <a:solidFill>
                  <a:srgbClr val="FFFFFF"/>
                </a:solidFill>
                <a:latin typeface="微软雅黑" panose="020B0503020204020204" pitchFamily="34" charset="-122"/>
                <a:ea typeface="微软雅黑" panose="020B0503020204020204" pitchFamily="34" charset="-122"/>
              </a:rPr>
              <a:t>添加标题</a:t>
            </a:r>
            <a:endParaRPr lang="zh-CN" altLang="zh-CN" sz="1350" dirty="0">
              <a:solidFill>
                <a:srgbClr val="FFFFFF"/>
              </a:solidFill>
              <a:latin typeface="微软雅黑" panose="020B0503020204020204" pitchFamily="34" charset="-122"/>
              <a:ea typeface="微软雅黑" panose="020B0503020204020204" pitchFamily="34" charset="-122"/>
            </a:endParaRPr>
          </a:p>
        </p:txBody>
      </p:sp>
      <p:sp>
        <p:nvSpPr>
          <p:cNvPr id="14" name="MH_Picture_2"/>
          <p:cNvSpPr>
            <a:spLocks noChangeArrowheads="1"/>
          </p:cNvSpPr>
          <p:nvPr>
            <p:custDataLst>
              <p:tags r:id="rId6"/>
            </p:custDataLst>
          </p:nvPr>
        </p:nvSpPr>
        <p:spPr bwMode="auto">
          <a:xfrm>
            <a:off x="3112608" y="987574"/>
            <a:ext cx="1260872" cy="1715691"/>
          </a:xfrm>
          <a:prstGeom prst="rect">
            <a:avLst/>
          </a:prstGeom>
          <a:blipFill dpi="0" rotWithShape="1">
            <a:blip r:embed="rId15"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350">
              <a:solidFill>
                <a:srgbClr val="FFFFFF"/>
              </a:solidFill>
              <a:latin typeface="Arial" panose="020B0604020202020204" pitchFamily="34" charset="0"/>
            </a:endParaRPr>
          </a:p>
        </p:txBody>
      </p:sp>
      <p:sp>
        <p:nvSpPr>
          <p:cNvPr id="15" name="MH_SubTitle_4"/>
          <p:cNvSpPr>
            <a:spLocks noChangeArrowheads="1"/>
          </p:cNvSpPr>
          <p:nvPr>
            <p:custDataLst>
              <p:tags r:id="rId7"/>
            </p:custDataLst>
          </p:nvPr>
        </p:nvSpPr>
        <p:spPr bwMode="auto">
          <a:xfrm>
            <a:off x="5872477" y="2740174"/>
            <a:ext cx="1260872" cy="372666"/>
          </a:xfrm>
          <a:prstGeom prst="rect">
            <a:avLst/>
          </a:prstGeom>
          <a:solidFill>
            <a:srgbClr val="A15124"/>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350" dirty="0">
                <a:solidFill>
                  <a:srgbClr val="FFFFFF"/>
                </a:solidFill>
                <a:latin typeface="微软雅黑" panose="020B0503020204020204" pitchFamily="34" charset="-122"/>
                <a:ea typeface="微软雅黑" panose="020B0503020204020204" pitchFamily="34" charset="-122"/>
              </a:rPr>
              <a:t>添加标题</a:t>
            </a:r>
            <a:endParaRPr lang="zh-CN" altLang="zh-CN" sz="1350" dirty="0">
              <a:solidFill>
                <a:srgbClr val="FFFFFF"/>
              </a:solidFill>
              <a:latin typeface="微软雅黑" panose="020B0503020204020204" pitchFamily="34" charset="-122"/>
              <a:ea typeface="微软雅黑" panose="020B0503020204020204" pitchFamily="34" charset="-122"/>
            </a:endParaRPr>
          </a:p>
        </p:txBody>
      </p:sp>
      <p:sp>
        <p:nvSpPr>
          <p:cNvPr id="16" name="MH_Picture_4"/>
          <p:cNvSpPr>
            <a:spLocks noChangeArrowheads="1"/>
          </p:cNvSpPr>
          <p:nvPr>
            <p:custDataLst>
              <p:tags r:id="rId8"/>
            </p:custDataLst>
          </p:nvPr>
        </p:nvSpPr>
        <p:spPr bwMode="auto">
          <a:xfrm>
            <a:off x="5872477" y="987574"/>
            <a:ext cx="1260872" cy="1715691"/>
          </a:xfrm>
          <a:prstGeom prst="rect">
            <a:avLst/>
          </a:prstGeom>
          <a:blipFill dpi="0" rotWithShape="1">
            <a:blip r:embed="rId16"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350">
              <a:solidFill>
                <a:srgbClr val="FFFFFF"/>
              </a:solidFill>
              <a:latin typeface="Arial" panose="020B0604020202020204" pitchFamily="34" charset="0"/>
            </a:endParaRPr>
          </a:p>
        </p:txBody>
      </p:sp>
      <p:sp>
        <p:nvSpPr>
          <p:cNvPr id="17" name="MH_Desc_1"/>
          <p:cNvSpPr txBox="1">
            <a:spLocks noChangeArrowheads="1"/>
          </p:cNvSpPr>
          <p:nvPr>
            <p:custDataLst>
              <p:tags r:id="rId9"/>
            </p:custDataLst>
          </p:nvPr>
        </p:nvSpPr>
        <p:spPr bwMode="auto">
          <a:xfrm>
            <a:off x="1331640" y="4083918"/>
            <a:ext cx="6700371" cy="62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defRPr/>
            </a:pPr>
            <a:r>
              <a:rPr lang="zh-CN" altLang="en-US" sz="1050" dirty="0">
                <a:ea typeface="微软雅黑" panose="020B0503020204020204" pitchFamily="34" charset="-122"/>
              </a:rPr>
              <a:t>单击选中图片，右键，设置图片格式，填充，图片或纹理填充，文件，选择你想要更换的图片即可。</a:t>
            </a:r>
            <a:endParaRPr lang="en-US" altLang="zh-CN" sz="1050" dirty="0">
              <a:ea typeface="微软雅黑" panose="020B0503020204020204" pitchFamily="34" charset="-122"/>
            </a:endParaRPr>
          </a:p>
          <a:p>
            <a:pPr algn="ctr">
              <a:lnSpc>
                <a:spcPct val="100000"/>
              </a:lnSpc>
              <a:defRPr/>
            </a:pPr>
            <a:r>
              <a:rPr lang="zh-CN" altLang="en-US" sz="1050" dirty="0">
                <a:ea typeface="微软雅黑" panose="020B0503020204020204" pitchFamily="34" charset="-122"/>
              </a:rPr>
              <a:t>（备注，建议使用图片之前先把图片的尺寸裁剪成如图所示差不多尺寸的长方形，以免更换之后图片变形太严重，影响视觉效果）</a:t>
            </a:r>
            <a:endParaRPr lang="en-US" altLang="zh-CN" sz="1050"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900" advTm="3000">
        <p14:glitter pattern="hexago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par>
                          <p:cTn id="38" fill="hold">
                            <p:stCondLst>
                              <p:cond delay="5000"/>
                            </p:stCondLst>
                            <p:childTnLst>
                              <p:par>
                                <p:cTn id="39" presetID="47"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7"/>
                                        </p:tgtEl>
                                        <p:attrNameLst>
                                          <p:attrName>ppt_y</p:attrName>
                                        </p:attrNameLst>
                                      </p:cBhvr>
                                      <p:tavLst>
                                        <p:tav tm="0">
                                          <p:val>
                                            <p:strVal val="#ppt_y"/>
                                          </p:val>
                                        </p:tav>
                                        <p:tav tm="100000">
                                          <p:val>
                                            <p:strVal val="#ppt_y"/>
                                          </p:val>
                                        </p:tav>
                                      </p:tavLst>
                                    </p:anim>
                                    <p:anim calcmode="lin" valueType="num">
                                      <p:cBhvr>
                                        <p:cTn id="4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0c972821652316e417928de439efa4f0adfa75"/>
</p:tagLst>
</file>

<file path=ppt/tags/tag10.xml><?xml version="1.0" encoding="utf-8"?>
<p:tagLst xmlns:a="http://schemas.openxmlformats.org/drawingml/2006/main" xmlns:r="http://schemas.openxmlformats.org/officeDocument/2006/relationships" xmlns:p="http://schemas.openxmlformats.org/presentationml/2006/main">
  <p:tag name="MH" val="20160507143544"/>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507143544"/>
  <p:tag name="MH_LIBRARY" val="GRAPHIC"/>
  <p:tag name="MH_TYPE" val="Pictur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507143544"/>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507143544"/>
  <p:tag name="MH_LIBRARY" val="GRAPHIC"/>
  <p:tag name="MH_TYPE" val="Pictur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507143544"/>
  <p:tag name="MH_LIBRARY" val="GRAPHIC"/>
  <p:tag name="MH_TYPE" val="Desc"/>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504172556"/>
  <p:tag name="MH_LIBRARY" val="GRAPHIC"/>
  <p:tag name="MH_TYPE" val="Pictur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504172556"/>
  <p:tag name="MH_LIBRARY" val="GRAPHIC"/>
  <p:tag name="MH_TYPE" val="Pictur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504172556"/>
  <p:tag name="MH_LIBRARY" val="GRAPHIC"/>
  <p:tag name="MH_TYPE" val="Pictur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504172556"/>
  <p:tag name="MH_LIBRARY" val="GRAPHIC"/>
  <p:tag name="MH_TYPE" val="Pictur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507143544"/>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507143544"/>
  <p:tag name="MH_LIBRARY" val="GRAPHIC"/>
  <p:tag name="MH_TYPE" val="Pictur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507143544"/>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507143544"/>
  <p:tag name="MH_LIBRARY" val="GRAPHIC"/>
  <p:tag name="MH_TYPE" val="Picture"/>
  <p:tag name="MH_ORDER" val="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1529</Words>
  <Application>Microsoft Office PowerPoint</Application>
  <PresentationFormat>全屏显示(16:9)</PresentationFormat>
  <Paragraphs>190</Paragraphs>
  <Slides>22</Slides>
  <Notes>22</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方正吕建德字体</vt:lpstr>
      <vt:lpstr>黑体</vt:lpstr>
      <vt:lpstr>微软雅黑</vt:lpstr>
      <vt:lpstr>造字工房悦黑体验版常规体</vt:lpstr>
      <vt:lpstr>Arial</vt:lpstr>
      <vt:lpstr>Britannic Bold</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咖啡主题PPT模版</dc:title>
  <dc:creator/>
  <cp:lastModifiedBy>天 下</cp:lastModifiedBy>
  <cp:revision>5</cp:revision>
  <dcterms:created xsi:type="dcterms:W3CDTF">2017-02-23T14:02:00Z</dcterms:created>
  <dcterms:modified xsi:type="dcterms:W3CDTF">2021-01-05T10:15:17Z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