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215" r:id="rId2"/>
    <p:sldId id="3216" r:id="rId3"/>
    <p:sldId id="3221" r:id="rId4"/>
    <p:sldId id="3134" r:id="rId5"/>
    <p:sldId id="3133" r:id="rId6"/>
    <p:sldId id="3150" r:id="rId7"/>
    <p:sldId id="3148" r:id="rId8"/>
    <p:sldId id="3222" r:id="rId9"/>
    <p:sldId id="3135" r:id="rId10"/>
    <p:sldId id="3131" r:id="rId11"/>
    <p:sldId id="3142" r:id="rId12"/>
    <p:sldId id="3129" r:id="rId13"/>
    <p:sldId id="3223" r:id="rId14"/>
    <p:sldId id="3138" r:id="rId15"/>
    <p:sldId id="3193" r:id="rId16"/>
    <p:sldId id="3132" r:id="rId17"/>
    <p:sldId id="3130" r:id="rId18"/>
    <p:sldId id="3224" r:id="rId19"/>
    <p:sldId id="3143" r:id="rId20"/>
    <p:sldId id="3149" r:id="rId21"/>
    <p:sldId id="3141" r:id="rId22"/>
    <p:sldId id="3225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588">
          <p15:clr>
            <a:srgbClr val="A4A3A4"/>
          </p15:clr>
        </p15:guide>
        <p15:guide id="6" pos="376">
          <p15:clr>
            <a:srgbClr val="A4A3A4"/>
          </p15:clr>
        </p15:guide>
        <p15:guide id="7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A244"/>
    <a:srgbClr val="FEA600"/>
    <a:srgbClr val="CB10D7"/>
    <a:srgbClr val="259FE5"/>
    <a:srgbClr val="72B027"/>
    <a:srgbClr val="FEA702"/>
    <a:srgbClr val="A6A6A6"/>
    <a:srgbClr val="F84E4B"/>
    <a:srgbClr val="26C8D2"/>
    <a:srgbClr val="1CB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5" autoAdjust="0"/>
    <p:restoredTop sz="92986" autoAdjust="0"/>
  </p:normalViewPr>
  <p:slideViewPr>
    <p:cSldViewPr>
      <p:cViewPr varScale="1">
        <p:scale>
          <a:sx n="63" d="100"/>
          <a:sy n="63" d="100"/>
        </p:scale>
        <p:origin x="114" y="252"/>
      </p:cViewPr>
      <p:guideLst>
        <p:guide orient="horz" pos="328"/>
        <p:guide pos="4050"/>
        <p:guide pos="557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3.jpe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53" y="199"/>
            <a:ext cx="12858044" cy="723225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-339376" y="4984477"/>
            <a:ext cx="52838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Coffee cafe product introduction PPT</a:t>
            </a:r>
            <a:endParaRPr lang="zh-CN" alt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20664" y="5386306"/>
            <a:ext cx="7488831" cy="7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咖啡产品介绍咖啡厅</a:t>
            </a:r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PPT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-760257" y="6250402"/>
            <a:ext cx="5677465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汇报人：</a:t>
            </a:r>
            <a:r>
              <a:rPr lang="en-US" altLang="zh-CN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xiazaii   </a:t>
            </a:r>
            <a:r>
              <a:rPr lang="zh-CN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汇报时间：</a:t>
            </a:r>
            <a:r>
              <a:rPr lang="en-US" altLang="zh-CN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XX</a:t>
            </a:r>
            <a:r>
              <a:rPr lang="zh-CN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年</a:t>
            </a:r>
            <a:r>
              <a:rPr lang="en-US" altLang="zh-CN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XX</a:t>
            </a:r>
            <a:r>
              <a:rPr lang="zh-CN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月</a:t>
            </a:r>
            <a:endParaRPr lang="zh-CN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1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9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0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2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30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800"/>
                                </p:stCondLst>
                                <p:childTnLst>
                                  <p:par>
                                    <p:cTn id="3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7350"/>
                                </p:stCondLst>
                                <p:childTnLst>
                                  <p:par>
                                    <p:cTn id="42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3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4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9" grpId="0"/>
          <p:bldP spid="9" grpId="1"/>
          <p:bldP spid="10" grpId="0"/>
          <p:bldP spid="10" grpId="1"/>
          <p:bldP spid="11" grpId="0"/>
          <p:bldP spid="11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1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9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0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2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30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800"/>
                                </p:stCondLst>
                                <p:childTnLst>
                                  <p:par>
                                    <p:cTn id="3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7350"/>
                                </p:stCondLst>
                                <p:childTnLst>
                                  <p:par>
                                    <p:cTn id="42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3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4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9" grpId="0"/>
          <p:bldP spid="9" grpId="1"/>
          <p:bldP spid="10" grpId="0"/>
          <p:bldP spid="10" grpId="1"/>
          <p:bldP spid="11" grpId="0"/>
          <p:bldP spid="11" grpId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9"/>
          <p:cNvGrpSpPr/>
          <p:nvPr/>
        </p:nvGrpSpPr>
        <p:grpSpPr bwMode="auto">
          <a:xfrm>
            <a:off x="4559352" y="2793959"/>
            <a:ext cx="5644686" cy="2211976"/>
            <a:chOff x="1930" y="1737"/>
            <a:chExt cx="3203" cy="1514"/>
          </a:xfrm>
        </p:grpSpPr>
        <p:sp>
          <p:nvSpPr>
            <p:cNvPr id="17" name="Line 20"/>
            <p:cNvSpPr>
              <a:spLocks noChangeShapeType="1"/>
            </p:cNvSpPr>
            <p:nvPr/>
          </p:nvSpPr>
          <p:spPr bwMode="auto">
            <a:xfrm flipH="1">
              <a:off x="2579" y="3251"/>
              <a:ext cx="2545" cy="0"/>
            </a:xfrm>
            <a:prstGeom prst="line">
              <a:avLst/>
            </a:prstGeom>
            <a:noFill/>
            <a:ln w="9525" cap="rnd">
              <a:solidFill>
                <a:schemeClr val="bg1">
                  <a:lumMod val="65000"/>
                </a:schemeClr>
              </a:solidFill>
              <a:prstDash val="sysDot"/>
              <a:round/>
              <a:headEnd type="diamond" w="lg" len="lg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6305">
                <a:defRPr/>
              </a:pPr>
              <a:endParaRPr lang="zh-CN" altLang="en-US" sz="180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 flipH="1">
              <a:off x="1930" y="1737"/>
              <a:ext cx="3203" cy="0"/>
            </a:xfrm>
            <a:prstGeom prst="line">
              <a:avLst/>
            </a:prstGeom>
            <a:noFill/>
            <a:ln w="9525" cap="rnd">
              <a:solidFill>
                <a:schemeClr val="bg1">
                  <a:lumMod val="65000"/>
                </a:schemeClr>
              </a:solidFill>
              <a:prstDash val="sysDot"/>
              <a:round/>
              <a:headEnd type="diamond" w="lg" len="lg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6305">
                <a:defRPr/>
              </a:pPr>
              <a:endParaRPr lang="zh-CN" altLang="en-US" sz="180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 flipH="1">
              <a:off x="2221" y="2462"/>
              <a:ext cx="2903" cy="0"/>
            </a:xfrm>
            <a:prstGeom prst="line">
              <a:avLst/>
            </a:prstGeom>
            <a:noFill/>
            <a:ln w="9525" cap="rnd">
              <a:solidFill>
                <a:schemeClr val="bg1">
                  <a:lumMod val="65000"/>
                </a:schemeClr>
              </a:solidFill>
              <a:prstDash val="sysDot"/>
              <a:round/>
              <a:headEnd type="diamond" w="lg" len="lg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6305">
                <a:defRPr/>
              </a:pPr>
              <a:endParaRPr lang="zh-CN" altLang="en-US" sz="180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986395" y="3217381"/>
            <a:ext cx="3217647" cy="44319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</a:pPr>
            <a:r>
              <a:rPr kumimoji="1"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请替换文字内容，点击添加相关标题文字，修改文字内容，也可以直接复制你的内容到此。，点击添加相关标题文字，修改文字内容，也可以直接复制你的内容到此。</a:t>
            </a:r>
            <a:endParaRPr kumimoji="1" lang="en-US" altLang="ko-KR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6986394" y="4311268"/>
            <a:ext cx="3269848" cy="44314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</a:pPr>
            <a:r>
              <a:rPr kumimoji="1"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请替换文字内容，点击添加相关标题文字，修改文字内容，也可以直接复制你的内容到此。，点击添加相关标题文字，修改文字内容，也可以直接复制你的内容到此。</a:t>
            </a:r>
            <a:endParaRPr kumimoji="1" lang="en-US" altLang="ko-KR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6986395" y="5405155"/>
            <a:ext cx="3217647" cy="44314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</a:pPr>
            <a:r>
              <a:rPr kumimoji="1"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请替换文字内容，点击添加相关标题文字，修改文字内容，也可以直接复制你的内容到此。，点击添加相关标题文字，修改文字内容，也可以直接复制你的内容到此。</a:t>
            </a:r>
            <a:endParaRPr kumimoji="1" lang="en-US" altLang="ko-KR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6986395" y="2939854"/>
            <a:ext cx="1916474" cy="2585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  <a:defRPr/>
            </a:pPr>
            <a:r>
              <a:rPr kumimoji="1"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kumimoji="1" lang="en-US" altLang="ko-KR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6986395" y="5157803"/>
            <a:ext cx="1256599" cy="2585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0" tIns="0" rIns="0" bIns="0" anchor="ctr">
            <a:spAutoFit/>
          </a:bodyPr>
          <a:lstStyle/>
          <a:p>
            <a:pPr algn="just" latinLnBrk="1">
              <a:lnSpc>
                <a:spcPct val="120000"/>
              </a:lnSpc>
              <a:defRPr/>
            </a:pPr>
            <a:r>
              <a:rPr kumimoji="1"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kumimoji="1" lang="en-US" altLang="ko-KR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Rectangle 37"/>
          <p:cNvSpPr>
            <a:spLocks noChangeArrowheads="1"/>
          </p:cNvSpPr>
          <p:nvPr/>
        </p:nvSpPr>
        <p:spPr bwMode="auto">
          <a:xfrm>
            <a:off x="6986395" y="4048829"/>
            <a:ext cx="1256599" cy="2585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0" tIns="0" rIns="0" bIns="0" anchor="ctr">
            <a:spAutoFit/>
          </a:bodyPr>
          <a:lstStyle/>
          <a:p>
            <a:pPr algn="just" latinLnBrk="1">
              <a:lnSpc>
                <a:spcPct val="120000"/>
              </a:lnSpc>
              <a:defRPr/>
            </a:pPr>
            <a:r>
              <a:rPr kumimoji="1"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kumimoji="1" lang="en-US" altLang="ko-KR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19539" y="3999289"/>
            <a:ext cx="3679629" cy="1884340"/>
            <a:chOff x="1047907" y="3811318"/>
            <a:chExt cx="3673475" cy="1881188"/>
          </a:xfrm>
        </p:grpSpPr>
        <p:grpSp>
          <p:nvGrpSpPr>
            <p:cNvPr id="6" name="Group 5"/>
            <p:cNvGrpSpPr/>
            <p:nvPr/>
          </p:nvGrpSpPr>
          <p:grpSpPr bwMode="auto">
            <a:xfrm>
              <a:off x="1047907" y="3965306"/>
              <a:ext cx="3673475" cy="1727200"/>
              <a:chOff x="1728" y="3024"/>
              <a:chExt cx="2304" cy="1080"/>
            </a:xfrm>
          </p:grpSpPr>
          <p:sp>
            <p:nvSpPr>
              <p:cNvPr id="8" name="Freeform 5"/>
              <p:cNvSpPr/>
              <p:nvPr/>
            </p:nvSpPr>
            <p:spPr bwMode="auto">
              <a:xfrm>
                <a:off x="1728" y="3024"/>
                <a:ext cx="2304" cy="1080"/>
              </a:xfrm>
              <a:custGeom>
                <a:avLst/>
                <a:gdLst>
                  <a:gd name="T0" fmla="*/ 2304 w 2304"/>
                  <a:gd name="T1" fmla="*/ 792 h 1080"/>
                  <a:gd name="T2" fmla="*/ 2302 w 2304"/>
                  <a:gd name="T3" fmla="*/ 806 h 1080"/>
                  <a:gd name="T4" fmla="*/ 2290 w 2304"/>
                  <a:gd name="T5" fmla="*/ 836 h 1080"/>
                  <a:gd name="T6" fmla="*/ 2268 w 2304"/>
                  <a:gd name="T7" fmla="*/ 864 h 1080"/>
                  <a:gd name="T8" fmla="*/ 2234 w 2304"/>
                  <a:gd name="T9" fmla="*/ 892 h 1080"/>
                  <a:gd name="T10" fmla="*/ 2190 w 2304"/>
                  <a:gd name="T11" fmla="*/ 916 h 1080"/>
                  <a:gd name="T12" fmla="*/ 2108 w 2304"/>
                  <a:gd name="T13" fmla="*/ 954 h 1080"/>
                  <a:gd name="T14" fmla="*/ 1966 w 2304"/>
                  <a:gd name="T15" fmla="*/ 996 h 1080"/>
                  <a:gd name="T16" fmla="*/ 1796 w 2304"/>
                  <a:gd name="T17" fmla="*/ 1030 h 1080"/>
                  <a:gd name="T18" fmla="*/ 1600 w 2304"/>
                  <a:gd name="T19" fmla="*/ 1058 h 1080"/>
                  <a:gd name="T20" fmla="*/ 1384 w 2304"/>
                  <a:gd name="T21" fmla="*/ 1074 h 1080"/>
                  <a:gd name="T22" fmla="*/ 1152 w 2304"/>
                  <a:gd name="T23" fmla="*/ 1080 h 1080"/>
                  <a:gd name="T24" fmla="*/ 1034 w 2304"/>
                  <a:gd name="T25" fmla="*/ 1078 h 1080"/>
                  <a:gd name="T26" fmla="*/ 810 w 2304"/>
                  <a:gd name="T27" fmla="*/ 1068 h 1080"/>
                  <a:gd name="T28" fmla="*/ 602 w 2304"/>
                  <a:gd name="T29" fmla="*/ 1046 h 1080"/>
                  <a:gd name="T30" fmla="*/ 420 w 2304"/>
                  <a:gd name="T31" fmla="*/ 1014 h 1080"/>
                  <a:gd name="T32" fmla="*/ 264 w 2304"/>
                  <a:gd name="T33" fmla="*/ 976 h 1080"/>
                  <a:gd name="T34" fmla="*/ 140 w 2304"/>
                  <a:gd name="T35" fmla="*/ 930 h 1080"/>
                  <a:gd name="T36" fmla="*/ 90 w 2304"/>
                  <a:gd name="T37" fmla="*/ 904 h 1080"/>
                  <a:gd name="T38" fmla="*/ 52 w 2304"/>
                  <a:gd name="T39" fmla="*/ 878 h 1080"/>
                  <a:gd name="T40" fmla="*/ 24 w 2304"/>
                  <a:gd name="T41" fmla="*/ 850 h 1080"/>
                  <a:gd name="T42" fmla="*/ 6 w 2304"/>
                  <a:gd name="T43" fmla="*/ 822 h 1080"/>
                  <a:gd name="T44" fmla="*/ 0 w 2304"/>
                  <a:gd name="T45" fmla="*/ 792 h 1080"/>
                  <a:gd name="T46" fmla="*/ 288 w 2304"/>
                  <a:gd name="T47" fmla="*/ 216 h 1080"/>
                  <a:gd name="T48" fmla="*/ 292 w 2304"/>
                  <a:gd name="T49" fmla="*/ 194 h 1080"/>
                  <a:gd name="T50" fmla="*/ 306 w 2304"/>
                  <a:gd name="T51" fmla="*/ 172 h 1080"/>
                  <a:gd name="T52" fmla="*/ 326 w 2304"/>
                  <a:gd name="T53" fmla="*/ 152 h 1080"/>
                  <a:gd name="T54" fmla="*/ 356 w 2304"/>
                  <a:gd name="T55" fmla="*/ 132 h 1080"/>
                  <a:gd name="T56" fmla="*/ 436 w 2304"/>
                  <a:gd name="T57" fmla="*/ 96 h 1080"/>
                  <a:gd name="T58" fmla="*/ 542 w 2304"/>
                  <a:gd name="T59" fmla="*/ 64 h 1080"/>
                  <a:gd name="T60" fmla="*/ 668 w 2304"/>
                  <a:gd name="T61" fmla="*/ 36 h 1080"/>
                  <a:gd name="T62" fmla="*/ 816 w 2304"/>
                  <a:gd name="T63" fmla="*/ 16 h 1080"/>
                  <a:gd name="T64" fmla="*/ 978 w 2304"/>
                  <a:gd name="T65" fmla="*/ 4 h 1080"/>
                  <a:gd name="T66" fmla="*/ 1152 w 2304"/>
                  <a:gd name="T67" fmla="*/ 0 h 1080"/>
                  <a:gd name="T68" fmla="*/ 1240 w 2304"/>
                  <a:gd name="T69" fmla="*/ 2 h 1080"/>
                  <a:gd name="T70" fmla="*/ 1408 w 2304"/>
                  <a:gd name="T71" fmla="*/ 10 h 1080"/>
                  <a:gd name="T72" fmla="*/ 1564 w 2304"/>
                  <a:gd name="T73" fmla="*/ 26 h 1080"/>
                  <a:gd name="T74" fmla="*/ 1702 w 2304"/>
                  <a:gd name="T75" fmla="*/ 50 h 1080"/>
                  <a:gd name="T76" fmla="*/ 1818 w 2304"/>
                  <a:gd name="T77" fmla="*/ 78 h 1080"/>
                  <a:gd name="T78" fmla="*/ 1912 w 2304"/>
                  <a:gd name="T79" fmla="*/ 114 h 1080"/>
                  <a:gd name="T80" fmla="*/ 1964 w 2304"/>
                  <a:gd name="T81" fmla="*/ 142 h 1080"/>
                  <a:gd name="T82" fmla="*/ 1988 w 2304"/>
                  <a:gd name="T83" fmla="*/ 162 h 1080"/>
                  <a:gd name="T84" fmla="*/ 2006 w 2304"/>
                  <a:gd name="T85" fmla="*/ 184 h 1080"/>
                  <a:gd name="T86" fmla="*/ 2014 w 2304"/>
                  <a:gd name="T87" fmla="*/ 204 h 1080"/>
                  <a:gd name="T88" fmla="*/ 2016 w 2304"/>
                  <a:gd name="T89" fmla="*/ 216 h 108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304"/>
                  <a:gd name="T136" fmla="*/ 0 h 1080"/>
                  <a:gd name="T137" fmla="*/ 2304 w 2304"/>
                  <a:gd name="T138" fmla="*/ 1080 h 108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304" h="1080">
                    <a:moveTo>
                      <a:pt x="2016" y="216"/>
                    </a:moveTo>
                    <a:lnTo>
                      <a:pt x="2304" y="792"/>
                    </a:lnTo>
                    <a:lnTo>
                      <a:pt x="2302" y="806"/>
                    </a:lnTo>
                    <a:lnTo>
                      <a:pt x="2298" y="822"/>
                    </a:lnTo>
                    <a:lnTo>
                      <a:pt x="2290" y="836"/>
                    </a:lnTo>
                    <a:lnTo>
                      <a:pt x="2280" y="850"/>
                    </a:lnTo>
                    <a:lnTo>
                      <a:pt x="2268" y="864"/>
                    </a:lnTo>
                    <a:lnTo>
                      <a:pt x="2252" y="878"/>
                    </a:lnTo>
                    <a:lnTo>
                      <a:pt x="2234" y="892"/>
                    </a:lnTo>
                    <a:lnTo>
                      <a:pt x="2214" y="904"/>
                    </a:lnTo>
                    <a:lnTo>
                      <a:pt x="2190" y="916"/>
                    </a:lnTo>
                    <a:lnTo>
                      <a:pt x="2164" y="930"/>
                    </a:lnTo>
                    <a:lnTo>
                      <a:pt x="2108" y="954"/>
                    </a:lnTo>
                    <a:lnTo>
                      <a:pt x="2040" y="976"/>
                    </a:lnTo>
                    <a:lnTo>
                      <a:pt x="1966" y="996"/>
                    </a:lnTo>
                    <a:lnTo>
                      <a:pt x="1884" y="1014"/>
                    </a:lnTo>
                    <a:lnTo>
                      <a:pt x="1796" y="1030"/>
                    </a:lnTo>
                    <a:lnTo>
                      <a:pt x="1702" y="1046"/>
                    </a:lnTo>
                    <a:lnTo>
                      <a:pt x="1600" y="1058"/>
                    </a:lnTo>
                    <a:lnTo>
                      <a:pt x="1494" y="1068"/>
                    </a:lnTo>
                    <a:lnTo>
                      <a:pt x="1384" y="1074"/>
                    </a:lnTo>
                    <a:lnTo>
                      <a:pt x="1270" y="1078"/>
                    </a:lnTo>
                    <a:lnTo>
                      <a:pt x="1152" y="1080"/>
                    </a:lnTo>
                    <a:lnTo>
                      <a:pt x="1034" y="1078"/>
                    </a:lnTo>
                    <a:lnTo>
                      <a:pt x="920" y="1074"/>
                    </a:lnTo>
                    <a:lnTo>
                      <a:pt x="810" y="1068"/>
                    </a:lnTo>
                    <a:lnTo>
                      <a:pt x="704" y="1058"/>
                    </a:lnTo>
                    <a:lnTo>
                      <a:pt x="602" y="1046"/>
                    </a:lnTo>
                    <a:lnTo>
                      <a:pt x="508" y="1030"/>
                    </a:lnTo>
                    <a:lnTo>
                      <a:pt x="420" y="1014"/>
                    </a:lnTo>
                    <a:lnTo>
                      <a:pt x="338" y="996"/>
                    </a:lnTo>
                    <a:lnTo>
                      <a:pt x="264" y="976"/>
                    </a:lnTo>
                    <a:lnTo>
                      <a:pt x="196" y="954"/>
                    </a:lnTo>
                    <a:lnTo>
                      <a:pt x="140" y="930"/>
                    </a:lnTo>
                    <a:lnTo>
                      <a:pt x="114" y="916"/>
                    </a:lnTo>
                    <a:lnTo>
                      <a:pt x="90" y="904"/>
                    </a:lnTo>
                    <a:lnTo>
                      <a:pt x="70" y="892"/>
                    </a:lnTo>
                    <a:lnTo>
                      <a:pt x="52" y="878"/>
                    </a:lnTo>
                    <a:lnTo>
                      <a:pt x="36" y="864"/>
                    </a:lnTo>
                    <a:lnTo>
                      <a:pt x="24" y="850"/>
                    </a:lnTo>
                    <a:lnTo>
                      <a:pt x="14" y="836"/>
                    </a:lnTo>
                    <a:lnTo>
                      <a:pt x="6" y="822"/>
                    </a:lnTo>
                    <a:lnTo>
                      <a:pt x="2" y="806"/>
                    </a:lnTo>
                    <a:lnTo>
                      <a:pt x="0" y="792"/>
                    </a:lnTo>
                    <a:lnTo>
                      <a:pt x="288" y="216"/>
                    </a:lnTo>
                    <a:lnTo>
                      <a:pt x="290" y="204"/>
                    </a:lnTo>
                    <a:lnTo>
                      <a:pt x="292" y="194"/>
                    </a:lnTo>
                    <a:lnTo>
                      <a:pt x="298" y="184"/>
                    </a:lnTo>
                    <a:lnTo>
                      <a:pt x="306" y="172"/>
                    </a:lnTo>
                    <a:lnTo>
                      <a:pt x="316" y="162"/>
                    </a:lnTo>
                    <a:lnTo>
                      <a:pt x="326" y="152"/>
                    </a:lnTo>
                    <a:lnTo>
                      <a:pt x="340" y="142"/>
                    </a:lnTo>
                    <a:lnTo>
                      <a:pt x="356" y="132"/>
                    </a:lnTo>
                    <a:lnTo>
                      <a:pt x="392" y="114"/>
                    </a:lnTo>
                    <a:lnTo>
                      <a:pt x="436" y="96"/>
                    </a:lnTo>
                    <a:lnTo>
                      <a:pt x="486" y="78"/>
                    </a:lnTo>
                    <a:lnTo>
                      <a:pt x="542" y="64"/>
                    </a:lnTo>
                    <a:lnTo>
                      <a:pt x="602" y="50"/>
                    </a:lnTo>
                    <a:lnTo>
                      <a:pt x="668" y="36"/>
                    </a:lnTo>
                    <a:lnTo>
                      <a:pt x="740" y="26"/>
                    </a:lnTo>
                    <a:lnTo>
                      <a:pt x="816" y="16"/>
                    </a:lnTo>
                    <a:lnTo>
                      <a:pt x="896" y="10"/>
                    </a:lnTo>
                    <a:lnTo>
                      <a:pt x="978" y="4"/>
                    </a:lnTo>
                    <a:lnTo>
                      <a:pt x="1064" y="2"/>
                    </a:lnTo>
                    <a:lnTo>
                      <a:pt x="1152" y="0"/>
                    </a:lnTo>
                    <a:lnTo>
                      <a:pt x="1240" y="2"/>
                    </a:lnTo>
                    <a:lnTo>
                      <a:pt x="1326" y="4"/>
                    </a:lnTo>
                    <a:lnTo>
                      <a:pt x="1408" y="10"/>
                    </a:lnTo>
                    <a:lnTo>
                      <a:pt x="1488" y="16"/>
                    </a:lnTo>
                    <a:lnTo>
                      <a:pt x="1564" y="26"/>
                    </a:lnTo>
                    <a:lnTo>
                      <a:pt x="1636" y="36"/>
                    </a:lnTo>
                    <a:lnTo>
                      <a:pt x="1702" y="50"/>
                    </a:lnTo>
                    <a:lnTo>
                      <a:pt x="1762" y="64"/>
                    </a:lnTo>
                    <a:lnTo>
                      <a:pt x="1818" y="78"/>
                    </a:lnTo>
                    <a:lnTo>
                      <a:pt x="1868" y="96"/>
                    </a:lnTo>
                    <a:lnTo>
                      <a:pt x="1912" y="114"/>
                    </a:lnTo>
                    <a:lnTo>
                      <a:pt x="1948" y="132"/>
                    </a:lnTo>
                    <a:lnTo>
                      <a:pt x="1964" y="142"/>
                    </a:lnTo>
                    <a:lnTo>
                      <a:pt x="1978" y="152"/>
                    </a:lnTo>
                    <a:lnTo>
                      <a:pt x="1988" y="162"/>
                    </a:lnTo>
                    <a:lnTo>
                      <a:pt x="1998" y="172"/>
                    </a:lnTo>
                    <a:lnTo>
                      <a:pt x="2006" y="184"/>
                    </a:lnTo>
                    <a:lnTo>
                      <a:pt x="2012" y="194"/>
                    </a:lnTo>
                    <a:lnTo>
                      <a:pt x="2014" y="204"/>
                    </a:lnTo>
                    <a:lnTo>
                      <a:pt x="2016" y="21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just">
                  <a:lnSpc>
                    <a:spcPct val="120000"/>
                  </a:lnSpc>
                </a:pPr>
                <a:endParaRPr lang="zh-CN" altLang="en-US" sz="78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 bwMode="auto">
              <a:xfrm>
                <a:off x="2016" y="3024"/>
                <a:ext cx="1728" cy="432"/>
              </a:xfrm>
              <a:custGeom>
                <a:avLst/>
                <a:gdLst>
                  <a:gd name="T0" fmla="*/ 1728 w 1728"/>
                  <a:gd name="T1" fmla="*/ 216 h 432"/>
                  <a:gd name="T2" fmla="*/ 1724 w 1728"/>
                  <a:gd name="T3" fmla="*/ 238 h 432"/>
                  <a:gd name="T4" fmla="*/ 1710 w 1728"/>
                  <a:gd name="T5" fmla="*/ 260 h 432"/>
                  <a:gd name="T6" fmla="*/ 1690 w 1728"/>
                  <a:gd name="T7" fmla="*/ 280 h 432"/>
                  <a:gd name="T8" fmla="*/ 1660 w 1728"/>
                  <a:gd name="T9" fmla="*/ 300 h 432"/>
                  <a:gd name="T10" fmla="*/ 1580 w 1728"/>
                  <a:gd name="T11" fmla="*/ 336 h 432"/>
                  <a:gd name="T12" fmla="*/ 1474 w 1728"/>
                  <a:gd name="T13" fmla="*/ 368 h 432"/>
                  <a:gd name="T14" fmla="*/ 1348 w 1728"/>
                  <a:gd name="T15" fmla="*/ 396 h 432"/>
                  <a:gd name="T16" fmla="*/ 1200 w 1728"/>
                  <a:gd name="T17" fmla="*/ 416 h 432"/>
                  <a:gd name="T18" fmla="*/ 1038 w 1728"/>
                  <a:gd name="T19" fmla="*/ 428 h 432"/>
                  <a:gd name="T20" fmla="*/ 864 w 1728"/>
                  <a:gd name="T21" fmla="*/ 432 h 432"/>
                  <a:gd name="T22" fmla="*/ 776 w 1728"/>
                  <a:gd name="T23" fmla="*/ 430 h 432"/>
                  <a:gd name="T24" fmla="*/ 608 w 1728"/>
                  <a:gd name="T25" fmla="*/ 422 h 432"/>
                  <a:gd name="T26" fmla="*/ 452 w 1728"/>
                  <a:gd name="T27" fmla="*/ 406 h 432"/>
                  <a:gd name="T28" fmla="*/ 314 w 1728"/>
                  <a:gd name="T29" fmla="*/ 382 h 432"/>
                  <a:gd name="T30" fmla="*/ 198 w 1728"/>
                  <a:gd name="T31" fmla="*/ 354 h 432"/>
                  <a:gd name="T32" fmla="*/ 104 w 1728"/>
                  <a:gd name="T33" fmla="*/ 318 h 432"/>
                  <a:gd name="T34" fmla="*/ 52 w 1728"/>
                  <a:gd name="T35" fmla="*/ 290 h 432"/>
                  <a:gd name="T36" fmla="*/ 28 w 1728"/>
                  <a:gd name="T37" fmla="*/ 270 h 432"/>
                  <a:gd name="T38" fmla="*/ 10 w 1728"/>
                  <a:gd name="T39" fmla="*/ 248 h 432"/>
                  <a:gd name="T40" fmla="*/ 2 w 1728"/>
                  <a:gd name="T41" fmla="*/ 228 h 432"/>
                  <a:gd name="T42" fmla="*/ 0 w 1728"/>
                  <a:gd name="T43" fmla="*/ 216 h 432"/>
                  <a:gd name="T44" fmla="*/ 4 w 1728"/>
                  <a:gd name="T45" fmla="*/ 194 h 432"/>
                  <a:gd name="T46" fmla="*/ 18 w 1728"/>
                  <a:gd name="T47" fmla="*/ 172 h 432"/>
                  <a:gd name="T48" fmla="*/ 38 w 1728"/>
                  <a:gd name="T49" fmla="*/ 152 h 432"/>
                  <a:gd name="T50" fmla="*/ 68 w 1728"/>
                  <a:gd name="T51" fmla="*/ 132 h 432"/>
                  <a:gd name="T52" fmla="*/ 148 w 1728"/>
                  <a:gd name="T53" fmla="*/ 96 h 432"/>
                  <a:gd name="T54" fmla="*/ 254 w 1728"/>
                  <a:gd name="T55" fmla="*/ 64 h 432"/>
                  <a:gd name="T56" fmla="*/ 380 w 1728"/>
                  <a:gd name="T57" fmla="*/ 36 h 432"/>
                  <a:gd name="T58" fmla="*/ 528 w 1728"/>
                  <a:gd name="T59" fmla="*/ 16 h 432"/>
                  <a:gd name="T60" fmla="*/ 690 w 1728"/>
                  <a:gd name="T61" fmla="*/ 4 h 432"/>
                  <a:gd name="T62" fmla="*/ 864 w 1728"/>
                  <a:gd name="T63" fmla="*/ 0 h 432"/>
                  <a:gd name="T64" fmla="*/ 952 w 1728"/>
                  <a:gd name="T65" fmla="*/ 2 h 432"/>
                  <a:gd name="T66" fmla="*/ 1120 w 1728"/>
                  <a:gd name="T67" fmla="*/ 10 h 432"/>
                  <a:gd name="T68" fmla="*/ 1276 w 1728"/>
                  <a:gd name="T69" fmla="*/ 26 h 432"/>
                  <a:gd name="T70" fmla="*/ 1414 w 1728"/>
                  <a:gd name="T71" fmla="*/ 50 h 432"/>
                  <a:gd name="T72" fmla="*/ 1530 w 1728"/>
                  <a:gd name="T73" fmla="*/ 78 h 432"/>
                  <a:gd name="T74" fmla="*/ 1624 w 1728"/>
                  <a:gd name="T75" fmla="*/ 114 h 432"/>
                  <a:gd name="T76" fmla="*/ 1676 w 1728"/>
                  <a:gd name="T77" fmla="*/ 142 h 432"/>
                  <a:gd name="T78" fmla="*/ 1700 w 1728"/>
                  <a:gd name="T79" fmla="*/ 162 h 432"/>
                  <a:gd name="T80" fmla="*/ 1718 w 1728"/>
                  <a:gd name="T81" fmla="*/ 184 h 432"/>
                  <a:gd name="T82" fmla="*/ 1726 w 1728"/>
                  <a:gd name="T83" fmla="*/ 204 h 432"/>
                  <a:gd name="T84" fmla="*/ 1728 w 1728"/>
                  <a:gd name="T85" fmla="*/ 216 h 43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728"/>
                  <a:gd name="T130" fmla="*/ 0 h 432"/>
                  <a:gd name="T131" fmla="*/ 1728 w 1728"/>
                  <a:gd name="T132" fmla="*/ 432 h 43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728" h="432">
                    <a:moveTo>
                      <a:pt x="1728" y="216"/>
                    </a:moveTo>
                    <a:lnTo>
                      <a:pt x="1728" y="216"/>
                    </a:lnTo>
                    <a:lnTo>
                      <a:pt x="1726" y="228"/>
                    </a:lnTo>
                    <a:lnTo>
                      <a:pt x="1724" y="238"/>
                    </a:lnTo>
                    <a:lnTo>
                      <a:pt x="1718" y="248"/>
                    </a:lnTo>
                    <a:lnTo>
                      <a:pt x="1710" y="260"/>
                    </a:lnTo>
                    <a:lnTo>
                      <a:pt x="1700" y="270"/>
                    </a:lnTo>
                    <a:lnTo>
                      <a:pt x="1690" y="280"/>
                    </a:lnTo>
                    <a:lnTo>
                      <a:pt x="1676" y="290"/>
                    </a:lnTo>
                    <a:lnTo>
                      <a:pt x="1660" y="300"/>
                    </a:lnTo>
                    <a:lnTo>
                      <a:pt x="1624" y="318"/>
                    </a:lnTo>
                    <a:lnTo>
                      <a:pt x="1580" y="336"/>
                    </a:lnTo>
                    <a:lnTo>
                      <a:pt x="1530" y="354"/>
                    </a:lnTo>
                    <a:lnTo>
                      <a:pt x="1474" y="368"/>
                    </a:lnTo>
                    <a:lnTo>
                      <a:pt x="1414" y="382"/>
                    </a:lnTo>
                    <a:lnTo>
                      <a:pt x="1348" y="396"/>
                    </a:lnTo>
                    <a:lnTo>
                      <a:pt x="1276" y="406"/>
                    </a:lnTo>
                    <a:lnTo>
                      <a:pt x="1200" y="416"/>
                    </a:lnTo>
                    <a:lnTo>
                      <a:pt x="1120" y="422"/>
                    </a:lnTo>
                    <a:lnTo>
                      <a:pt x="1038" y="428"/>
                    </a:lnTo>
                    <a:lnTo>
                      <a:pt x="952" y="430"/>
                    </a:lnTo>
                    <a:lnTo>
                      <a:pt x="864" y="432"/>
                    </a:lnTo>
                    <a:lnTo>
                      <a:pt x="776" y="430"/>
                    </a:lnTo>
                    <a:lnTo>
                      <a:pt x="690" y="428"/>
                    </a:lnTo>
                    <a:lnTo>
                      <a:pt x="608" y="422"/>
                    </a:lnTo>
                    <a:lnTo>
                      <a:pt x="528" y="416"/>
                    </a:lnTo>
                    <a:lnTo>
                      <a:pt x="452" y="406"/>
                    </a:lnTo>
                    <a:lnTo>
                      <a:pt x="380" y="396"/>
                    </a:lnTo>
                    <a:lnTo>
                      <a:pt x="314" y="382"/>
                    </a:lnTo>
                    <a:lnTo>
                      <a:pt x="254" y="368"/>
                    </a:lnTo>
                    <a:lnTo>
                      <a:pt x="198" y="354"/>
                    </a:lnTo>
                    <a:lnTo>
                      <a:pt x="148" y="336"/>
                    </a:lnTo>
                    <a:lnTo>
                      <a:pt x="104" y="318"/>
                    </a:lnTo>
                    <a:lnTo>
                      <a:pt x="68" y="300"/>
                    </a:lnTo>
                    <a:lnTo>
                      <a:pt x="52" y="290"/>
                    </a:lnTo>
                    <a:lnTo>
                      <a:pt x="38" y="280"/>
                    </a:lnTo>
                    <a:lnTo>
                      <a:pt x="28" y="270"/>
                    </a:lnTo>
                    <a:lnTo>
                      <a:pt x="18" y="260"/>
                    </a:lnTo>
                    <a:lnTo>
                      <a:pt x="10" y="248"/>
                    </a:lnTo>
                    <a:lnTo>
                      <a:pt x="4" y="238"/>
                    </a:lnTo>
                    <a:lnTo>
                      <a:pt x="2" y="228"/>
                    </a:lnTo>
                    <a:lnTo>
                      <a:pt x="0" y="216"/>
                    </a:lnTo>
                    <a:lnTo>
                      <a:pt x="2" y="204"/>
                    </a:lnTo>
                    <a:lnTo>
                      <a:pt x="4" y="194"/>
                    </a:lnTo>
                    <a:lnTo>
                      <a:pt x="10" y="184"/>
                    </a:lnTo>
                    <a:lnTo>
                      <a:pt x="18" y="172"/>
                    </a:lnTo>
                    <a:lnTo>
                      <a:pt x="28" y="162"/>
                    </a:lnTo>
                    <a:lnTo>
                      <a:pt x="38" y="152"/>
                    </a:lnTo>
                    <a:lnTo>
                      <a:pt x="52" y="142"/>
                    </a:lnTo>
                    <a:lnTo>
                      <a:pt x="68" y="132"/>
                    </a:lnTo>
                    <a:lnTo>
                      <a:pt x="104" y="114"/>
                    </a:lnTo>
                    <a:lnTo>
                      <a:pt x="148" y="96"/>
                    </a:lnTo>
                    <a:lnTo>
                      <a:pt x="198" y="78"/>
                    </a:lnTo>
                    <a:lnTo>
                      <a:pt x="254" y="64"/>
                    </a:lnTo>
                    <a:lnTo>
                      <a:pt x="314" y="50"/>
                    </a:lnTo>
                    <a:lnTo>
                      <a:pt x="380" y="36"/>
                    </a:lnTo>
                    <a:lnTo>
                      <a:pt x="452" y="26"/>
                    </a:lnTo>
                    <a:lnTo>
                      <a:pt x="528" y="16"/>
                    </a:lnTo>
                    <a:lnTo>
                      <a:pt x="608" y="10"/>
                    </a:lnTo>
                    <a:lnTo>
                      <a:pt x="690" y="4"/>
                    </a:lnTo>
                    <a:lnTo>
                      <a:pt x="776" y="2"/>
                    </a:lnTo>
                    <a:lnTo>
                      <a:pt x="864" y="0"/>
                    </a:lnTo>
                    <a:lnTo>
                      <a:pt x="952" y="2"/>
                    </a:lnTo>
                    <a:lnTo>
                      <a:pt x="1038" y="4"/>
                    </a:lnTo>
                    <a:lnTo>
                      <a:pt x="1120" y="10"/>
                    </a:lnTo>
                    <a:lnTo>
                      <a:pt x="1200" y="16"/>
                    </a:lnTo>
                    <a:lnTo>
                      <a:pt x="1276" y="26"/>
                    </a:lnTo>
                    <a:lnTo>
                      <a:pt x="1348" y="36"/>
                    </a:lnTo>
                    <a:lnTo>
                      <a:pt x="1414" y="50"/>
                    </a:lnTo>
                    <a:lnTo>
                      <a:pt x="1474" y="64"/>
                    </a:lnTo>
                    <a:lnTo>
                      <a:pt x="1530" y="78"/>
                    </a:lnTo>
                    <a:lnTo>
                      <a:pt x="1580" y="96"/>
                    </a:lnTo>
                    <a:lnTo>
                      <a:pt x="1624" y="114"/>
                    </a:lnTo>
                    <a:lnTo>
                      <a:pt x="1660" y="132"/>
                    </a:lnTo>
                    <a:lnTo>
                      <a:pt x="1676" y="142"/>
                    </a:lnTo>
                    <a:lnTo>
                      <a:pt x="1690" y="152"/>
                    </a:lnTo>
                    <a:lnTo>
                      <a:pt x="1700" y="162"/>
                    </a:lnTo>
                    <a:lnTo>
                      <a:pt x="1710" y="172"/>
                    </a:lnTo>
                    <a:lnTo>
                      <a:pt x="1718" y="184"/>
                    </a:lnTo>
                    <a:lnTo>
                      <a:pt x="1724" y="194"/>
                    </a:lnTo>
                    <a:lnTo>
                      <a:pt x="1726" y="204"/>
                    </a:lnTo>
                    <a:lnTo>
                      <a:pt x="1728" y="2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7676">
                      <a:alpha val="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endParaRPr lang="zh-CN" altLang="en-US" sz="78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1467007" y="3811318"/>
              <a:ext cx="2832099" cy="92075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916305" eaLnBrk="1" fontAlgn="base" hangingPunct="1">
                <a:spcBef>
                  <a:spcPts val="0"/>
                </a:spcBef>
                <a:buClrTx/>
                <a:buSzTx/>
                <a:buNone/>
                <a:defRPr/>
              </a:pPr>
              <a:endParaRPr lang="zh-CN" altLang="en-US" sz="780" b="0" ker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31754" y="2975232"/>
            <a:ext cx="2488600" cy="1544044"/>
            <a:chOff x="1659095" y="2788969"/>
            <a:chExt cx="2484437" cy="1541462"/>
          </a:xfrm>
        </p:grpSpPr>
        <p:grpSp>
          <p:nvGrpSpPr>
            <p:cNvPr id="11" name="Group 8"/>
            <p:cNvGrpSpPr/>
            <p:nvPr/>
          </p:nvGrpSpPr>
          <p:grpSpPr bwMode="auto">
            <a:xfrm>
              <a:off x="1659095" y="2957244"/>
              <a:ext cx="2484437" cy="1373187"/>
              <a:chOff x="2016" y="1944"/>
              <a:chExt cx="1728" cy="936"/>
            </a:xfrm>
          </p:grpSpPr>
          <p:sp>
            <p:nvSpPr>
              <p:cNvPr id="13" name="Freeform 9"/>
              <p:cNvSpPr/>
              <p:nvPr/>
            </p:nvSpPr>
            <p:spPr bwMode="auto">
              <a:xfrm>
                <a:off x="2016" y="1944"/>
                <a:ext cx="1728" cy="936"/>
              </a:xfrm>
              <a:custGeom>
                <a:avLst/>
                <a:gdLst>
                  <a:gd name="T0" fmla="*/ 1728 w 1728"/>
                  <a:gd name="T1" fmla="*/ 720 h 936"/>
                  <a:gd name="T2" fmla="*/ 1726 w 1728"/>
                  <a:gd name="T3" fmla="*/ 732 h 936"/>
                  <a:gd name="T4" fmla="*/ 1718 w 1728"/>
                  <a:gd name="T5" fmla="*/ 752 h 936"/>
                  <a:gd name="T6" fmla="*/ 1700 w 1728"/>
                  <a:gd name="T7" fmla="*/ 774 h 936"/>
                  <a:gd name="T8" fmla="*/ 1676 w 1728"/>
                  <a:gd name="T9" fmla="*/ 794 h 936"/>
                  <a:gd name="T10" fmla="*/ 1624 w 1728"/>
                  <a:gd name="T11" fmla="*/ 822 h 936"/>
                  <a:gd name="T12" fmla="*/ 1530 w 1728"/>
                  <a:gd name="T13" fmla="*/ 858 h 936"/>
                  <a:gd name="T14" fmla="*/ 1414 w 1728"/>
                  <a:gd name="T15" fmla="*/ 886 h 936"/>
                  <a:gd name="T16" fmla="*/ 1276 w 1728"/>
                  <a:gd name="T17" fmla="*/ 910 h 936"/>
                  <a:gd name="T18" fmla="*/ 1120 w 1728"/>
                  <a:gd name="T19" fmla="*/ 926 h 936"/>
                  <a:gd name="T20" fmla="*/ 952 w 1728"/>
                  <a:gd name="T21" fmla="*/ 934 h 936"/>
                  <a:gd name="T22" fmla="*/ 864 w 1728"/>
                  <a:gd name="T23" fmla="*/ 936 h 936"/>
                  <a:gd name="T24" fmla="*/ 690 w 1728"/>
                  <a:gd name="T25" fmla="*/ 932 h 936"/>
                  <a:gd name="T26" fmla="*/ 528 w 1728"/>
                  <a:gd name="T27" fmla="*/ 920 h 936"/>
                  <a:gd name="T28" fmla="*/ 380 w 1728"/>
                  <a:gd name="T29" fmla="*/ 900 h 936"/>
                  <a:gd name="T30" fmla="*/ 254 w 1728"/>
                  <a:gd name="T31" fmla="*/ 872 h 936"/>
                  <a:gd name="T32" fmla="*/ 148 w 1728"/>
                  <a:gd name="T33" fmla="*/ 840 h 936"/>
                  <a:gd name="T34" fmla="*/ 68 w 1728"/>
                  <a:gd name="T35" fmla="*/ 804 h 936"/>
                  <a:gd name="T36" fmla="*/ 38 w 1728"/>
                  <a:gd name="T37" fmla="*/ 784 h 936"/>
                  <a:gd name="T38" fmla="*/ 18 w 1728"/>
                  <a:gd name="T39" fmla="*/ 764 h 936"/>
                  <a:gd name="T40" fmla="*/ 4 w 1728"/>
                  <a:gd name="T41" fmla="*/ 742 h 936"/>
                  <a:gd name="T42" fmla="*/ 0 w 1728"/>
                  <a:gd name="T43" fmla="*/ 720 h 936"/>
                  <a:gd name="T44" fmla="*/ 288 w 1728"/>
                  <a:gd name="T45" fmla="*/ 144 h 936"/>
                  <a:gd name="T46" fmla="*/ 290 w 1728"/>
                  <a:gd name="T47" fmla="*/ 130 h 936"/>
                  <a:gd name="T48" fmla="*/ 300 w 1728"/>
                  <a:gd name="T49" fmla="*/ 114 h 936"/>
                  <a:gd name="T50" fmla="*/ 334 w 1728"/>
                  <a:gd name="T51" fmla="*/ 88 h 936"/>
                  <a:gd name="T52" fmla="*/ 386 w 1728"/>
                  <a:gd name="T53" fmla="*/ 64 h 936"/>
                  <a:gd name="T54" fmla="*/ 456 w 1728"/>
                  <a:gd name="T55" fmla="*/ 42 h 936"/>
                  <a:gd name="T56" fmla="*/ 542 w 1728"/>
                  <a:gd name="T57" fmla="*/ 24 h 936"/>
                  <a:gd name="T58" fmla="*/ 640 w 1728"/>
                  <a:gd name="T59" fmla="*/ 12 h 936"/>
                  <a:gd name="T60" fmla="*/ 748 w 1728"/>
                  <a:gd name="T61" fmla="*/ 2 h 936"/>
                  <a:gd name="T62" fmla="*/ 864 w 1728"/>
                  <a:gd name="T63" fmla="*/ 0 h 936"/>
                  <a:gd name="T64" fmla="*/ 922 w 1728"/>
                  <a:gd name="T65" fmla="*/ 0 h 936"/>
                  <a:gd name="T66" fmla="*/ 1036 w 1728"/>
                  <a:gd name="T67" fmla="*/ 6 h 936"/>
                  <a:gd name="T68" fmla="*/ 1138 w 1728"/>
                  <a:gd name="T69" fmla="*/ 18 h 936"/>
                  <a:gd name="T70" fmla="*/ 1230 w 1728"/>
                  <a:gd name="T71" fmla="*/ 32 h 936"/>
                  <a:gd name="T72" fmla="*/ 1308 w 1728"/>
                  <a:gd name="T73" fmla="*/ 52 h 936"/>
                  <a:gd name="T74" fmla="*/ 1370 w 1728"/>
                  <a:gd name="T75" fmla="*/ 76 h 936"/>
                  <a:gd name="T76" fmla="*/ 1414 w 1728"/>
                  <a:gd name="T77" fmla="*/ 102 h 936"/>
                  <a:gd name="T78" fmla="*/ 1434 w 1728"/>
                  <a:gd name="T79" fmla="*/ 122 h 936"/>
                  <a:gd name="T80" fmla="*/ 1440 w 1728"/>
                  <a:gd name="T81" fmla="*/ 136 h 936"/>
                  <a:gd name="T82" fmla="*/ 1440 w 1728"/>
                  <a:gd name="T83" fmla="*/ 144 h 9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728"/>
                  <a:gd name="T127" fmla="*/ 0 h 936"/>
                  <a:gd name="T128" fmla="*/ 1728 w 1728"/>
                  <a:gd name="T129" fmla="*/ 936 h 9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728" h="936">
                    <a:moveTo>
                      <a:pt x="1440" y="144"/>
                    </a:moveTo>
                    <a:lnTo>
                      <a:pt x="1728" y="720"/>
                    </a:lnTo>
                    <a:lnTo>
                      <a:pt x="1726" y="732"/>
                    </a:lnTo>
                    <a:lnTo>
                      <a:pt x="1724" y="742"/>
                    </a:lnTo>
                    <a:lnTo>
                      <a:pt x="1718" y="752"/>
                    </a:lnTo>
                    <a:lnTo>
                      <a:pt x="1710" y="764"/>
                    </a:lnTo>
                    <a:lnTo>
                      <a:pt x="1700" y="774"/>
                    </a:lnTo>
                    <a:lnTo>
                      <a:pt x="1690" y="784"/>
                    </a:lnTo>
                    <a:lnTo>
                      <a:pt x="1676" y="794"/>
                    </a:lnTo>
                    <a:lnTo>
                      <a:pt x="1660" y="804"/>
                    </a:lnTo>
                    <a:lnTo>
                      <a:pt x="1624" y="822"/>
                    </a:lnTo>
                    <a:lnTo>
                      <a:pt x="1580" y="840"/>
                    </a:lnTo>
                    <a:lnTo>
                      <a:pt x="1530" y="858"/>
                    </a:lnTo>
                    <a:lnTo>
                      <a:pt x="1474" y="872"/>
                    </a:lnTo>
                    <a:lnTo>
                      <a:pt x="1414" y="886"/>
                    </a:lnTo>
                    <a:lnTo>
                      <a:pt x="1348" y="900"/>
                    </a:lnTo>
                    <a:lnTo>
                      <a:pt x="1276" y="910"/>
                    </a:lnTo>
                    <a:lnTo>
                      <a:pt x="1200" y="920"/>
                    </a:lnTo>
                    <a:lnTo>
                      <a:pt x="1120" y="926"/>
                    </a:lnTo>
                    <a:lnTo>
                      <a:pt x="1038" y="932"/>
                    </a:lnTo>
                    <a:lnTo>
                      <a:pt x="952" y="934"/>
                    </a:lnTo>
                    <a:lnTo>
                      <a:pt x="864" y="936"/>
                    </a:lnTo>
                    <a:lnTo>
                      <a:pt x="776" y="934"/>
                    </a:lnTo>
                    <a:lnTo>
                      <a:pt x="690" y="932"/>
                    </a:lnTo>
                    <a:lnTo>
                      <a:pt x="608" y="926"/>
                    </a:lnTo>
                    <a:lnTo>
                      <a:pt x="528" y="920"/>
                    </a:lnTo>
                    <a:lnTo>
                      <a:pt x="452" y="910"/>
                    </a:lnTo>
                    <a:lnTo>
                      <a:pt x="380" y="900"/>
                    </a:lnTo>
                    <a:lnTo>
                      <a:pt x="314" y="886"/>
                    </a:lnTo>
                    <a:lnTo>
                      <a:pt x="254" y="872"/>
                    </a:lnTo>
                    <a:lnTo>
                      <a:pt x="198" y="858"/>
                    </a:lnTo>
                    <a:lnTo>
                      <a:pt x="148" y="840"/>
                    </a:lnTo>
                    <a:lnTo>
                      <a:pt x="104" y="822"/>
                    </a:lnTo>
                    <a:lnTo>
                      <a:pt x="68" y="804"/>
                    </a:lnTo>
                    <a:lnTo>
                      <a:pt x="52" y="794"/>
                    </a:lnTo>
                    <a:lnTo>
                      <a:pt x="38" y="784"/>
                    </a:lnTo>
                    <a:lnTo>
                      <a:pt x="28" y="774"/>
                    </a:lnTo>
                    <a:lnTo>
                      <a:pt x="18" y="764"/>
                    </a:lnTo>
                    <a:lnTo>
                      <a:pt x="10" y="752"/>
                    </a:lnTo>
                    <a:lnTo>
                      <a:pt x="4" y="742"/>
                    </a:lnTo>
                    <a:lnTo>
                      <a:pt x="2" y="732"/>
                    </a:lnTo>
                    <a:lnTo>
                      <a:pt x="0" y="720"/>
                    </a:lnTo>
                    <a:lnTo>
                      <a:pt x="288" y="144"/>
                    </a:lnTo>
                    <a:lnTo>
                      <a:pt x="288" y="136"/>
                    </a:lnTo>
                    <a:lnTo>
                      <a:pt x="290" y="130"/>
                    </a:lnTo>
                    <a:lnTo>
                      <a:pt x="294" y="122"/>
                    </a:lnTo>
                    <a:lnTo>
                      <a:pt x="300" y="114"/>
                    </a:lnTo>
                    <a:lnTo>
                      <a:pt x="314" y="102"/>
                    </a:lnTo>
                    <a:lnTo>
                      <a:pt x="334" y="88"/>
                    </a:lnTo>
                    <a:lnTo>
                      <a:pt x="358" y="76"/>
                    </a:lnTo>
                    <a:lnTo>
                      <a:pt x="386" y="64"/>
                    </a:lnTo>
                    <a:lnTo>
                      <a:pt x="420" y="52"/>
                    </a:lnTo>
                    <a:lnTo>
                      <a:pt x="456" y="42"/>
                    </a:lnTo>
                    <a:lnTo>
                      <a:pt x="498" y="32"/>
                    </a:lnTo>
                    <a:lnTo>
                      <a:pt x="542" y="24"/>
                    </a:lnTo>
                    <a:lnTo>
                      <a:pt x="590" y="18"/>
                    </a:lnTo>
                    <a:lnTo>
                      <a:pt x="640" y="12"/>
                    </a:lnTo>
                    <a:lnTo>
                      <a:pt x="692" y="6"/>
                    </a:lnTo>
                    <a:lnTo>
                      <a:pt x="748" y="2"/>
                    </a:lnTo>
                    <a:lnTo>
                      <a:pt x="806" y="0"/>
                    </a:lnTo>
                    <a:lnTo>
                      <a:pt x="864" y="0"/>
                    </a:lnTo>
                    <a:lnTo>
                      <a:pt x="922" y="0"/>
                    </a:lnTo>
                    <a:lnTo>
                      <a:pt x="980" y="2"/>
                    </a:lnTo>
                    <a:lnTo>
                      <a:pt x="1036" y="6"/>
                    </a:lnTo>
                    <a:lnTo>
                      <a:pt x="1088" y="12"/>
                    </a:lnTo>
                    <a:lnTo>
                      <a:pt x="1138" y="18"/>
                    </a:lnTo>
                    <a:lnTo>
                      <a:pt x="1186" y="24"/>
                    </a:lnTo>
                    <a:lnTo>
                      <a:pt x="1230" y="32"/>
                    </a:lnTo>
                    <a:lnTo>
                      <a:pt x="1272" y="42"/>
                    </a:lnTo>
                    <a:lnTo>
                      <a:pt x="1308" y="52"/>
                    </a:lnTo>
                    <a:lnTo>
                      <a:pt x="1342" y="64"/>
                    </a:lnTo>
                    <a:lnTo>
                      <a:pt x="1370" y="76"/>
                    </a:lnTo>
                    <a:lnTo>
                      <a:pt x="1394" y="88"/>
                    </a:lnTo>
                    <a:lnTo>
                      <a:pt x="1414" y="102"/>
                    </a:lnTo>
                    <a:lnTo>
                      <a:pt x="1428" y="114"/>
                    </a:lnTo>
                    <a:lnTo>
                      <a:pt x="1434" y="122"/>
                    </a:lnTo>
                    <a:lnTo>
                      <a:pt x="1438" y="130"/>
                    </a:lnTo>
                    <a:lnTo>
                      <a:pt x="1440" y="136"/>
                    </a:lnTo>
                    <a:lnTo>
                      <a:pt x="1440" y="1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just">
                  <a:lnSpc>
                    <a:spcPct val="120000"/>
                  </a:lnSpc>
                </a:pPr>
                <a:endParaRPr lang="zh-CN" altLang="en-US" sz="78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Freeform 10"/>
              <p:cNvSpPr/>
              <p:nvPr/>
            </p:nvSpPr>
            <p:spPr bwMode="auto">
              <a:xfrm>
                <a:off x="2304" y="1944"/>
                <a:ext cx="1152" cy="288"/>
              </a:xfrm>
              <a:custGeom>
                <a:avLst/>
                <a:gdLst>
                  <a:gd name="T0" fmla="*/ 1152 w 1152"/>
                  <a:gd name="T1" fmla="*/ 144 h 288"/>
                  <a:gd name="T2" fmla="*/ 1150 w 1152"/>
                  <a:gd name="T3" fmla="*/ 158 h 288"/>
                  <a:gd name="T4" fmla="*/ 1140 w 1152"/>
                  <a:gd name="T5" fmla="*/ 174 h 288"/>
                  <a:gd name="T6" fmla="*/ 1106 w 1152"/>
                  <a:gd name="T7" fmla="*/ 200 h 288"/>
                  <a:gd name="T8" fmla="*/ 1054 w 1152"/>
                  <a:gd name="T9" fmla="*/ 224 h 288"/>
                  <a:gd name="T10" fmla="*/ 984 w 1152"/>
                  <a:gd name="T11" fmla="*/ 246 h 288"/>
                  <a:gd name="T12" fmla="*/ 898 w 1152"/>
                  <a:gd name="T13" fmla="*/ 264 h 288"/>
                  <a:gd name="T14" fmla="*/ 800 w 1152"/>
                  <a:gd name="T15" fmla="*/ 276 h 288"/>
                  <a:gd name="T16" fmla="*/ 692 w 1152"/>
                  <a:gd name="T17" fmla="*/ 286 h 288"/>
                  <a:gd name="T18" fmla="*/ 576 w 1152"/>
                  <a:gd name="T19" fmla="*/ 288 h 288"/>
                  <a:gd name="T20" fmla="*/ 518 w 1152"/>
                  <a:gd name="T21" fmla="*/ 288 h 288"/>
                  <a:gd name="T22" fmla="*/ 404 w 1152"/>
                  <a:gd name="T23" fmla="*/ 282 h 288"/>
                  <a:gd name="T24" fmla="*/ 302 w 1152"/>
                  <a:gd name="T25" fmla="*/ 270 h 288"/>
                  <a:gd name="T26" fmla="*/ 210 w 1152"/>
                  <a:gd name="T27" fmla="*/ 256 h 288"/>
                  <a:gd name="T28" fmla="*/ 132 w 1152"/>
                  <a:gd name="T29" fmla="*/ 236 h 288"/>
                  <a:gd name="T30" fmla="*/ 70 w 1152"/>
                  <a:gd name="T31" fmla="*/ 212 h 288"/>
                  <a:gd name="T32" fmla="*/ 26 w 1152"/>
                  <a:gd name="T33" fmla="*/ 186 h 288"/>
                  <a:gd name="T34" fmla="*/ 6 w 1152"/>
                  <a:gd name="T35" fmla="*/ 166 h 288"/>
                  <a:gd name="T36" fmla="*/ 0 w 1152"/>
                  <a:gd name="T37" fmla="*/ 152 h 288"/>
                  <a:gd name="T38" fmla="*/ 0 w 1152"/>
                  <a:gd name="T39" fmla="*/ 144 h 288"/>
                  <a:gd name="T40" fmla="*/ 2 w 1152"/>
                  <a:gd name="T41" fmla="*/ 130 h 288"/>
                  <a:gd name="T42" fmla="*/ 12 w 1152"/>
                  <a:gd name="T43" fmla="*/ 114 h 288"/>
                  <a:gd name="T44" fmla="*/ 46 w 1152"/>
                  <a:gd name="T45" fmla="*/ 88 h 288"/>
                  <a:gd name="T46" fmla="*/ 98 w 1152"/>
                  <a:gd name="T47" fmla="*/ 64 h 288"/>
                  <a:gd name="T48" fmla="*/ 168 w 1152"/>
                  <a:gd name="T49" fmla="*/ 42 h 288"/>
                  <a:gd name="T50" fmla="*/ 254 w 1152"/>
                  <a:gd name="T51" fmla="*/ 24 h 288"/>
                  <a:gd name="T52" fmla="*/ 352 w 1152"/>
                  <a:gd name="T53" fmla="*/ 12 h 288"/>
                  <a:gd name="T54" fmla="*/ 460 w 1152"/>
                  <a:gd name="T55" fmla="*/ 2 h 288"/>
                  <a:gd name="T56" fmla="*/ 576 w 1152"/>
                  <a:gd name="T57" fmla="*/ 0 h 288"/>
                  <a:gd name="T58" fmla="*/ 634 w 1152"/>
                  <a:gd name="T59" fmla="*/ 0 h 288"/>
                  <a:gd name="T60" fmla="*/ 748 w 1152"/>
                  <a:gd name="T61" fmla="*/ 6 h 288"/>
                  <a:gd name="T62" fmla="*/ 850 w 1152"/>
                  <a:gd name="T63" fmla="*/ 18 h 288"/>
                  <a:gd name="T64" fmla="*/ 942 w 1152"/>
                  <a:gd name="T65" fmla="*/ 32 h 288"/>
                  <a:gd name="T66" fmla="*/ 1020 w 1152"/>
                  <a:gd name="T67" fmla="*/ 52 h 288"/>
                  <a:gd name="T68" fmla="*/ 1082 w 1152"/>
                  <a:gd name="T69" fmla="*/ 76 h 288"/>
                  <a:gd name="T70" fmla="*/ 1126 w 1152"/>
                  <a:gd name="T71" fmla="*/ 102 h 288"/>
                  <a:gd name="T72" fmla="*/ 1146 w 1152"/>
                  <a:gd name="T73" fmla="*/ 122 h 288"/>
                  <a:gd name="T74" fmla="*/ 1152 w 1152"/>
                  <a:gd name="T75" fmla="*/ 136 h 288"/>
                  <a:gd name="T76" fmla="*/ 1152 w 1152"/>
                  <a:gd name="T77" fmla="*/ 144 h 28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52"/>
                  <a:gd name="T118" fmla="*/ 0 h 288"/>
                  <a:gd name="T119" fmla="*/ 1152 w 1152"/>
                  <a:gd name="T120" fmla="*/ 288 h 28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52" h="288">
                    <a:moveTo>
                      <a:pt x="1152" y="144"/>
                    </a:moveTo>
                    <a:lnTo>
                      <a:pt x="1152" y="144"/>
                    </a:lnTo>
                    <a:lnTo>
                      <a:pt x="1152" y="152"/>
                    </a:lnTo>
                    <a:lnTo>
                      <a:pt x="1150" y="158"/>
                    </a:lnTo>
                    <a:lnTo>
                      <a:pt x="1146" y="166"/>
                    </a:lnTo>
                    <a:lnTo>
                      <a:pt x="1140" y="174"/>
                    </a:lnTo>
                    <a:lnTo>
                      <a:pt x="1126" y="186"/>
                    </a:lnTo>
                    <a:lnTo>
                      <a:pt x="1106" y="200"/>
                    </a:lnTo>
                    <a:lnTo>
                      <a:pt x="1082" y="212"/>
                    </a:lnTo>
                    <a:lnTo>
                      <a:pt x="1054" y="224"/>
                    </a:lnTo>
                    <a:lnTo>
                      <a:pt x="1020" y="236"/>
                    </a:lnTo>
                    <a:lnTo>
                      <a:pt x="984" y="246"/>
                    </a:lnTo>
                    <a:lnTo>
                      <a:pt x="942" y="256"/>
                    </a:lnTo>
                    <a:lnTo>
                      <a:pt x="898" y="264"/>
                    </a:lnTo>
                    <a:lnTo>
                      <a:pt x="850" y="270"/>
                    </a:lnTo>
                    <a:lnTo>
                      <a:pt x="800" y="276"/>
                    </a:lnTo>
                    <a:lnTo>
                      <a:pt x="748" y="282"/>
                    </a:lnTo>
                    <a:lnTo>
                      <a:pt x="692" y="286"/>
                    </a:lnTo>
                    <a:lnTo>
                      <a:pt x="634" y="288"/>
                    </a:lnTo>
                    <a:lnTo>
                      <a:pt x="576" y="288"/>
                    </a:lnTo>
                    <a:lnTo>
                      <a:pt x="518" y="288"/>
                    </a:lnTo>
                    <a:lnTo>
                      <a:pt x="460" y="286"/>
                    </a:lnTo>
                    <a:lnTo>
                      <a:pt x="404" y="282"/>
                    </a:lnTo>
                    <a:lnTo>
                      <a:pt x="352" y="276"/>
                    </a:lnTo>
                    <a:lnTo>
                      <a:pt x="302" y="270"/>
                    </a:lnTo>
                    <a:lnTo>
                      <a:pt x="254" y="264"/>
                    </a:lnTo>
                    <a:lnTo>
                      <a:pt x="210" y="256"/>
                    </a:lnTo>
                    <a:lnTo>
                      <a:pt x="168" y="246"/>
                    </a:lnTo>
                    <a:lnTo>
                      <a:pt x="132" y="236"/>
                    </a:lnTo>
                    <a:lnTo>
                      <a:pt x="98" y="224"/>
                    </a:lnTo>
                    <a:lnTo>
                      <a:pt x="70" y="212"/>
                    </a:lnTo>
                    <a:lnTo>
                      <a:pt x="46" y="200"/>
                    </a:lnTo>
                    <a:lnTo>
                      <a:pt x="26" y="186"/>
                    </a:lnTo>
                    <a:lnTo>
                      <a:pt x="12" y="174"/>
                    </a:lnTo>
                    <a:lnTo>
                      <a:pt x="6" y="166"/>
                    </a:lnTo>
                    <a:lnTo>
                      <a:pt x="2" y="158"/>
                    </a:lnTo>
                    <a:lnTo>
                      <a:pt x="0" y="152"/>
                    </a:lnTo>
                    <a:lnTo>
                      <a:pt x="0" y="144"/>
                    </a:lnTo>
                    <a:lnTo>
                      <a:pt x="0" y="136"/>
                    </a:lnTo>
                    <a:lnTo>
                      <a:pt x="2" y="130"/>
                    </a:lnTo>
                    <a:lnTo>
                      <a:pt x="6" y="122"/>
                    </a:lnTo>
                    <a:lnTo>
                      <a:pt x="12" y="114"/>
                    </a:lnTo>
                    <a:lnTo>
                      <a:pt x="26" y="102"/>
                    </a:lnTo>
                    <a:lnTo>
                      <a:pt x="46" y="88"/>
                    </a:lnTo>
                    <a:lnTo>
                      <a:pt x="70" y="76"/>
                    </a:lnTo>
                    <a:lnTo>
                      <a:pt x="98" y="64"/>
                    </a:lnTo>
                    <a:lnTo>
                      <a:pt x="132" y="52"/>
                    </a:lnTo>
                    <a:lnTo>
                      <a:pt x="168" y="42"/>
                    </a:lnTo>
                    <a:lnTo>
                      <a:pt x="210" y="32"/>
                    </a:lnTo>
                    <a:lnTo>
                      <a:pt x="254" y="24"/>
                    </a:lnTo>
                    <a:lnTo>
                      <a:pt x="302" y="18"/>
                    </a:lnTo>
                    <a:lnTo>
                      <a:pt x="352" y="12"/>
                    </a:lnTo>
                    <a:lnTo>
                      <a:pt x="404" y="6"/>
                    </a:lnTo>
                    <a:lnTo>
                      <a:pt x="460" y="2"/>
                    </a:lnTo>
                    <a:lnTo>
                      <a:pt x="518" y="0"/>
                    </a:lnTo>
                    <a:lnTo>
                      <a:pt x="576" y="0"/>
                    </a:lnTo>
                    <a:lnTo>
                      <a:pt x="634" y="0"/>
                    </a:lnTo>
                    <a:lnTo>
                      <a:pt x="692" y="2"/>
                    </a:lnTo>
                    <a:lnTo>
                      <a:pt x="748" y="6"/>
                    </a:lnTo>
                    <a:lnTo>
                      <a:pt x="800" y="12"/>
                    </a:lnTo>
                    <a:lnTo>
                      <a:pt x="850" y="18"/>
                    </a:lnTo>
                    <a:lnTo>
                      <a:pt x="898" y="24"/>
                    </a:lnTo>
                    <a:lnTo>
                      <a:pt x="942" y="32"/>
                    </a:lnTo>
                    <a:lnTo>
                      <a:pt x="984" y="42"/>
                    </a:lnTo>
                    <a:lnTo>
                      <a:pt x="1020" y="52"/>
                    </a:lnTo>
                    <a:lnTo>
                      <a:pt x="1054" y="64"/>
                    </a:lnTo>
                    <a:lnTo>
                      <a:pt x="1082" y="76"/>
                    </a:lnTo>
                    <a:lnTo>
                      <a:pt x="1106" y="88"/>
                    </a:lnTo>
                    <a:lnTo>
                      <a:pt x="1126" y="102"/>
                    </a:lnTo>
                    <a:lnTo>
                      <a:pt x="1140" y="114"/>
                    </a:lnTo>
                    <a:lnTo>
                      <a:pt x="1146" y="122"/>
                    </a:lnTo>
                    <a:lnTo>
                      <a:pt x="1150" y="130"/>
                    </a:lnTo>
                    <a:lnTo>
                      <a:pt x="1152" y="136"/>
                    </a:lnTo>
                    <a:lnTo>
                      <a:pt x="1152" y="14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7676">
                      <a:alpha val="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endParaRPr lang="zh-CN" altLang="en-US" sz="78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927382" y="2788969"/>
              <a:ext cx="1911350" cy="62230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916305" eaLnBrk="1" fontAlgn="base" hangingPunct="1">
                <a:spcBef>
                  <a:spcPts val="0"/>
                </a:spcBef>
                <a:buClrTx/>
                <a:buSzTx/>
                <a:buNone/>
                <a:defRPr/>
              </a:pPr>
              <a:endParaRPr lang="zh-CN" altLang="en-US" sz="780" b="0" ker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Freeform 12"/>
          <p:cNvSpPr/>
          <p:nvPr/>
        </p:nvSpPr>
        <p:spPr bwMode="auto">
          <a:xfrm>
            <a:off x="3859681" y="1820768"/>
            <a:ext cx="1432734" cy="1469310"/>
          </a:xfrm>
          <a:custGeom>
            <a:avLst/>
            <a:gdLst>
              <a:gd name="T0" fmla="*/ 2147483647 w 576"/>
              <a:gd name="T1" fmla="*/ 2147483647 h 648"/>
              <a:gd name="T2" fmla="*/ 2147483647 w 576"/>
              <a:gd name="T3" fmla="*/ 2147483647 h 648"/>
              <a:gd name="T4" fmla="*/ 2147483647 w 576"/>
              <a:gd name="T5" fmla="*/ 2147483647 h 648"/>
              <a:gd name="T6" fmla="*/ 2147483647 w 576"/>
              <a:gd name="T7" fmla="*/ 2147483647 h 648"/>
              <a:gd name="T8" fmla="*/ 2147483647 w 576"/>
              <a:gd name="T9" fmla="*/ 2147483647 h 648"/>
              <a:gd name="T10" fmla="*/ 2147483647 w 576"/>
              <a:gd name="T11" fmla="*/ 2147483647 h 648"/>
              <a:gd name="T12" fmla="*/ 2147483647 w 576"/>
              <a:gd name="T13" fmla="*/ 2147483647 h 648"/>
              <a:gd name="T14" fmla="*/ 2147483647 w 576"/>
              <a:gd name="T15" fmla="*/ 2147483647 h 648"/>
              <a:gd name="T16" fmla="*/ 2147483647 w 576"/>
              <a:gd name="T17" fmla="*/ 2147483647 h 648"/>
              <a:gd name="T18" fmla="*/ 2147483647 w 576"/>
              <a:gd name="T19" fmla="*/ 2147483647 h 648"/>
              <a:gd name="T20" fmla="*/ 2147483647 w 576"/>
              <a:gd name="T21" fmla="*/ 2147483647 h 648"/>
              <a:gd name="T22" fmla="*/ 2133573609 w 576"/>
              <a:gd name="T23" fmla="*/ 2147483647 h 648"/>
              <a:gd name="T24" fmla="*/ 1775924795 w 576"/>
              <a:gd name="T25" fmla="*/ 2147483647 h 648"/>
              <a:gd name="T26" fmla="*/ 1775924795 w 576"/>
              <a:gd name="T27" fmla="*/ 2147483647 h 648"/>
              <a:gd name="T28" fmla="*/ 1418273498 w 576"/>
              <a:gd name="T29" fmla="*/ 2147483647 h 648"/>
              <a:gd name="T30" fmla="*/ 1085285581 w 576"/>
              <a:gd name="T31" fmla="*/ 2147483647 h 648"/>
              <a:gd name="T32" fmla="*/ 776966011 w 576"/>
              <a:gd name="T33" fmla="*/ 2147483647 h 648"/>
              <a:gd name="T34" fmla="*/ 517978169 w 576"/>
              <a:gd name="T35" fmla="*/ 2147483647 h 648"/>
              <a:gd name="T36" fmla="*/ 308319570 w 576"/>
              <a:gd name="T37" fmla="*/ 2147483647 h 648"/>
              <a:gd name="T38" fmla="*/ 209658599 w 576"/>
              <a:gd name="T39" fmla="*/ 2147483647 h 648"/>
              <a:gd name="T40" fmla="*/ 135661008 w 576"/>
              <a:gd name="T41" fmla="*/ 2147483647 h 648"/>
              <a:gd name="T42" fmla="*/ 73997591 w 576"/>
              <a:gd name="T43" fmla="*/ 2147483647 h 648"/>
              <a:gd name="T44" fmla="*/ 36997554 w 576"/>
              <a:gd name="T45" fmla="*/ 2147483647 h 648"/>
              <a:gd name="T46" fmla="*/ 12331690 w 576"/>
              <a:gd name="T47" fmla="*/ 2147483647 h 648"/>
              <a:gd name="T48" fmla="*/ 0 w 576"/>
              <a:gd name="T49" fmla="*/ 2147483647 h 648"/>
              <a:gd name="T50" fmla="*/ 1775924795 w 576"/>
              <a:gd name="T51" fmla="*/ 0 h 648"/>
              <a:gd name="T52" fmla="*/ 2147483647 w 576"/>
              <a:gd name="T53" fmla="*/ 2147483647 h 64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76"/>
              <a:gd name="T82" fmla="*/ 0 h 648"/>
              <a:gd name="T83" fmla="*/ 576 w 576"/>
              <a:gd name="T84" fmla="*/ 648 h 64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76" h="648">
                <a:moveTo>
                  <a:pt x="576" y="576"/>
                </a:moveTo>
                <a:lnTo>
                  <a:pt x="576" y="576"/>
                </a:lnTo>
                <a:lnTo>
                  <a:pt x="574" y="584"/>
                </a:lnTo>
                <a:lnTo>
                  <a:pt x="570" y="590"/>
                </a:lnTo>
                <a:lnTo>
                  <a:pt x="564" y="598"/>
                </a:lnTo>
                <a:lnTo>
                  <a:pt x="554" y="604"/>
                </a:lnTo>
                <a:lnTo>
                  <a:pt x="542" y="610"/>
                </a:lnTo>
                <a:lnTo>
                  <a:pt x="526" y="616"/>
                </a:lnTo>
                <a:lnTo>
                  <a:pt x="492" y="626"/>
                </a:lnTo>
                <a:lnTo>
                  <a:pt x="450" y="636"/>
                </a:lnTo>
                <a:lnTo>
                  <a:pt x="400" y="642"/>
                </a:lnTo>
                <a:lnTo>
                  <a:pt x="346" y="646"/>
                </a:lnTo>
                <a:lnTo>
                  <a:pt x="288" y="648"/>
                </a:lnTo>
                <a:lnTo>
                  <a:pt x="230" y="646"/>
                </a:lnTo>
                <a:lnTo>
                  <a:pt x="176" y="642"/>
                </a:lnTo>
                <a:lnTo>
                  <a:pt x="126" y="636"/>
                </a:lnTo>
                <a:lnTo>
                  <a:pt x="84" y="626"/>
                </a:lnTo>
                <a:lnTo>
                  <a:pt x="50" y="616"/>
                </a:lnTo>
                <a:lnTo>
                  <a:pt x="34" y="610"/>
                </a:lnTo>
                <a:lnTo>
                  <a:pt x="22" y="604"/>
                </a:lnTo>
                <a:lnTo>
                  <a:pt x="12" y="598"/>
                </a:lnTo>
                <a:lnTo>
                  <a:pt x="6" y="590"/>
                </a:lnTo>
                <a:lnTo>
                  <a:pt x="2" y="584"/>
                </a:lnTo>
                <a:lnTo>
                  <a:pt x="0" y="576"/>
                </a:lnTo>
                <a:lnTo>
                  <a:pt x="288" y="0"/>
                </a:lnTo>
                <a:lnTo>
                  <a:pt x="576" y="5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anchor="ctr"/>
          <a:lstStyle/>
          <a:p>
            <a:pPr algn="just" defTabSz="916305">
              <a:lnSpc>
                <a:spcPct val="120000"/>
              </a:lnSpc>
              <a:defRPr/>
            </a:pPr>
            <a:endParaRPr lang="zh-CN" altLang="en-US" sz="780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4390296" y="3813695"/>
            <a:ext cx="459409" cy="443617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595" tIns="45796" rIns="91595" bIns="45796" numCol="1" anchor="t" anchorCtr="0" compatLnSpc="1"/>
          <a:lstStyle/>
          <a:p>
            <a:pPr algn="just">
              <a:lnSpc>
                <a:spcPct val="120000"/>
              </a:lnSpc>
            </a:pPr>
            <a:endParaRPr lang="id-ID" sz="78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11"/>
          <p:cNvSpPr>
            <a:spLocks noChangeAspect="1" noEditPoints="1"/>
          </p:cNvSpPr>
          <p:nvPr/>
        </p:nvSpPr>
        <p:spPr bwMode="auto">
          <a:xfrm>
            <a:off x="4337679" y="2554034"/>
            <a:ext cx="480357" cy="480867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595" tIns="45796" rIns="91595" bIns="45796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78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360726" y="5173945"/>
            <a:ext cx="452232" cy="443617"/>
            <a:chOff x="6786562" y="796925"/>
            <a:chExt cx="500063" cy="490538"/>
          </a:xfrm>
          <a:solidFill>
            <a:schemeClr val="bg1"/>
          </a:solidFill>
        </p:grpSpPr>
        <p:sp>
          <p:nvSpPr>
            <p:cNvPr id="23" name="Freeform 27"/>
            <p:cNvSpPr>
              <a:spLocks noEditPoints="1"/>
            </p:cNvSpPr>
            <p:nvPr/>
          </p:nvSpPr>
          <p:spPr bwMode="auto">
            <a:xfrm>
              <a:off x="6786562" y="796925"/>
              <a:ext cx="500063" cy="490538"/>
            </a:xfrm>
            <a:custGeom>
              <a:avLst/>
              <a:gdLst>
                <a:gd name="T0" fmla="*/ 127 w 130"/>
                <a:gd name="T1" fmla="*/ 42 h 128"/>
                <a:gd name="T2" fmla="*/ 87 w 130"/>
                <a:gd name="T3" fmla="*/ 2 h 128"/>
                <a:gd name="T4" fmla="*/ 79 w 130"/>
                <a:gd name="T5" fmla="*/ 0 h 128"/>
                <a:gd name="T6" fmla="*/ 75 w 130"/>
                <a:gd name="T7" fmla="*/ 2 h 128"/>
                <a:gd name="T8" fmla="*/ 73 w 130"/>
                <a:gd name="T9" fmla="*/ 6 h 128"/>
                <a:gd name="T10" fmla="*/ 64 w 130"/>
                <a:gd name="T11" fmla="*/ 21 h 128"/>
                <a:gd name="T12" fmla="*/ 41 w 130"/>
                <a:gd name="T13" fmla="*/ 37 h 128"/>
                <a:gd name="T14" fmla="*/ 15 w 130"/>
                <a:gd name="T15" fmla="*/ 55 h 128"/>
                <a:gd name="T16" fmla="*/ 1 w 130"/>
                <a:gd name="T17" fmla="*/ 78 h 128"/>
                <a:gd name="T18" fmla="*/ 3 w 130"/>
                <a:gd name="T19" fmla="*/ 86 h 128"/>
                <a:gd name="T20" fmla="*/ 43 w 130"/>
                <a:gd name="T21" fmla="*/ 126 h 128"/>
                <a:gd name="T22" fmla="*/ 51 w 130"/>
                <a:gd name="T23" fmla="*/ 128 h 128"/>
                <a:gd name="T24" fmla="*/ 55 w 130"/>
                <a:gd name="T25" fmla="*/ 126 h 128"/>
                <a:gd name="T26" fmla="*/ 57 w 130"/>
                <a:gd name="T27" fmla="*/ 122 h 128"/>
                <a:gd name="T28" fmla="*/ 66 w 130"/>
                <a:gd name="T29" fmla="*/ 107 h 128"/>
                <a:gd name="T30" fmla="*/ 89 w 130"/>
                <a:gd name="T31" fmla="*/ 91 h 128"/>
                <a:gd name="T32" fmla="*/ 115 w 130"/>
                <a:gd name="T33" fmla="*/ 73 h 128"/>
                <a:gd name="T34" fmla="*/ 129 w 130"/>
                <a:gd name="T35" fmla="*/ 50 h 128"/>
                <a:gd name="T36" fmla="*/ 127 w 130"/>
                <a:gd name="T37" fmla="*/ 42 h 128"/>
                <a:gd name="T38" fmla="*/ 49 w 130"/>
                <a:gd name="T39" fmla="*/ 120 h 128"/>
                <a:gd name="T40" fmla="*/ 9 w 130"/>
                <a:gd name="T41" fmla="*/ 80 h 128"/>
                <a:gd name="T42" fmla="*/ 81 w 130"/>
                <a:gd name="T43" fmla="*/ 8 h 128"/>
                <a:gd name="T44" fmla="*/ 121 w 130"/>
                <a:gd name="T45" fmla="*/ 48 h 128"/>
                <a:gd name="T46" fmla="*/ 49 w 130"/>
                <a:gd name="T4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" h="128">
                  <a:moveTo>
                    <a:pt x="127" y="42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5" y="0"/>
                    <a:pt x="82" y="0"/>
                    <a:pt x="79" y="0"/>
                  </a:cubicBezTo>
                  <a:cubicBezTo>
                    <a:pt x="78" y="1"/>
                    <a:pt x="76" y="1"/>
                    <a:pt x="75" y="2"/>
                  </a:cubicBezTo>
                  <a:cubicBezTo>
                    <a:pt x="74" y="3"/>
                    <a:pt x="74" y="4"/>
                    <a:pt x="73" y="6"/>
                  </a:cubicBezTo>
                  <a:cubicBezTo>
                    <a:pt x="72" y="12"/>
                    <a:pt x="68" y="17"/>
                    <a:pt x="64" y="21"/>
                  </a:cubicBezTo>
                  <a:cubicBezTo>
                    <a:pt x="58" y="27"/>
                    <a:pt x="50" y="32"/>
                    <a:pt x="41" y="37"/>
                  </a:cubicBezTo>
                  <a:cubicBezTo>
                    <a:pt x="32" y="42"/>
                    <a:pt x="23" y="48"/>
                    <a:pt x="15" y="55"/>
                  </a:cubicBezTo>
                  <a:cubicBezTo>
                    <a:pt x="8" y="62"/>
                    <a:pt x="4" y="69"/>
                    <a:pt x="1" y="78"/>
                  </a:cubicBezTo>
                  <a:cubicBezTo>
                    <a:pt x="0" y="80"/>
                    <a:pt x="1" y="84"/>
                    <a:pt x="3" y="8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5" y="128"/>
                    <a:pt x="48" y="128"/>
                    <a:pt x="51" y="128"/>
                  </a:cubicBezTo>
                  <a:cubicBezTo>
                    <a:pt x="52" y="127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2"/>
                  </a:cubicBezTo>
                  <a:cubicBezTo>
                    <a:pt x="58" y="116"/>
                    <a:pt x="62" y="111"/>
                    <a:pt x="66" y="107"/>
                  </a:cubicBezTo>
                  <a:cubicBezTo>
                    <a:pt x="72" y="101"/>
                    <a:pt x="80" y="96"/>
                    <a:pt x="89" y="91"/>
                  </a:cubicBezTo>
                  <a:cubicBezTo>
                    <a:pt x="98" y="86"/>
                    <a:pt x="107" y="80"/>
                    <a:pt x="115" y="73"/>
                  </a:cubicBezTo>
                  <a:cubicBezTo>
                    <a:pt x="122" y="66"/>
                    <a:pt x="126" y="59"/>
                    <a:pt x="129" y="50"/>
                  </a:cubicBezTo>
                  <a:cubicBezTo>
                    <a:pt x="130" y="48"/>
                    <a:pt x="129" y="44"/>
                    <a:pt x="127" y="42"/>
                  </a:cubicBezTo>
                  <a:close/>
                  <a:moveTo>
                    <a:pt x="49" y="120"/>
                  </a:moveTo>
                  <a:cubicBezTo>
                    <a:pt x="36" y="107"/>
                    <a:pt x="22" y="93"/>
                    <a:pt x="9" y="80"/>
                  </a:cubicBezTo>
                  <a:cubicBezTo>
                    <a:pt x="20" y="43"/>
                    <a:pt x="70" y="45"/>
                    <a:pt x="81" y="8"/>
                  </a:cubicBezTo>
                  <a:cubicBezTo>
                    <a:pt x="94" y="21"/>
                    <a:pt x="108" y="35"/>
                    <a:pt x="121" y="48"/>
                  </a:cubicBezTo>
                  <a:cubicBezTo>
                    <a:pt x="110" y="85"/>
                    <a:pt x="60" y="83"/>
                    <a:pt x="4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595" tIns="45796" rIns="91595" bIns="4579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8"/>
            <p:cNvSpPr>
              <a:spLocks noEditPoints="1"/>
            </p:cNvSpPr>
            <p:nvPr/>
          </p:nvSpPr>
          <p:spPr bwMode="auto">
            <a:xfrm>
              <a:off x="6967538" y="969963"/>
              <a:ext cx="134938" cy="138113"/>
            </a:xfrm>
            <a:custGeom>
              <a:avLst/>
              <a:gdLst>
                <a:gd name="T0" fmla="*/ 28 w 35"/>
                <a:gd name="T1" fmla="*/ 12 h 36"/>
                <a:gd name="T2" fmla="*/ 20 w 35"/>
                <a:gd name="T3" fmla="*/ 13 h 36"/>
                <a:gd name="T4" fmla="*/ 10 w 35"/>
                <a:gd name="T5" fmla="*/ 7 h 36"/>
                <a:gd name="T6" fmla="*/ 15 w 35"/>
                <a:gd name="T7" fmla="*/ 6 h 36"/>
                <a:gd name="T8" fmla="*/ 19 w 35"/>
                <a:gd name="T9" fmla="*/ 6 h 36"/>
                <a:gd name="T10" fmla="*/ 20 w 35"/>
                <a:gd name="T11" fmla="*/ 2 h 36"/>
                <a:gd name="T12" fmla="*/ 13 w 35"/>
                <a:gd name="T13" fmla="*/ 1 h 36"/>
                <a:gd name="T14" fmla="*/ 6 w 35"/>
                <a:gd name="T15" fmla="*/ 4 h 36"/>
                <a:gd name="T16" fmla="*/ 5 w 35"/>
                <a:gd name="T17" fmla="*/ 3 h 36"/>
                <a:gd name="T18" fmla="*/ 3 w 35"/>
                <a:gd name="T19" fmla="*/ 5 h 36"/>
                <a:gd name="T20" fmla="*/ 4 w 35"/>
                <a:gd name="T21" fmla="*/ 6 h 36"/>
                <a:gd name="T22" fmla="*/ 1 w 35"/>
                <a:gd name="T23" fmla="*/ 15 h 36"/>
                <a:gd name="T24" fmla="*/ 3 w 35"/>
                <a:gd name="T25" fmla="*/ 22 h 36"/>
                <a:gd name="T26" fmla="*/ 18 w 35"/>
                <a:gd name="T27" fmla="*/ 21 h 36"/>
                <a:gd name="T28" fmla="*/ 23 w 35"/>
                <a:gd name="T29" fmla="*/ 31 h 36"/>
                <a:gd name="T30" fmla="*/ 19 w 35"/>
                <a:gd name="T31" fmla="*/ 30 h 36"/>
                <a:gd name="T32" fmla="*/ 16 w 35"/>
                <a:gd name="T33" fmla="*/ 28 h 36"/>
                <a:gd name="T34" fmla="*/ 13 w 35"/>
                <a:gd name="T35" fmla="*/ 31 h 36"/>
                <a:gd name="T36" fmla="*/ 17 w 35"/>
                <a:gd name="T37" fmla="*/ 35 h 36"/>
                <a:gd name="T38" fmla="*/ 25 w 35"/>
                <a:gd name="T39" fmla="*/ 36 h 36"/>
                <a:gd name="T40" fmla="*/ 31 w 35"/>
                <a:gd name="T41" fmla="*/ 35 h 36"/>
                <a:gd name="T42" fmla="*/ 33 w 35"/>
                <a:gd name="T43" fmla="*/ 34 h 36"/>
                <a:gd name="T44" fmla="*/ 33 w 35"/>
                <a:gd name="T45" fmla="*/ 32 h 36"/>
                <a:gd name="T46" fmla="*/ 34 w 35"/>
                <a:gd name="T47" fmla="*/ 26 h 36"/>
                <a:gd name="T48" fmla="*/ 35 w 35"/>
                <a:gd name="T49" fmla="*/ 18 h 36"/>
                <a:gd name="T50" fmla="*/ 10 w 35"/>
                <a:gd name="T51" fmla="*/ 17 h 36"/>
                <a:gd name="T52" fmla="*/ 6 w 35"/>
                <a:gd name="T53" fmla="*/ 15 h 36"/>
                <a:gd name="T54" fmla="*/ 7 w 35"/>
                <a:gd name="T55" fmla="*/ 11 h 36"/>
                <a:gd name="T56" fmla="*/ 14 w 35"/>
                <a:gd name="T57" fmla="*/ 16 h 36"/>
                <a:gd name="T58" fmla="*/ 29 w 35"/>
                <a:gd name="T59" fmla="*/ 25 h 36"/>
                <a:gd name="T60" fmla="*/ 21 w 35"/>
                <a:gd name="T61" fmla="*/ 20 h 36"/>
                <a:gd name="T62" fmla="*/ 25 w 35"/>
                <a:gd name="T63" fmla="*/ 18 h 36"/>
                <a:gd name="T64" fmla="*/ 28 w 35"/>
                <a:gd name="T65" fmla="*/ 20 h 36"/>
                <a:gd name="T66" fmla="*/ 29 w 35"/>
                <a:gd name="T6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36">
                  <a:moveTo>
                    <a:pt x="32" y="15"/>
                  </a:moveTo>
                  <a:cubicBezTo>
                    <a:pt x="31" y="14"/>
                    <a:pt x="30" y="13"/>
                    <a:pt x="28" y="12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3" y="12"/>
                    <a:pt x="22" y="12"/>
                    <a:pt x="20" y="13"/>
                  </a:cubicBezTo>
                  <a:cubicBezTo>
                    <a:pt x="19" y="13"/>
                    <a:pt x="18" y="14"/>
                    <a:pt x="16" y="15"/>
                  </a:cubicBezTo>
                  <a:cubicBezTo>
                    <a:pt x="14" y="12"/>
                    <a:pt x="12" y="10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4" y="6"/>
                    <a:pt x="14" y="6"/>
                    <a:pt x="15" y="6"/>
                  </a:cubicBezTo>
                  <a:cubicBezTo>
                    <a:pt x="16" y="7"/>
                    <a:pt x="17" y="7"/>
                    <a:pt x="18" y="7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1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9"/>
                    <a:pt x="2" y="10"/>
                  </a:cubicBezTo>
                  <a:cubicBezTo>
                    <a:pt x="1" y="12"/>
                    <a:pt x="1" y="13"/>
                    <a:pt x="1" y="15"/>
                  </a:cubicBezTo>
                  <a:cubicBezTo>
                    <a:pt x="0" y="16"/>
                    <a:pt x="1" y="17"/>
                    <a:pt x="1" y="18"/>
                  </a:cubicBezTo>
                  <a:cubicBezTo>
                    <a:pt x="1" y="20"/>
                    <a:pt x="2" y="21"/>
                    <a:pt x="3" y="22"/>
                  </a:cubicBezTo>
                  <a:cubicBezTo>
                    <a:pt x="5" y="23"/>
                    <a:pt x="8" y="24"/>
                    <a:pt x="10" y="24"/>
                  </a:cubicBezTo>
                  <a:cubicBezTo>
                    <a:pt x="13" y="23"/>
                    <a:pt x="15" y="23"/>
                    <a:pt x="18" y="21"/>
                  </a:cubicBezTo>
                  <a:cubicBezTo>
                    <a:pt x="21" y="24"/>
                    <a:pt x="23" y="27"/>
                    <a:pt x="25" y="29"/>
                  </a:cubicBezTo>
                  <a:cubicBezTo>
                    <a:pt x="24" y="30"/>
                    <a:pt x="24" y="30"/>
                    <a:pt x="23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5" y="28"/>
                    <a:pt x="15" y="29"/>
                    <a:pt x="14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2"/>
                    <a:pt x="13" y="33"/>
                    <a:pt x="14" y="33"/>
                  </a:cubicBezTo>
                  <a:cubicBezTo>
                    <a:pt x="15" y="34"/>
                    <a:pt x="16" y="35"/>
                    <a:pt x="17" y="35"/>
                  </a:cubicBezTo>
                  <a:cubicBezTo>
                    <a:pt x="18" y="36"/>
                    <a:pt x="19" y="36"/>
                    <a:pt x="20" y="36"/>
                  </a:cubicBezTo>
                  <a:cubicBezTo>
                    <a:pt x="22" y="36"/>
                    <a:pt x="23" y="36"/>
                    <a:pt x="25" y="36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3"/>
                    <a:pt x="30" y="34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4"/>
                  </a:cubicBezTo>
                  <a:cubicBezTo>
                    <a:pt x="33" y="34"/>
                    <a:pt x="34" y="34"/>
                    <a:pt x="34" y="33"/>
                  </a:cubicBezTo>
                  <a:cubicBezTo>
                    <a:pt x="34" y="33"/>
                    <a:pt x="33" y="32"/>
                    <a:pt x="33" y="32"/>
                  </a:cubicBezTo>
                  <a:cubicBezTo>
                    <a:pt x="32" y="32"/>
                    <a:pt x="32" y="31"/>
                    <a:pt x="31" y="30"/>
                  </a:cubicBezTo>
                  <a:cubicBezTo>
                    <a:pt x="32" y="29"/>
                    <a:pt x="33" y="27"/>
                    <a:pt x="34" y="26"/>
                  </a:cubicBezTo>
                  <a:cubicBezTo>
                    <a:pt x="35" y="24"/>
                    <a:pt x="35" y="23"/>
                    <a:pt x="35" y="21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4" y="17"/>
                    <a:pt x="33" y="16"/>
                    <a:pt x="32" y="15"/>
                  </a:cubicBezTo>
                  <a:close/>
                  <a:moveTo>
                    <a:pt x="10" y="17"/>
                  </a:moveTo>
                  <a:cubicBezTo>
                    <a:pt x="9" y="17"/>
                    <a:pt x="8" y="17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2"/>
                    <a:pt x="7" y="11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10" y="11"/>
                    <a:pt x="12" y="14"/>
                    <a:pt x="14" y="16"/>
                  </a:cubicBezTo>
                  <a:cubicBezTo>
                    <a:pt x="12" y="17"/>
                    <a:pt x="11" y="17"/>
                    <a:pt x="10" y="17"/>
                  </a:cubicBezTo>
                  <a:close/>
                  <a:moveTo>
                    <a:pt x="29" y="25"/>
                  </a:moveTo>
                  <a:cubicBezTo>
                    <a:pt x="28" y="26"/>
                    <a:pt x="28" y="27"/>
                    <a:pt x="27" y="27"/>
                  </a:cubicBezTo>
                  <a:cubicBezTo>
                    <a:pt x="25" y="25"/>
                    <a:pt x="23" y="22"/>
                    <a:pt x="21" y="20"/>
                  </a:cubicBezTo>
                  <a:cubicBezTo>
                    <a:pt x="21" y="20"/>
                    <a:pt x="22" y="19"/>
                    <a:pt x="23" y="19"/>
                  </a:cubicBezTo>
                  <a:cubicBezTo>
                    <a:pt x="23" y="19"/>
                    <a:pt x="24" y="19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7" y="19"/>
                    <a:pt x="28" y="19"/>
                    <a:pt x="28" y="20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29" y="24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595" tIns="45796" rIns="91595" bIns="4579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9"/>
            <p:cNvSpPr/>
            <p:nvPr/>
          </p:nvSpPr>
          <p:spPr bwMode="auto">
            <a:xfrm>
              <a:off x="6956425" y="1135063"/>
              <a:ext cx="73025" cy="79375"/>
            </a:xfrm>
            <a:custGeom>
              <a:avLst/>
              <a:gdLst>
                <a:gd name="T0" fmla="*/ 16 w 19"/>
                <a:gd name="T1" fmla="*/ 1 h 21"/>
                <a:gd name="T2" fmla="*/ 16 w 19"/>
                <a:gd name="T3" fmla="*/ 1 h 21"/>
                <a:gd name="T4" fmla="*/ 9 w 19"/>
                <a:gd name="T5" fmla="*/ 7 h 21"/>
                <a:gd name="T6" fmla="*/ 3 w 19"/>
                <a:gd name="T7" fmla="*/ 14 h 21"/>
                <a:gd name="T8" fmla="*/ 0 w 19"/>
                <a:gd name="T9" fmla="*/ 17 h 21"/>
                <a:gd name="T10" fmla="*/ 0 w 19"/>
                <a:gd name="T11" fmla="*/ 17 h 21"/>
                <a:gd name="T12" fmla="*/ 0 w 19"/>
                <a:gd name="T13" fmla="*/ 20 h 21"/>
                <a:gd name="T14" fmla="*/ 3 w 19"/>
                <a:gd name="T15" fmla="*/ 20 h 21"/>
                <a:gd name="T16" fmla="*/ 3 w 19"/>
                <a:gd name="T17" fmla="*/ 20 h 21"/>
                <a:gd name="T18" fmla="*/ 6 w 19"/>
                <a:gd name="T19" fmla="*/ 16 h 21"/>
                <a:gd name="T20" fmla="*/ 11 w 19"/>
                <a:gd name="T21" fmla="*/ 10 h 21"/>
                <a:gd name="T22" fmla="*/ 18 w 19"/>
                <a:gd name="T23" fmla="*/ 4 h 21"/>
                <a:gd name="T24" fmla="*/ 18 w 19"/>
                <a:gd name="T25" fmla="*/ 4 h 21"/>
                <a:gd name="T26" fmla="*/ 19 w 19"/>
                <a:gd name="T27" fmla="*/ 4 h 21"/>
                <a:gd name="T28" fmla="*/ 19 w 19"/>
                <a:gd name="T29" fmla="*/ 1 h 21"/>
                <a:gd name="T30" fmla="*/ 16 w 19"/>
                <a:gd name="T3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1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1" y="5"/>
                    <a:pt x="9" y="7"/>
                  </a:cubicBezTo>
                  <a:cubicBezTo>
                    <a:pt x="6" y="9"/>
                    <a:pt x="5" y="11"/>
                    <a:pt x="3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4"/>
                    <a:pt x="9" y="12"/>
                    <a:pt x="11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3"/>
                    <a:pt x="19" y="2"/>
                    <a:pt x="19" y="1"/>
                  </a:cubicBezTo>
                  <a:cubicBezTo>
                    <a:pt x="18" y="0"/>
                    <a:pt x="17" y="0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595" tIns="45796" rIns="91595" bIns="4579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30"/>
            <p:cNvSpPr/>
            <p:nvPr/>
          </p:nvSpPr>
          <p:spPr bwMode="auto">
            <a:xfrm>
              <a:off x="7043738" y="873125"/>
              <a:ext cx="77788" cy="80963"/>
            </a:xfrm>
            <a:custGeom>
              <a:avLst/>
              <a:gdLst>
                <a:gd name="T0" fmla="*/ 8 w 20"/>
                <a:gd name="T1" fmla="*/ 11 h 21"/>
                <a:gd name="T2" fmla="*/ 1 w 20"/>
                <a:gd name="T3" fmla="*/ 17 h 21"/>
                <a:gd name="T4" fmla="*/ 0 w 20"/>
                <a:gd name="T5" fmla="*/ 17 h 21"/>
                <a:gd name="T6" fmla="*/ 0 w 20"/>
                <a:gd name="T7" fmla="*/ 20 h 21"/>
                <a:gd name="T8" fmla="*/ 3 w 20"/>
                <a:gd name="T9" fmla="*/ 20 h 21"/>
                <a:gd name="T10" fmla="*/ 3 w 20"/>
                <a:gd name="T11" fmla="*/ 20 h 21"/>
                <a:gd name="T12" fmla="*/ 10 w 20"/>
                <a:gd name="T13" fmla="*/ 14 h 21"/>
                <a:gd name="T14" fmla="*/ 16 w 20"/>
                <a:gd name="T15" fmla="*/ 7 h 21"/>
                <a:gd name="T16" fmla="*/ 19 w 20"/>
                <a:gd name="T17" fmla="*/ 3 h 21"/>
                <a:gd name="T18" fmla="*/ 19 w 20"/>
                <a:gd name="T19" fmla="*/ 3 h 21"/>
                <a:gd name="T20" fmla="*/ 19 w 20"/>
                <a:gd name="T21" fmla="*/ 0 h 21"/>
                <a:gd name="T22" fmla="*/ 16 w 20"/>
                <a:gd name="T23" fmla="*/ 0 h 21"/>
                <a:gd name="T24" fmla="*/ 16 w 20"/>
                <a:gd name="T25" fmla="*/ 1 h 21"/>
                <a:gd name="T26" fmla="*/ 13 w 20"/>
                <a:gd name="T27" fmla="*/ 5 h 21"/>
                <a:gd name="T28" fmla="*/ 8 w 20"/>
                <a:gd name="T2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8" y="11"/>
                  </a:moveTo>
                  <a:cubicBezTo>
                    <a:pt x="5" y="13"/>
                    <a:pt x="3" y="15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8"/>
                    <a:pt x="8" y="16"/>
                    <a:pt x="10" y="14"/>
                  </a:cubicBezTo>
                  <a:cubicBezTo>
                    <a:pt x="13" y="12"/>
                    <a:pt x="14" y="9"/>
                    <a:pt x="16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10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595" tIns="45796" rIns="91595" bIns="4579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15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4" y="5088718"/>
            <a:ext cx="12857163" cy="21436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Franklin Gothic Medium" panose="020B06030201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11094" y="5478832"/>
            <a:ext cx="1657422" cy="1363454"/>
            <a:chOff x="5329238" y="1931988"/>
            <a:chExt cx="550862" cy="498475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5462588" y="2284413"/>
              <a:ext cx="53975" cy="146050"/>
            </a:xfrm>
            <a:custGeom>
              <a:avLst/>
              <a:gdLst>
                <a:gd name="T0" fmla="*/ 3 w 14"/>
                <a:gd name="T1" fmla="*/ 10 h 38"/>
                <a:gd name="T2" fmla="*/ 0 w 14"/>
                <a:gd name="T3" fmla="*/ 15 h 38"/>
                <a:gd name="T4" fmla="*/ 0 w 14"/>
                <a:gd name="T5" fmla="*/ 38 h 38"/>
                <a:gd name="T6" fmla="*/ 14 w 14"/>
                <a:gd name="T7" fmla="*/ 38 h 38"/>
                <a:gd name="T8" fmla="*/ 14 w 14"/>
                <a:gd name="T9" fmla="*/ 2 h 38"/>
                <a:gd name="T10" fmla="*/ 11 w 14"/>
                <a:gd name="T11" fmla="*/ 1 h 38"/>
                <a:gd name="T12" fmla="*/ 3 w 14"/>
                <a:gd name="T13" fmla="*/ 10 h 38"/>
                <a:gd name="T14" fmla="*/ 3 w 14"/>
                <a:gd name="T15" fmla="*/ 10 h 38"/>
                <a:gd name="T16" fmla="*/ 3 w 14"/>
                <a:gd name="T17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8">
                  <a:moveTo>
                    <a:pt x="3" y="10"/>
                  </a:moveTo>
                  <a:cubicBezTo>
                    <a:pt x="1" y="11"/>
                    <a:pt x="0" y="13"/>
                    <a:pt x="0" y="1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0"/>
                    <a:pt x="13" y="0"/>
                    <a:pt x="11" y="1"/>
                  </a:cubicBezTo>
                  <a:lnTo>
                    <a:pt x="3" y="10"/>
                  </a:lnTo>
                  <a:close/>
                  <a:moveTo>
                    <a:pt x="3" y="10"/>
                  </a:moveTo>
                  <a:cubicBezTo>
                    <a:pt x="3" y="10"/>
                    <a:pt x="3" y="10"/>
                    <a:pt x="3" y="1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/>
            <a:p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688013" y="2200275"/>
              <a:ext cx="49212" cy="230188"/>
            </a:xfrm>
            <a:custGeom>
              <a:avLst/>
              <a:gdLst>
                <a:gd name="T0" fmla="*/ 2 w 13"/>
                <a:gd name="T1" fmla="*/ 10 h 60"/>
                <a:gd name="T2" fmla="*/ 0 w 13"/>
                <a:gd name="T3" fmla="*/ 15 h 60"/>
                <a:gd name="T4" fmla="*/ 0 w 13"/>
                <a:gd name="T5" fmla="*/ 60 h 60"/>
                <a:gd name="T6" fmla="*/ 13 w 13"/>
                <a:gd name="T7" fmla="*/ 60 h 60"/>
                <a:gd name="T8" fmla="*/ 13 w 13"/>
                <a:gd name="T9" fmla="*/ 2 h 60"/>
                <a:gd name="T10" fmla="*/ 11 w 13"/>
                <a:gd name="T11" fmla="*/ 1 h 60"/>
                <a:gd name="T12" fmla="*/ 2 w 13"/>
                <a:gd name="T13" fmla="*/ 10 h 60"/>
                <a:gd name="T14" fmla="*/ 2 w 13"/>
                <a:gd name="T15" fmla="*/ 10 h 60"/>
                <a:gd name="T16" fmla="*/ 2 w 13"/>
                <a:gd name="T17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60">
                  <a:moveTo>
                    <a:pt x="2" y="10"/>
                  </a:moveTo>
                  <a:cubicBezTo>
                    <a:pt x="1" y="11"/>
                    <a:pt x="0" y="14"/>
                    <a:pt x="0" y="15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0"/>
                    <a:pt x="12" y="0"/>
                    <a:pt x="11" y="1"/>
                  </a:cubicBezTo>
                  <a:lnTo>
                    <a:pt x="2" y="10"/>
                  </a:lnTo>
                  <a:close/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/>
            <a:p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5761038" y="2127250"/>
              <a:ext cx="49212" cy="303213"/>
            </a:xfrm>
            <a:custGeom>
              <a:avLst/>
              <a:gdLst>
                <a:gd name="T0" fmla="*/ 3 w 13"/>
                <a:gd name="T1" fmla="*/ 9 h 79"/>
                <a:gd name="T2" fmla="*/ 0 w 13"/>
                <a:gd name="T3" fmla="*/ 15 h 79"/>
                <a:gd name="T4" fmla="*/ 0 w 13"/>
                <a:gd name="T5" fmla="*/ 79 h 79"/>
                <a:gd name="T6" fmla="*/ 13 w 13"/>
                <a:gd name="T7" fmla="*/ 79 h 79"/>
                <a:gd name="T8" fmla="*/ 13 w 13"/>
                <a:gd name="T9" fmla="*/ 2 h 79"/>
                <a:gd name="T10" fmla="*/ 11 w 13"/>
                <a:gd name="T11" fmla="*/ 1 h 79"/>
                <a:gd name="T12" fmla="*/ 3 w 13"/>
                <a:gd name="T13" fmla="*/ 9 h 79"/>
                <a:gd name="T14" fmla="*/ 3 w 13"/>
                <a:gd name="T15" fmla="*/ 9 h 79"/>
                <a:gd name="T16" fmla="*/ 3 w 13"/>
                <a:gd name="T17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9">
                  <a:moveTo>
                    <a:pt x="3" y="9"/>
                  </a:moveTo>
                  <a:cubicBezTo>
                    <a:pt x="1" y="11"/>
                    <a:pt x="0" y="13"/>
                    <a:pt x="0" y="15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1"/>
                  </a:cubicBezTo>
                  <a:lnTo>
                    <a:pt x="3" y="9"/>
                  </a:lnTo>
                  <a:close/>
                  <a:moveTo>
                    <a:pt x="3" y="9"/>
                  </a:moveTo>
                  <a:cubicBezTo>
                    <a:pt x="3" y="9"/>
                    <a:pt x="3" y="9"/>
                    <a:pt x="3" y="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/>
            <a:p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5611813" y="2273300"/>
              <a:ext cx="53975" cy="157163"/>
            </a:xfrm>
            <a:custGeom>
              <a:avLst/>
              <a:gdLst>
                <a:gd name="T0" fmla="*/ 3 w 14"/>
                <a:gd name="T1" fmla="*/ 10 h 41"/>
                <a:gd name="T2" fmla="*/ 2 w 14"/>
                <a:gd name="T3" fmla="*/ 11 h 41"/>
                <a:gd name="T4" fmla="*/ 0 w 14"/>
                <a:gd name="T5" fmla="*/ 16 h 41"/>
                <a:gd name="T6" fmla="*/ 0 w 14"/>
                <a:gd name="T7" fmla="*/ 41 h 41"/>
                <a:gd name="T8" fmla="*/ 14 w 14"/>
                <a:gd name="T9" fmla="*/ 41 h 41"/>
                <a:gd name="T10" fmla="*/ 14 w 14"/>
                <a:gd name="T11" fmla="*/ 3 h 41"/>
                <a:gd name="T12" fmla="*/ 11 w 14"/>
                <a:gd name="T13" fmla="*/ 2 h 41"/>
                <a:gd name="T14" fmla="*/ 3 w 14"/>
                <a:gd name="T15" fmla="*/ 10 h 41"/>
                <a:gd name="T16" fmla="*/ 3 w 14"/>
                <a:gd name="T17" fmla="*/ 10 h 41"/>
                <a:gd name="T18" fmla="*/ 3 w 14"/>
                <a:gd name="T19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1">
                  <a:moveTo>
                    <a:pt x="3" y="10"/>
                  </a:moveTo>
                  <a:cubicBezTo>
                    <a:pt x="3" y="10"/>
                    <a:pt x="2" y="11"/>
                    <a:pt x="2" y="11"/>
                  </a:cubicBezTo>
                  <a:cubicBezTo>
                    <a:pt x="1" y="12"/>
                    <a:pt x="0" y="14"/>
                    <a:pt x="0" y="1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1"/>
                    <a:pt x="13" y="0"/>
                    <a:pt x="11" y="2"/>
                  </a:cubicBezTo>
                  <a:lnTo>
                    <a:pt x="3" y="10"/>
                  </a:lnTo>
                  <a:close/>
                  <a:moveTo>
                    <a:pt x="3" y="10"/>
                  </a:moveTo>
                  <a:cubicBezTo>
                    <a:pt x="3" y="10"/>
                    <a:pt x="3" y="10"/>
                    <a:pt x="3" y="1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/>
            <a:p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5538788" y="2279650"/>
              <a:ext cx="49212" cy="150813"/>
            </a:xfrm>
            <a:custGeom>
              <a:avLst/>
              <a:gdLst>
                <a:gd name="T0" fmla="*/ 2 w 13"/>
                <a:gd name="T1" fmla="*/ 1 h 39"/>
                <a:gd name="T2" fmla="*/ 0 w 13"/>
                <a:gd name="T3" fmla="*/ 2 h 39"/>
                <a:gd name="T4" fmla="*/ 0 w 13"/>
                <a:gd name="T5" fmla="*/ 39 h 39"/>
                <a:gd name="T6" fmla="*/ 13 w 13"/>
                <a:gd name="T7" fmla="*/ 39 h 39"/>
                <a:gd name="T8" fmla="*/ 13 w 13"/>
                <a:gd name="T9" fmla="*/ 16 h 39"/>
                <a:gd name="T10" fmla="*/ 11 w 13"/>
                <a:gd name="T11" fmla="*/ 10 h 39"/>
                <a:gd name="T12" fmla="*/ 9 w 13"/>
                <a:gd name="T13" fmla="*/ 8 h 39"/>
                <a:gd name="T14" fmla="*/ 2 w 13"/>
                <a:gd name="T15" fmla="*/ 1 h 39"/>
                <a:gd name="T16" fmla="*/ 2 w 13"/>
                <a:gd name="T17" fmla="*/ 1 h 39"/>
                <a:gd name="T18" fmla="*/ 2 w 13"/>
                <a:gd name="T1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39">
                  <a:moveTo>
                    <a:pt x="2" y="1"/>
                  </a:moveTo>
                  <a:cubicBezTo>
                    <a:pt x="1" y="0"/>
                    <a:pt x="0" y="0"/>
                    <a:pt x="0" y="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4"/>
                    <a:pt x="12" y="11"/>
                    <a:pt x="11" y="10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2" y="1"/>
                  </a:ln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/>
            <a:p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5381625" y="2357438"/>
              <a:ext cx="58737" cy="73025"/>
            </a:xfrm>
            <a:custGeom>
              <a:avLst/>
              <a:gdLst>
                <a:gd name="T0" fmla="*/ 7 w 15"/>
                <a:gd name="T1" fmla="*/ 8 h 19"/>
                <a:gd name="T2" fmla="*/ 2 w 15"/>
                <a:gd name="T3" fmla="*/ 12 h 19"/>
                <a:gd name="T4" fmla="*/ 0 w 15"/>
                <a:gd name="T5" fmla="*/ 17 h 19"/>
                <a:gd name="T6" fmla="*/ 0 w 15"/>
                <a:gd name="T7" fmla="*/ 19 h 19"/>
                <a:gd name="T8" fmla="*/ 15 w 15"/>
                <a:gd name="T9" fmla="*/ 19 h 19"/>
                <a:gd name="T10" fmla="*/ 15 w 15"/>
                <a:gd name="T11" fmla="*/ 2 h 19"/>
                <a:gd name="T12" fmla="*/ 13 w 15"/>
                <a:gd name="T13" fmla="*/ 1 h 19"/>
                <a:gd name="T14" fmla="*/ 7 w 15"/>
                <a:gd name="T15" fmla="*/ 8 h 19"/>
                <a:gd name="T16" fmla="*/ 7 w 15"/>
                <a:gd name="T17" fmla="*/ 8 h 19"/>
                <a:gd name="T18" fmla="*/ 7 w 15"/>
                <a:gd name="T1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9">
                  <a:moveTo>
                    <a:pt x="7" y="8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1" y="13"/>
                    <a:pt x="0" y="15"/>
                    <a:pt x="0" y="1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4" y="0"/>
                    <a:pt x="13" y="1"/>
                  </a:cubicBezTo>
                  <a:lnTo>
                    <a:pt x="7" y="8"/>
                  </a:lnTo>
                  <a:close/>
                  <a:moveTo>
                    <a:pt x="7" y="8"/>
                  </a:moveTo>
                  <a:cubicBezTo>
                    <a:pt x="7" y="8"/>
                    <a:pt x="7" y="8"/>
                    <a:pt x="7" y="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/>
            <a:p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5329238" y="1931988"/>
              <a:ext cx="550862" cy="414338"/>
            </a:xfrm>
            <a:custGeom>
              <a:avLst/>
              <a:gdLst>
                <a:gd name="T0" fmla="*/ 142 w 144"/>
                <a:gd name="T1" fmla="*/ 53 h 108"/>
                <a:gd name="T2" fmla="*/ 144 w 144"/>
                <a:gd name="T3" fmla="*/ 52 h 108"/>
                <a:gd name="T4" fmla="*/ 144 w 144"/>
                <a:gd name="T5" fmla="*/ 6 h 108"/>
                <a:gd name="T6" fmla="*/ 138 w 144"/>
                <a:gd name="T7" fmla="*/ 0 h 108"/>
                <a:gd name="T8" fmla="*/ 92 w 144"/>
                <a:gd name="T9" fmla="*/ 0 h 108"/>
                <a:gd name="T10" fmla="*/ 91 w 144"/>
                <a:gd name="T11" fmla="*/ 2 h 108"/>
                <a:gd name="T12" fmla="*/ 108 w 144"/>
                <a:gd name="T13" fmla="*/ 18 h 108"/>
                <a:gd name="T14" fmla="*/ 101 w 144"/>
                <a:gd name="T15" fmla="*/ 25 h 108"/>
                <a:gd name="T16" fmla="*/ 70 w 144"/>
                <a:gd name="T17" fmla="*/ 56 h 108"/>
                <a:gd name="T18" fmla="*/ 54 w 144"/>
                <a:gd name="T19" fmla="*/ 39 h 108"/>
                <a:gd name="T20" fmla="*/ 50 w 144"/>
                <a:gd name="T21" fmla="*/ 39 h 108"/>
                <a:gd name="T22" fmla="*/ 5 w 144"/>
                <a:gd name="T23" fmla="*/ 84 h 108"/>
                <a:gd name="T24" fmla="*/ 5 w 144"/>
                <a:gd name="T25" fmla="*/ 103 h 108"/>
                <a:gd name="T26" fmla="*/ 5 w 144"/>
                <a:gd name="T27" fmla="*/ 103 h 108"/>
                <a:gd name="T28" fmla="*/ 23 w 144"/>
                <a:gd name="T29" fmla="*/ 103 h 108"/>
                <a:gd name="T30" fmla="*/ 52 w 144"/>
                <a:gd name="T31" fmla="*/ 74 h 108"/>
                <a:gd name="T32" fmla="*/ 68 w 144"/>
                <a:gd name="T33" fmla="*/ 90 h 108"/>
                <a:gd name="T34" fmla="*/ 73 w 144"/>
                <a:gd name="T35" fmla="*/ 90 h 108"/>
                <a:gd name="T36" fmla="*/ 126 w 144"/>
                <a:gd name="T37" fmla="*/ 37 h 108"/>
                <a:gd name="T38" fmla="*/ 142 w 144"/>
                <a:gd name="T39" fmla="*/ 53 h 108"/>
                <a:gd name="T40" fmla="*/ 142 w 144"/>
                <a:gd name="T41" fmla="*/ 53 h 108"/>
                <a:gd name="T42" fmla="*/ 142 w 144"/>
                <a:gd name="T43" fmla="*/ 5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108">
                  <a:moveTo>
                    <a:pt x="142" y="53"/>
                  </a:moveTo>
                  <a:cubicBezTo>
                    <a:pt x="143" y="54"/>
                    <a:pt x="144" y="54"/>
                    <a:pt x="144" y="52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4" y="3"/>
                    <a:pt x="141" y="0"/>
                    <a:pt x="138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1" y="0"/>
                    <a:pt x="90" y="1"/>
                    <a:pt x="91" y="2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3" y="38"/>
                    <a:pt x="51" y="38"/>
                    <a:pt x="50" y="39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0" y="89"/>
                    <a:pt x="0" y="98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10" y="108"/>
                    <a:pt x="18" y="108"/>
                    <a:pt x="23" y="103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9" y="91"/>
                    <a:pt x="71" y="91"/>
                    <a:pt x="73" y="90"/>
                  </a:cubicBezTo>
                  <a:cubicBezTo>
                    <a:pt x="126" y="37"/>
                    <a:pt x="126" y="37"/>
                    <a:pt x="126" y="37"/>
                  </a:cubicBezTo>
                  <a:lnTo>
                    <a:pt x="142" y="53"/>
                  </a:lnTo>
                  <a:close/>
                  <a:moveTo>
                    <a:pt x="142" y="53"/>
                  </a:moveTo>
                  <a:cubicBezTo>
                    <a:pt x="142" y="53"/>
                    <a:pt x="142" y="53"/>
                    <a:pt x="142" y="5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/>
            <a:p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041745" y="1909086"/>
            <a:ext cx="964287" cy="964287"/>
            <a:chOff x="9521484" y="1810084"/>
            <a:chExt cx="914400" cy="914400"/>
          </a:xfrm>
        </p:grpSpPr>
        <p:sp>
          <p:nvSpPr>
            <p:cNvPr id="22" name="Oval 21"/>
            <p:cNvSpPr/>
            <p:nvPr/>
          </p:nvSpPr>
          <p:spPr>
            <a:xfrm>
              <a:off x="9521484" y="1810084"/>
              <a:ext cx="914400" cy="914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9818387" y="2085996"/>
              <a:ext cx="320594" cy="362576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312070" y="1909086"/>
            <a:ext cx="964287" cy="964287"/>
            <a:chOff x="6933028" y="1810084"/>
            <a:chExt cx="914400" cy="914400"/>
          </a:xfrm>
        </p:grpSpPr>
        <p:sp>
          <p:nvSpPr>
            <p:cNvPr id="21" name="Oval 20"/>
            <p:cNvSpPr/>
            <p:nvPr/>
          </p:nvSpPr>
          <p:spPr>
            <a:xfrm>
              <a:off x="6933028" y="1810084"/>
              <a:ext cx="914400" cy="914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7217527" y="2069775"/>
              <a:ext cx="345401" cy="395018"/>
            </a:xfrm>
            <a:custGeom>
              <a:avLst/>
              <a:gdLst>
                <a:gd name="T0" fmla="*/ 50 w 84"/>
                <a:gd name="T1" fmla="*/ 92 h 96"/>
                <a:gd name="T2" fmla="*/ 57 w 84"/>
                <a:gd name="T3" fmla="*/ 81 h 96"/>
                <a:gd name="T4" fmla="*/ 56 w 84"/>
                <a:gd name="T5" fmla="*/ 75 h 96"/>
                <a:gd name="T6" fmla="*/ 43 w 84"/>
                <a:gd name="T7" fmla="*/ 63 h 96"/>
                <a:gd name="T8" fmla="*/ 38 w 84"/>
                <a:gd name="T9" fmla="*/ 62 h 96"/>
                <a:gd name="T10" fmla="*/ 30 w 84"/>
                <a:gd name="T11" fmla="*/ 67 h 96"/>
                <a:gd name="T12" fmla="*/ 17 w 84"/>
                <a:gd name="T13" fmla="*/ 35 h 96"/>
                <a:gd name="T14" fmla="*/ 26 w 84"/>
                <a:gd name="T15" fmla="*/ 31 h 96"/>
                <a:gd name="T16" fmla="*/ 27 w 84"/>
                <a:gd name="T17" fmla="*/ 25 h 96"/>
                <a:gd name="T18" fmla="*/ 22 w 84"/>
                <a:gd name="T19" fmla="*/ 8 h 96"/>
                <a:gd name="T20" fmla="*/ 18 w 84"/>
                <a:gd name="T21" fmla="*/ 4 h 96"/>
                <a:gd name="T22" fmla="*/ 4 w 84"/>
                <a:gd name="T23" fmla="*/ 6 h 96"/>
                <a:gd name="T24" fmla="*/ 0 w 84"/>
                <a:gd name="T25" fmla="*/ 10 h 96"/>
                <a:gd name="T26" fmla="*/ 43 w 84"/>
                <a:gd name="T27" fmla="*/ 94 h 96"/>
                <a:gd name="T28" fmla="*/ 50 w 84"/>
                <a:gd name="T29" fmla="*/ 92 h 96"/>
                <a:gd name="T30" fmla="*/ 45 w 84"/>
                <a:gd name="T31" fmla="*/ 53 h 96"/>
                <a:gd name="T32" fmla="*/ 32 w 84"/>
                <a:gd name="T33" fmla="*/ 53 h 96"/>
                <a:gd name="T34" fmla="*/ 32 w 84"/>
                <a:gd name="T35" fmla="*/ 50 h 96"/>
                <a:gd name="T36" fmla="*/ 40 w 84"/>
                <a:gd name="T37" fmla="*/ 38 h 96"/>
                <a:gd name="T38" fmla="*/ 42 w 84"/>
                <a:gd name="T39" fmla="*/ 32 h 96"/>
                <a:gd name="T40" fmla="*/ 41 w 84"/>
                <a:gd name="T41" fmla="*/ 30 h 96"/>
                <a:gd name="T42" fmla="*/ 40 w 84"/>
                <a:gd name="T43" fmla="*/ 31 h 96"/>
                <a:gd name="T44" fmla="*/ 39 w 84"/>
                <a:gd name="T45" fmla="*/ 36 h 96"/>
                <a:gd name="T46" fmla="*/ 34 w 84"/>
                <a:gd name="T47" fmla="*/ 36 h 96"/>
                <a:gd name="T48" fmla="*/ 34 w 84"/>
                <a:gd name="T49" fmla="*/ 31 h 96"/>
                <a:gd name="T50" fmla="*/ 42 w 84"/>
                <a:gd name="T51" fmla="*/ 26 h 96"/>
                <a:gd name="T52" fmla="*/ 47 w 84"/>
                <a:gd name="T53" fmla="*/ 28 h 96"/>
                <a:gd name="T54" fmla="*/ 47 w 84"/>
                <a:gd name="T55" fmla="*/ 34 h 96"/>
                <a:gd name="T56" fmla="*/ 47 w 84"/>
                <a:gd name="T57" fmla="*/ 37 h 96"/>
                <a:gd name="T58" fmla="*/ 38 w 84"/>
                <a:gd name="T59" fmla="*/ 50 h 96"/>
                <a:gd name="T60" fmla="*/ 46 w 84"/>
                <a:gd name="T61" fmla="*/ 50 h 96"/>
                <a:gd name="T62" fmla="*/ 45 w 84"/>
                <a:gd name="T63" fmla="*/ 53 h 96"/>
                <a:gd name="T64" fmla="*/ 63 w 84"/>
                <a:gd name="T65" fmla="*/ 50 h 96"/>
                <a:gd name="T66" fmla="*/ 60 w 84"/>
                <a:gd name="T67" fmla="*/ 50 h 96"/>
                <a:gd name="T68" fmla="*/ 60 w 84"/>
                <a:gd name="T69" fmla="*/ 53 h 96"/>
                <a:gd name="T70" fmla="*/ 54 w 84"/>
                <a:gd name="T71" fmla="*/ 53 h 96"/>
                <a:gd name="T72" fmla="*/ 54 w 84"/>
                <a:gd name="T73" fmla="*/ 50 h 96"/>
                <a:gd name="T74" fmla="*/ 46 w 84"/>
                <a:gd name="T75" fmla="*/ 50 h 96"/>
                <a:gd name="T76" fmla="*/ 47 w 84"/>
                <a:gd name="T77" fmla="*/ 46 h 96"/>
                <a:gd name="T78" fmla="*/ 55 w 84"/>
                <a:gd name="T79" fmla="*/ 26 h 96"/>
                <a:gd name="T80" fmla="*/ 63 w 84"/>
                <a:gd name="T81" fmla="*/ 26 h 96"/>
                <a:gd name="T82" fmla="*/ 61 w 84"/>
                <a:gd name="T83" fmla="*/ 46 h 96"/>
                <a:gd name="T84" fmla="*/ 63 w 84"/>
                <a:gd name="T85" fmla="*/ 46 h 96"/>
                <a:gd name="T86" fmla="*/ 63 w 84"/>
                <a:gd name="T87" fmla="*/ 50 h 96"/>
                <a:gd name="T88" fmla="*/ 55 w 84"/>
                <a:gd name="T89" fmla="*/ 46 h 96"/>
                <a:gd name="T90" fmla="*/ 52 w 84"/>
                <a:gd name="T91" fmla="*/ 46 h 96"/>
                <a:gd name="T92" fmla="*/ 56 w 84"/>
                <a:gd name="T93" fmla="*/ 35 h 96"/>
                <a:gd name="T94" fmla="*/ 55 w 84"/>
                <a:gd name="T95" fmla="*/ 46 h 96"/>
                <a:gd name="T96" fmla="*/ 43 w 84"/>
                <a:gd name="T97" fmla="*/ 0 h 96"/>
                <a:gd name="T98" fmla="*/ 72 w 84"/>
                <a:gd name="T99" fmla="*/ 12 h 96"/>
                <a:gd name="T100" fmla="*/ 84 w 84"/>
                <a:gd name="T101" fmla="*/ 41 h 96"/>
                <a:gd name="T102" fmla="*/ 72 w 84"/>
                <a:gd name="T103" fmla="*/ 71 h 96"/>
                <a:gd name="T104" fmla="*/ 65 w 84"/>
                <a:gd name="T105" fmla="*/ 76 h 96"/>
                <a:gd name="T106" fmla="*/ 63 w 84"/>
                <a:gd name="T107" fmla="*/ 73 h 96"/>
                <a:gd name="T108" fmla="*/ 59 w 84"/>
                <a:gd name="T109" fmla="*/ 69 h 96"/>
                <a:gd name="T110" fmla="*/ 66 w 84"/>
                <a:gd name="T111" fmla="*/ 64 h 96"/>
                <a:gd name="T112" fmla="*/ 75 w 84"/>
                <a:gd name="T113" fmla="*/ 41 h 96"/>
                <a:gd name="T114" fmla="*/ 66 w 84"/>
                <a:gd name="T115" fmla="*/ 19 h 96"/>
                <a:gd name="T116" fmla="*/ 43 w 84"/>
                <a:gd name="T117" fmla="*/ 10 h 96"/>
                <a:gd name="T118" fmla="*/ 31 w 84"/>
                <a:gd name="T119" fmla="*/ 12 h 96"/>
                <a:gd name="T120" fmla="*/ 29 w 84"/>
                <a:gd name="T121" fmla="*/ 6 h 96"/>
                <a:gd name="T122" fmla="*/ 28 w 84"/>
                <a:gd name="T123" fmla="*/ 3 h 96"/>
                <a:gd name="T124" fmla="*/ 43 w 84"/>
                <a:gd name="T1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" h="96">
                  <a:moveTo>
                    <a:pt x="50" y="92"/>
                  </a:moveTo>
                  <a:cubicBezTo>
                    <a:pt x="52" y="88"/>
                    <a:pt x="55" y="84"/>
                    <a:pt x="57" y="81"/>
                  </a:cubicBezTo>
                  <a:cubicBezTo>
                    <a:pt x="58" y="79"/>
                    <a:pt x="58" y="77"/>
                    <a:pt x="56" y="75"/>
                  </a:cubicBezTo>
                  <a:cubicBezTo>
                    <a:pt x="52" y="71"/>
                    <a:pt x="48" y="67"/>
                    <a:pt x="43" y="63"/>
                  </a:cubicBezTo>
                  <a:cubicBezTo>
                    <a:pt x="41" y="61"/>
                    <a:pt x="40" y="61"/>
                    <a:pt x="38" y="62"/>
                  </a:cubicBezTo>
                  <a:cubicBezTo>
                    <a:pt x="35" y="63"/>
                    <a:pt x="33" y="65"/>
                    <a:pt x="30" y="67"/>
                  </a:cubicBezTo>
                  <a:cubicBezTo>
                    <a:pt x="21" y="53"/>
                    <a:pt x="19" y="45"/>
                    <a:pt x="17" y="35"/>
                  </a:cubicBezTo>
                  <a:cubicBezTo>
                    <a:pt x="20" y="34"/>
                    <a:pt x="23" y="32"/>
                    <a:pt x="26" y="31"/>
                  </a:cubicBezTo>
                  <a:cubicBezTo>
                    <a:pt x="27" y="30"/>
                    <a:pt x="28" y="28"/>
                    <a:pt x="27" y="25"/>
                  </a:cubicBezTo>
                  <a:cubicBezTo>
                    <a:pt x="26" y="20"/>
                    <a:pt x="24" y="14"/>
                    <a:pt x="22" y="8"/>
                  </a:cubicBezTo>
                  <a:cubicBezTo>
                    <a:pt x="22" y="6"/>
                    <a:pt x="20" y="4"/>
                    <a:pt x="18" y="4"/>
                  </a:cubicBezTo>
                  <a:cubicBezTo>
                    <a:pt x="14" y="5"/>
                    <a:pt x="9" y="5"/>
                    <a:pt x="4" y="6"/>
                  </a:cubicBezTo>
                  <a:cubicBezTo>
                    <a:pt x="0" y="6"/>
                    <a:pt x="0" y="7"/>
                    <a:pt x="0" y="10"/>
                  </a:cubicBezTo>
                  <a:cubicBezTo>
                    <a:pt x="1" y="46"/>
                    <a:pt x="15" y="78"/>
                    <a:pt x="43" y="94"/>
                  </a:cubicBezTo>
                  <a:cubicBezTo>
                    <a:pt x="46" y="96"/>
                    <a:pt x="47" y="96"/>
                    <a:pt x="50" y="92"/>
                  </a:cubicBezTo>
                  <a:close/>
                  <a:moveTo>
                    <a:pt x="45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6"/>
                    <a:pt x="42" y="34"/>
                    <a:pt x="42" y="32"/>
                  </a:cubicBezTo>
                  <a:cubicBezTo>
                    <a:pt x="42" y="31"/>
                    <a:pt x="42" y="30"/>
                    <a:pt x="41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28"/>
                    <a:pt x="37" y="26"/>
                    <a:pt x="42" y="26"/>
                  </a:cubicBezTo>
                  <a:cubicBezTo>
                    <a:pt x="44" y="26"/>
                    <a:pt x="46" y="27"/>
                    <a:pt x="47" y="28"/>
                  </a:cubicBezTo>
                  <a:cubicBezTo>
                    <a:pt x="48" y="29"/>
                    <a:pt x="48" y="31"/>
                    <a:pt x="47" y="34"/>
                  </a:cubicBezTo>
                  <a:cubicBezTo>
                    <a:pt x="47" y="35"/>
                    <a:pt x="47" y="36"/>
                    <a:pt x="47" y="37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3"/>
                    <a:pt x="45" y="53"/>
                    <a:pt x="45" y="53"/>
                  </a:cubicBezTo>
                  <a:close/>
                  <a:moveTo>
                    <a:pt x="63" y="50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50"/>
                    <a:pt x="63" y="50"/>
                    <a:pt x="63" y="50"/>
                  </a:cubicBezTo>
                  <a:close/>
                  <a:moveTo>
                    <a:pt x="55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5" y="46"/>
                    <a:pt x="55" y="46"/>
                    <a:pt x="55" y="46"/>
                  </a:cubicBezTo>
                  <a:close/>
                  <a:moveTo>
                    <a:pt x="43" y="0"/>
                  </a:moveTo>
                  <a:cubicBezTo>
                    <a:pt x="54" y="0"/>
                    <a:pt x="65" y="5"/>
                    <a:pt x="72" y="12"/>
                  </a:cubicBezTo>
                  <a:cubicBezTo>
                    <a:pt x="80" y="20"/>
                    <a:pt x="84" y="30"/>
                    <a:pt x="84" y="41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70" y="73"/>
                    <a:pt x="68" y="75"/>
                    <a:pt x="65" y="76"/>
                  </a:cubicBezTo>
                  <a:cubicBezTo>
                    <a:pt x="65" y="75"/>
                    <a:pt x="64" y="74"/>
                    <a:pt x="63" y="73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1" y="68"/>
                    <a:pt x="64" y="66"/>
                    <a:pt x="66" y="64"/>
                  </a:cubicBezTo>
                  <a:cubicBezTo>
                    <a:pt x="71" y="58"/>
                    <a:pt x="75" y="50"/>
                    <a:pt x="75" y="41"/>
                  </a:cubicBezTo>
                  <a:cubicBezTo>
                    <a:pt x="75" y="33"/>
                    <a:pt x="71" y="25"/>
                    <a:pt x="66" y="19"/>
                  </a:cubicBezTo>
                  <a:cubicBezTo>
                    <a:pt x="60" y="13"/>
                    <a:pt x="52" y="10"/>
                    <a:pt x="43" y="10"/>
                  </a:cubicBezTo>
                  <a:cubicBezTo>
                    <a:pt x="39" y="10"/>
                    <a:pt x="35" y="11"/>
                    <a:pt x="31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4"/>
                    <a:pt x="28" y="3"/>
                  </a:cubicBezTo>
                  <a:cubicBezTo>
                    <a:pt x="33" y="1"/>
                    <a:pt x="38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852720" y="1909086"/>
            <a:ext cx="964287" cy="964287"/>
            <a:chOff x="1756116" y="1810084"/>
            <a:chExt cx="914400" cy="914400"/>
          </a:xfrm>
        </p:grpSpPr>
        <p:sp>
          <p:nvSpPr>
            <p:cNvPr id="19" name="Oval 18"/>
            <p:cNvSpPr/>
            <p:nvPr/>
          </p:nvSpPr>
          <p:spPr>
            <a:xfrm>
              <a:off x="1756116" y="1810084"/>
              <a:ext cx="914400" cy="914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2074965" y="2048784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82395" y="1909086"/>
            <a:ext cx="964287" cy="964287"/>
            <a:chOff x="4344572" y="1810084"/>
            <a:chExt cx="914400" cy="914400"/>
          </a:xfrm>
        </p:grpSpPr>
        <p:sp>
          <p:nvSpPr>
            <p:cNvPr id="20" name="Oval 19"/>
            <p:cNvSpPr/>
            <p:nvPr/>
          </p:nvSpPr>
          <p:spPr>
            <a:xfrm>
              <a:off x="4344572" y="1810084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4618575" y="2072638"/>
              <a:ext cx="366393" cy="389292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3710491" y="2303320"/>
            <a:ext cx="0" cy="21469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429375" y="2303320"/>
            <a:ext cx="0" cy="21469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173886" y="2303320"/>
            <a:ext cx="0" cy="21469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1"/>
          <p:cNvSpPr txBox="1"/>
          <p:nvPr/>
        </p:nvSpPr>
        <p:spPr>
          <a:xfrm>
            <a:off x="1068716" y="3257773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170"/>
          <p:cNvSpPr txBox="1"/>
          <p:nvPr/>
        </p:nvSpPr>
        <p:spPr>
          <a:xfrm>
            <a:off x="1068716" y="296680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41"/>
          <p:cNvSpPr txBox="1"/>
          <p:nvPr/>
        </p:nvSpPr>
        <p:spPr>
          <a:xfrm>
            <a:off x="3811916" y="3257773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170"/>
          <p:cNvSpPr txBox="1"/>
          <p:nvPr/>
        </p:nvSpPr>
        <p:spPr>
          <a:xfrm>
            <a:off x="3811916" y="296680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41"/>
          <p:cNvSpPr txBox="1"/>
          <p:nvPr/>
        </p:nvSpPr>
        <p:spPr>
          <a:xfrm>
            <a:off x="6526541" y="3257773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TextBox 170"/>
          <p:cNvSpPr txBox="1"/>
          <p:nvPr/>
        </p:nvSpPr>
        <p:spPr>
          <a:xfrm>
            <a:off x="6526541" y="296680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41"/>
          <p:cNvSpPr txBox="1"/>
          <p:nvPr/>
        </p:nvSpPr>
        <p:spPr>
          <a:xfrm>
            <a:off x="9355466" y="3257773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1" name="TextBox 170"/>
          <p:cNvSpPr txBox="1"/>
          <p:nvPr/>
        </p:nvSpPr>
        <p:spPr>
          <a:xfrm>
            <a:off x="9355466" y="296680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08676" y="2924089"/>
            <a:ext cx="10641398" cy="2288575"/>
            <a:chOff x="1050566" y="2772576"/>
            <a:chExt cx="10090868" cy="2170176"/>
          </a:xfrm>
          <a:solidFill>
            <a:srgbClr val="0170C1"/>
          </a:solidFill>
        </p:grpSpPr>
        <p:sp>
          <p:nvSpPr>
            <p:cNvPr id="50" name="Block Arc 49"/>
            <p:cNvSpPr/>
            <p:nvPr/>
          </p:nvSpPr>
          <p:spPr>
            <a:xfrm>
              <a:off x="1050566" y="2786644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1" name="Block Arc 50"/>
            <p:cNvSpPr/>
            <p:nvPr/>
          </p:nvSpPr>
          <p:spPr>
            <a:xfrm flipV="1">
              <a:off x="3034256" y="2772576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2" name="Block Arc 51"/>
            <p:cNvSpPr/>
            <p:nvPr/>
          </p:nvSpPr>
          <p:spPr>
            <a:xfrm>
              <a:off x="5017946" y="2786644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3" name="Block Arc 52"/>
            <p:cNvSpPr/>
            <p:nvPr/>
          </p:nvSpPr>
          <p:spPr>
            <a:xfrm flipV="1">
              <a:off x="7001636" y="2772576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4" name="Block Arc 53"/>
            <p:cNvSpPr/>
            <p:nvPr/>
          </p:nvSpPr>
          <p:spPr>
            <a:xfrm>
              <a:off x="8985326" y="2786644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879557" y="3419225"/>
            <a:ext cx="1283466" cy="1283466"/>
            <a:chOff x="7471157" y="3242097"/>
            <a:chExt cx="1217066" cy="1217066"/>
          </a:xfrm>
        </p:grpSpPr>
        <p:sp>
          <p:nvSpPr>
            <p:cNvPr id="59" name="Oval 58"/>
            <p:cNvSpPr/>
            <p:nvPr/>
          </p:nvSpPr>
          <p:spPr>
            <a:xfrm>
              <a:off x="7471157" y="3242097"/>
              <a:ext cx="1217066" cy="12170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1" name="Freeform 60"/>
            <p:cNvSpPr>
              <a:spLocks noEditPoints="1"/>
            </p:cNvSpPr>
            <p:nvPr/>
          </p:nvSpPr>
          <p:spPr bwMode="auto">
            <a:xfrm>
              <a:off x="7885731" y="3639946"/>
              <a:ext cx="387918" cy="438717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971472" y="3419225"/>
            <a:ext cx="1283466" cy="1283466"/>
            <a:chOff x="9454847" y="3242097"/>
            <a:chExt cx="1217066" cy="1217066"/>
          </a:xfrm>
        </p:grpSpPr>
        <p:sp>
          <p:nvSpPr>
            <p:cNvPr id="60" name="Oval 59"/>
            <p:cNvSpPr/>
            <p:nvPr/>
          </p:nvSpPr>
          <p:spPr>
            <a:xfrm>
              <a:off x="9454847" y="3242097"/>
              <a:ext cx="1217066" cy="121706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>
              <a:off x="9854412" y="3611644"/>
              <a:ext cx="417935" cy="477972"/>
            </a:xfrm>
            <a:custGeom>
              <a:avLst/>
              <a:gdLst>
                <a:gd name="T0" fmla="*/ 50 w 84"/>
                <a:gd name="T1" fmla="*/ 92 h 96"/>
                <a:gd name="T2" fmla="*/ 57 w 84"/>
                <a:gd name="T3" fmla="*/ 81 h 96"/>
                <a:gd name="T4" fmla="*/ 56 w 84"/>
                <a:gd name="T5" fmla="*/ 75 h 96"/>
                <a:gd name="T6" fmla="*/ 43 w 84"/>
                <a:gd name="T7" fmla="*/ 63 h 96"/>
                <a:gd name="T8" fmla="*/ 38 w 84"/>
                <a:gd name="T9" fmla="*/ 62 h 96"/>
                <a:gd name="T10" fmla="*/ 30 w 84"/>
                <a:gd name="T11" fmla="*/ 67 h 96"/>
                <a:gd name="T12" fmla="*/ 17 w 84"/>
                <a:gd name="T13" fmla="*/ 35 h 96"/>
                <a:gd name="T14" fmla="*/ 26 w 84"/>
                <a:gd name="T15" fmla="*/ 31 h 96"/>
                <a:gd name="T16" fmla="*/ 27 w 84"/>
                <a:gd name="T17" fmla="*/ 25 h 96"/>
                <a:gd name="T18" fmla="*/ 22 w 84"/>
                <a:gd name="T19" fmla="*/ 8 h 96"/>
                <a:gd name="T20" fmla="*/ 18 w 84"/>
                <a:gd name="T21" fmla="*/ 4 h 96"/>
                <a:gd name="T22" fmla="*/ 4 w 84"/>
                <a:gd name="T23" fmla="*/ 6 h 96"/>
                <a:gd name="T24" fmla="*/ 0 w 84"/>
                <a:gd name="T25" fmla="*/ 10 h 96"/>
                <a:gd name="T26" fmla="*/ 43 w 84"/>
                <a:gd name="T27" fmla="*/ 94 h 96"/>
                <a:gd name="T28" fmla="*/ 50 w 84"/>
                <a:gd name="T29" fmla="*/ 92 h 96"/>
                <a:gd name="T30" fmla="*/ 45 w 84"/>
                <a:gd name="T31" fmla="*/ 53 h 96"/>
                <a:gd name="T32" fmla="*/ 32 w 84"/>
                <a:gd name="T33" fmla="*/ 53 h 96"/>
                <a:gd name="T34" fmla="*/ 32 w 84"/>
                <a:gd name="T35" fmla="*/ 50 h 96"/>
                <a:gd name="T36" fmla="*/ 40 w 84"/>
                <a:gd name="T37" fmla="*/ 38 h 96"/>
                <a:gd name="T38" fmla="*/ 42 w 84"/>
                <a:gd name="T39" fmla="*/ 32 h 96"/>
                <a:gd name="T40" fmla="*/ 41 w 84"/>
                <a:gd name="T41" fmla="*/ 30 h 96"/>
                <a:gd name="T42" fmla="*/ 40 w 84"/>
                <a:gd name="T43" fmla="*/ 31 h 96"/>
                <a:gd name="T44" fmla="*/ 39 w 84"/>
                <a:gd name="T45" fmla="*/ 36 h 96"/>
                <a:gd name="T46" fmla="*/ 34 w 84"/>
                <a:gd name="T47" fmla="*/ 36 h 96"/>
                <a:gd name="T48" fmla="*/ 34 w 84"/>
                <a:gd name="T49" fmla="*/ 31 h 96"/>
                <a:gd name="T50" fmla="*/ 42 w 84"/>
                <a:gd name="T51" fmla="*/ 26 h 96"/>
                <a:gd name="T52" fmla="*/ 47 w 84"/>
                <a:gd name="T53" fmla="*/ 28 h 96"/>
                <a:gd name="T54" fmla="*/ 47 w 84"/>
                <a:gd name="T55" fmla="*/ 34 h 96"/>
                <a:gd name="T56" fmla="*/ 47 w 84"/>
                <a:gd name="T57" fmla="*/ 37 h 96"/>
                <a:gd name="T58" fmla="*/ 38 w 84"/>
                <a:gd name="T59" fmla="*/ 50 h 96"/>
                <a:gd name="T60" fmla="*/ 46 w 84"/>
                <a:gd name="T61" fmla="*/ 50 h 96"/>
                <a:gd name="T62" fmla="*/ 45 w 84"/>
                <a:gd name="T63" fmla="*/ 53 h 96"/>
                <a:gd name="T64" fmla="*/ 63 w 84"/>
                <a:gd name="T65" fmla="*/ 50 h 96"/>
                <a:gd name="T66" fmla="*/ 60 w 84"/>
                <a:gd name="T67" fmla="*/ 50 h 96"/>
                <a:gd name="T68" fmla="*/ 60 w 84"/>
                <a:gd name="T69" fmla="*/ 53 h 96"/>
                <a:gd name="T70" fmla="*/ 54 w 84"/>
                <a:gd name="T71" fmla="*/ 53 h 96"/>
                <a:gd name="T72" fmla="*/ 54 w 84"/>
                <a:gd name="T73" fmla="*/ 50 h 96"/>
                <a:gd name="T74" fmla="*/ 46 w 84"/>
                <a:gd name="T75" fmla="*/ 50 h 96"/>
                <a:gd name="T76" fmla="*/ 47 w 84"/>
                <a:gd name="T77" fmla="*/ 46 h 96"/>
                <a:gd name="T78" fmla="*/ 55 w 84"/>
                <a:gd name="T79" fmla="*/ 26 h 96"/>
                <a:gd name="T80" fmla="*/ 63 w 84"/>
                <a:gd name="T81" fmla="*/ 26 h 96"/>
                <a:gd name="T82" fmla="*/ 61 w 84"/>
                <a:gd name="T83" fmla="*/ 46 h 96"/>
                <a:gd name="T84" fmla="*/ 63 w 84"/>
                <a:gd name="T85" fmla="*/ 46 h 96"/>
                <a:gd name="T86" fmla="*/ 63 w 84"/>
                <a:gd name="T87" fmla="*/ 50 h 96"/>
                <a:gd name="T88" fmla="*/ 55 w 84"/>
                <a:gd name="T89" fmla="*/ 46 h 96"/>
                <a:gd name="T90" fmla="*/ 52 w 84"/>
                <a:gd name="T91" fmla="*/ 46 h 96"/>
                <a:gd name="T92" fmla="*/ 56 w 84"/>
                <a:gd name="T93" fmla="*/ 35 h 96"/>
                <a:gd name="T94" fmla="*/ 55 w 84"/>
                <a:gd name="T95" fmla="*/ 46 h 96"/>
                <a:gd name="T96" fmla="*/ 43 w 84"/>
                <a:gd name="T97" fmla="*/ 0 h 96"/>
                <a:gd name="T98" fmla="*/ 72 w 84"/>
                <a:gd name="T99" fmla="*/ 12 h 96"/>
                <a:gd name="T100" fmla="*/ 84 w 84"/>
                <a:gd name="T101" fmla="*/ 41 h 96"/>
                <a:gd name="T102" fmla="*/ 72 w 84"/>
                <a:gd name="T103" fmla="*/ 71 h 96"/>
                <a:gd name="T104" fmla="*/ 65 w 84"/>
                <a:gd name="T105" fmla="*/ 76 h 96"/>
                <a:gd name="T106" fmla="*/ 63 w 84"/>
                <a:gd name="T107" fmla="*/ 73 h 96"/>
                <a:gd name="T108" fmla="*/ 59 w 84"/>
                <a:gd name="T109" fmla="*/ 69 h 96"/>
                <a:gd name="T110" fmla="*/ 66 w 84"/>
                <a:gd name="T111" fmla="*/ 64 h 96"/>
                <a:gd name="T112" fmla="*/ 75 w 84"/>
                <a:gd name="T113" fmla="*/ 41 h 96"/>
                <a:gd name="T114" fmla="*/ 66 w 84"/>
                <a:gd name="T115" fmla="*/ 19 h 96"/>
                <a:gd name="T116" fmla="*/ 43 w 84"/>
                <a:gd name="T117" fmla="*/ 10 h 96"/>
                <a:gd name="T118" fmla="*/ 31 w 84"/>
                <a:gd name="T119" fmla="*/ 12 h 96"/>
                <a:gd name="T120" fmla="*/ 29 w 84"/>
                <a:gd name="T121" fmla="*/ 6 h 96"/>
                <a:gd name="T122" fmla="*/ 28 w 84"/>
                <a:gd name="T123" fmla="*/ 3 h 96"/>
                <a:gd name="T124" fmla="*/ 43 w 84"/>
                <a:gd name="T1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" h="96">
                  <a:moveTo>
                    <a:pt x="50" y="92"/>
                  </a:moveTo>
                  <a:cubicBezTo>
                    <a:pt x="52" y="88"/>
                    <a:pt x="55" y="84"/>
                    <a:pt x="57" y="81"/>
                  </a:cubicBezTo>
                  <a:cubicBezTo>
                    <a:pt x="58" y="79"/>
                    <a:pt x="58" y="77"/>
                    <a:pt x="56" y="75"/>
                  </a:cubicBezTo>
                  <a:cubicBezTo>
                    <a:pt x="52" y="71"/>
                    <a:pt x="48" y="67"/>
                    <a:pt x="43" y="63"/>
                  </a:cubicBezTo>
                  <a:cubicBezTo>
                    <a:pt x="41" y="61"/>
                    <a:pt x="40" y="61"/>
                    <a:pt x="38" y="62"/>
                  </a:cubicBezTo>
                  <a:cubicBezTo>
                    <a:pt x="35" y="63"/>
                    <a:pt x="33" y="65"/>
                    <a:pt x="30" y="67"/>
                  </a:cubicBezTo>
                  <a:cubicBezTo>
                    <a:pt x="21" y="53"/>
                    <a:pt x="19" y="45"/>
                    <a:pt x="17" y="35"/>
                  </a:cubicBezTo>
                  <a:cubicBezTo>
                    <a:pt x="20" y="34"/>
                    <a:pt x="23" y="32"/>
                    <a:pt x="26" y="31"/>
                  </a:cubicBezTo>
                  <a:cubicBezTo>
                    <a:pt x="27" y="30"/>
                    <a:pt x="28" y="28"/>
                    <a:pt x="27" y="25"/>
                  </a:cubicBezTo>
                  <a:cubicBezTo>
                    <a:pt x="26" y="20"/>
                    <a:pt x="24" y="14"/>
                    <a:pt x="22" y="8"/>
                  </a:cubicBezTo>
                  <a:cubicBezTo>
                    <a:pt x="22" y="6"/>
                    <a:pt x="20" y="4"/>
                    <a:pt x="18" y="4"/>
                  </a:cubicBezTo>
                  <a:cubicBezTo>
                    <a:pt x="14" y="5"/>
                    <a:pt x="9" y="5"/>
                    <a:pt x="4" y="6"/>
                  </a:cubicBezTo>
                  <a:cubicBezTo>
                    <a:pt x="0" y="6"/>
                    <a:pt x="0" y="7"/>
                    <a:pt x="0" y="10"/>
                  </a:cubicBezTo>
                  <a:cubicBezTo>
                    <a:pt x="1" y="46"/>
                    <a:pt x="15" y="78"/>
                    <a:pt x="43" y="94"/>
                  </a:cubicBezTo>
                  <a:cubicBezTo>
                    <a:pt x="46" y="96"/>
                    <a:pt x="47" y="96"/>
                    <a:pt x="50" y="92"/>
                  </a:cubicBezTo>
                  <a:close/>
                  <a:moveTo>
                    <a:pt x="45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6"/>
                    <a:pt x="42" y="34"/>
                    <a:pt x="42" y="32"/>
                  </a:cubicBezTo>
                  <a:cubicBezTo>
                    <a:pt x="42" y="31"/>
                    <a:pt x="42" y="30"/>
                    <a:pt x="41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28"/>
                    <a:pt x="37" y="26"/>
                    <a:pt x="42" y="26"/>
                  </a:cubicBezTo>
                  <a:cubicBezTo>
                    <a:pt x="44" y="26"/>
                    <a:pt x="46" y="27"/>
                    <a:pt x="47" y="28"/>
                  </a:cubicBezTo>
                  <a:cubicBezTo>
                    <a:pt x="48" y="29"/>
                    <a:pt x="48" y="31"/>
                    <a:pt x="47" y="34"/>
                  </a:cubicBezTo>
                  <a:cubicBezTo>
                    <a:pt x="47" y="35"/>
                    <a:pt x="47" y="36"/>
                    <a:pt x="47" y="37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3"/>
                    <a:pt x="45" y="53"/>
                    <a:pt x="45" y="53"/>
                  </a:cubicBezTo>
                  <a:close/>
                  <a:moveTo>
                    <a:pt x="63" y="50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50"/>
                    <a:pt x="63" y="50"/>
                    <a:pt x="63" y="50"/>
                  </a:cubicBezTo>
                  <a:close/>
                  <a:moveTo>
                    <a:pt x="55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5" y="46"/>
                    <a:pt x="55" y="46"/>
                    <a:pt x="55" y="46"/>
                  </a:cubicBezTo>
                  <a:close/>
                  <a:moveTo>
                    <a:pt x="43" y="0"/>
                  </a:moveTo>
                  <a:cubicBezTo>
                    <a:pt x="54" y="0"/>
                    <a:pt x="65" y="5"/>
                    <a:pt x="72" y="12"/>
                  </a:cubicBezTo>
                  <a:cubicBezTo>
                    <a:pt x="80" y="20"/>
                    <a:pt x="84" y="30"/>
                    <a:pt x="84" y="41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70" y="73"/>
                    <a:pt x="68" y="75"/>
                    <a:pt x="65" y="76"/>
                  </a:cubicBezTo>
                  <a:cubicBezTo>
                    <a:pt x="65" y="75"/>
                    <a:pt x="64" y="74"/>
                    <a:pt x="63" y="73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1" y="68"/>
                    <a:pt x="64" y="66"/>
                    <a:pt x="66" y="64"/>
                  </a:cubicBezTo>
                  <a:cubicBezTo>
                    <a:pt x="71" y="58"/>
                    <a:pt x="75" y="50"/>
                    <a:pt x="75" y="41"/>
                  </a:cubicBezTo>
                  <a:cubicBezTo>
                    <a:pt x="75" y="33"/>
                    <a:pt x="71" y="25"/>
                    <a:pt x="66" y="19"/>
                  </a:cubicBezTo>
                  <a:cubicBezTo>
                    <a:pt x="60" y="13"/>
                    <a:pt x="52" y="10"/>
                    <a:pt x="43" y="10"/>
                  </a:cubicBezTo>
                  <a:cubicBezTo>
                    <a:pt x="39" y="10"/>
                    <a:pt x="35" y="11"/>
                    <a:pt x="31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4"/>
                    <a:pt x="28" y="3"/>
                  </a:cubicBezTo>
                  <a:cubicBezTo>
                    <a:pt x="33" y="1"/>
                    <a:pt x="38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695727" y="3419225"/>
            <a:ext cx="1283466" cy="1283466"/>
            <a:chOff x="3503777" y="3242097"/>
            <a:chExt cx="1217066" cy="1217066"/>
          </a:xfrm>
        </p:grpSpPr>
        <p:sp>
          <p:nvSpPr>
            <p:cNvPr id="57" name="Oval 56"/>
            <p:cNvSpPr/>
            <p:nvPr/>
          </p:nvSpPr>
          <p:spPr>
            <a:xfrm>
              <a:off x="3503777" y="3242097"/>
              <a:ext cx="1217066" cy="12170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auto">
            <a:xfrm>
              <a:off x="3944905" y="3598612"/>
              <a:ext cx="334809" cy="52877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787642" y="3419225"/>
            <a:ext cx="1283466" cy="1283466"/>
            <a:chOff x="5487467" y="3242097"/>
            <a:chExt cx="1217066" cy="1217066"/>
          </a:xfrm>
        </p:grpSpPr>
        <p:sp>
          <p:nvSpPr>
            <p:cNvPr id="58" name="Oval 57"/>
            <p:cNvSpPr/>
            <p:nvPr/>
          </p:nvSpPr>
          <p:spPr>
            <a:xfrm>
              <a:off x="5487467" y="3242097"/>
              <a:ext cx="1217066" cy="12170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5862422" y="3626092"/>
              <a:ext cx="468733" cy="46642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603812" y="3419225"/>
            <a:ext cx="1283466" cy="1283466"/>
            <a:chOff x="1520087" y="3242097"/>
            <a:chExt cx="1217066" cy="1217066"/>
          </a:xfrm>
        </p:grpSpPr>
        <p:sp>
          <p:nvSpPr>
            <p:cNvPr id="56" name="Oval 55"/>
            <p:cNvSpPr/>
            <p:nvPr/>
          </p:nvSpPr>
          <p:spPr>
            <a:xfrm>
              <a:off x="1520087" y="3242097"/>
              <a:ext cx="1217066" cy="121706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5" name="Freeform 64"/>
            <p:cNvSpPr>
              <a:spLocks noEditPoints="1"/>
            </p:cNvSpPr>
            <p:nvPr/>
          </p:nvSpPr>
          <p:spPr bwMode="auto">
            <a:xfrm>
              <a:off x="1892065" y="3591229"/>
              <a:ext cx="460437" cy="536153"/>
            </a:xfrm>
            <a:custGeom>
              <a:avLst/>
              <a:gdLst>
                <a:gd name="T0" fmla="*/ 233 w 233"/>
                <a:gd name="T1" fmla="*/ 118 h 271"/>
                <a:gd name="T2" fmla="*/ 205 w 233"/>
                <a:gd name="T3" fmla="*/ 262 h 271"/>
                <a:gd name="T4" fmla="*/ 200 w 233"/>
                <a:gd name="T5" fmla="*/ 271 h 271"/>
                <a:gd name="T6" fmla="*/ 175 w 233"/>
                <a:gd name="T7" fmla="*/ 262 h 271"/>
                <a:gd name="T8" fmla="*/ 57 w 233"/>
                <a:gd name="T9" fmla="*/ 271 h 271"/>
                <a:gd name="T10" fmla="*/ 32 w 233"/>
                <a:gd name="T11" fmla="*/ 262 h 271"/>
                <a:gd name="T12" fmla="*/ 0 w 233"/>
                <a:gd name="T13" fmla="*/ 234 h 271"/>
                <a:gd name="T14" fmla="*/ 28 w 233"/>
                <a:gd name="T15" fmla="*/ 90 h 271"/>
                <a:gd name="T16" fmla="*/ 56 w 233"/>
                <a:gd name="T17" fmla="*/ 20 h 271"/>
                <a:gd name="T18" fmla="*/ 122 w 233"/>
                <a:gd name="T19" fmla="*/ 0 h 271"/>
                <a:gd name="T20" fmla="*/ 103 w 233"/>
                <a:gd name="T21" fmla="*/ 65 h 271"/>
                <a:gd name="T22" fmla="*/ 61 w 233"/>
                <a:gd name="T23" fmla="*/ 84 h 271"/>
                <a:gd name="T24" fmla="*/ 43 w 233"/>
                <a:gd name="T25" fmla="*/ 31 h 271"/>
                <a:gd name="T26" fmla="*/ 80 w 233"/>
                <a:gd name="T27" fmla="*/ 137 h 271"/>
                <a:gd name="T28" fmla="*/ 55 w 233"/>
                <a:gd name="T29" fmla="*/ 181 h 271"/>
                <a:gd name="T30" fmla="*/ 80 w 233"/>
                <a:gd name="T31" fmla="*/ 137 h 271"/>
                <a:gd name="T32" fmla="*/ 180 w 233"/>
                <a:gd name="T33" fmla="*/ 126 h 271"/>
                <a:gd name="T34" fmla="*/ 214 w 233"/>
                <a:gd name="T35" fmla="*/ 119 h 271"/>
                <a:gd name="T36" fmla="*/ 196 w 233"/>
                <a:gd name="T37" fmla="*/ 205 h 271"/>
                <a:gd name="T38" fmla="*/ 196 w 233"/>
                <a:gd name="T39" fmla="*/ 225 h 271"/>
                <a:gd name="T40" fmla="*/ 196 w 233"/>
                <a:gd name="T41" fmla="*/ 205 h 271"/>
                <a:gd name="T42" fmla="*/ 187 w 233"/>
                <a:gd name="T43" fmla="*/ 185 h 271"/>
                <a:gd name="T44" fmla="*/ 206 w 233"/>
                <a:gd name="T45" fmla="*/ 185 h 271"/>
                <a:gd name="T46" fmla="*/ 180 w 233"/>
                <a:gd name="T47" fmla="*/ 151 h 271"/>
                <a:gd name="T48" fmla="*/ 214 w 233"/>
                <a:gd name="T49" fmla="*/ 158 h 271"/>
                <a:gd name="T50" fmla="*/ 180 w 233"/>
                <a:gd name="T51" fmla="*/ 151 h 271"/>
                <a:gd name="T52" fmla="*/ 180 w 233"/>
                <a:gd name="T53" fmla="*/ 147 h 271"/>
                <a:gd name="T54" fmla="*/ 214 w 233"/>
                <a:gd name="T55" fmla="*/ 141 h 271"/>
                <a:gd name="T56" fmla="*/ 180 w 233"/>
                <a:gd name="T57" fmla="*/ 130 h 271"/>
                <a:gd name="T58" fmla="*/ 214 w 233"/>
                <a:gd name="T59" fmla="*/ 136 h 271"/>
                <a:gd name="T60" fmla="*/ 180 w 233"/>
                <a:gd name="T61" fmla="*/ 130 h 271"/>
                <a:gd name="T62" fmla="*/ 34 w 233"/>
                <a:gd name="T63" fmla="*/ 159 h 271"/>
                <a:gd name="T64" fmla="*/ 71 w 233"/>
                <a:gd name="T65" fmla="*/ 226 h 271"/>
                <a:gd name="T66" fmla="*/ 170 w 233"/>
                <a:gd name="T67" fmla="*/ 189 h 271"/>
                <a:gd name="T68" fmla="*/ 133 w 233"/>
                <a:gd name="T69" fmla="*/ 12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3" h="271">
                  <a:moveTo>
                    <a:pt x="205" y="90"/>
                  </a:moveTo>
                  <a:cubicBezTo>
                    <a:pt x="221" y="90"/>
                    <a:pt x="233" y="103"/>
                    <a:pt x="233" y="118"/>
                  </a:cubicBezTo>
                  <a:cubicBezTo>
                    <a:pt x="233" y="234"/>
                    <a:pt x="233" y="234"/>
                    <a:pt x="233" y="234"/>
                  </a:cubicBezTo>
                  <a:cubicBezTo>
                    <a:pt x="233" y="250"/>
                    <a:pt x="221" y="262"/>
                    <a:pt x="205" y="262"/>
                  </a:cubicBezTo>
                  <a:cubicBezTo>
                    <a:pt x="200" y="262"/>
                    <a:pt x="200" y="262"/>
                    <a:pt x="200" y="262"/>
                  </a:cubicBezTo>
                  <a:cubicBezTo>
                    <a:pt x="200" y="271"/>
                    <a:pt x="200" y="271"/>
                    <a:pt x="200" y="271"/>
                  </a:cubicBezTo>
                  <a:cubicBezTo>
                    <a:pt x="175" y="271"/>
                    <a:pt x="175" y="271"/>
                    <a:pt x="175" y="271"/>
                  </a:cubicBezTo>
                  <a:cubicBezTo>
                    <a:pt x="175" y="262"/>
                    <a:pt x="175" y="262"/>
                    <a:pt x="175" y="262"/>
                  </a:cubicBezTo>
                  <a:cubicBezTo>
                    <a:pt x="57" y="262"/>
                    <a:pt x="57" y="262"/>
                    <a:pt x="57" y="262"/>
                  </a:cubicBezTo>
                  <a:cubicBezTo>
                    <a:pt x="57" y="271"/>
                    <a:pt x="57" y="271"/>
                    <a:pt x="57" y="271"/>
                  </a:cubicBezTo>
                  <a:cubicBezTo>
                    <a:pt x="32" y="271"/>
                    <a:pt x="32" y="271"/>
                    <a:pt x="32" y="271"/>
                  </a:cubicBezTo>
                  <a:cubicBezTo>
                    <a:pt x="32" y="262"/>
                    <a:pt x="32" y="262"/>
                    <a:pt x="32" y="262"/>
                  </a:cubicBezTo>
                  <a:cubicBezTo>
                    <a:pt x="28" y="262"/>
                    <a:pt x="28" y="262"/>
                    <a:pt x="28" y="262"/>
                  </a:cubicBezTo>
                  <a:cubicBezTo>
                    <a:pt x="13" y="262"/>
                    <a:pt x="0" y="250"/>
                    <a:pt x="0" y="234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03"/>
                    <a:pt x="13" y="90"/>
                    <a:pt x="28" y="90"/>
                  </a:cubicBezTo>
                  <a:cubicBezTo>
                    <a:pt x="91" y="90"/>
                    <a:pt x="155" y="90"/>
                    <a:pt x="205" y="90"/>
                  </a:cubicBezTo>
                  <a:close/>
                  <a:moveTo>
                    <a:pt x="56" y="20"/>
                  </a:moveTo>
                  <a:cubicBezTo>
                    <a:pt x="87" y="57"/>
                    <a:pt x="87" y="57"/>
                    <a:pt x="87" y="57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03" y="65"/>
                    <a:pt x="103" y="65"/>
                    <a:pt x="103" y="65"/>
                  </a:cubicBezTo>
                  <a:cubicBezTo>
                    <a:pt x="110" y="69"/>
                    <a:pt x="114" y="76"/>
                    <a:pt x="116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2" y="77"/>
                    <a:pt x="66" y="70"/>
                    <a:pt x="72" y="66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56" y="20"/>
                    <a:pt x="56" y="20"/>
                    <a:pt x="56" y="20"/>
                  </a:cubicBezTo>
                  <a:close/>
                  <a:moveTo>
                    <a:pt x="80" y="137"/>
                  </a:moveTo>
                  <a:cubicBezTo>
                    <a:pt x="71" y="132"/>
                    <a:pt x="58" y="137"/>
                    <a:pt x="51" y="149"/>
                  </a:cubicBezTo>
                  <a:cubicBezTo>
                    <a:pt x="44" y="161"/>
                    <a:pt x="46" y="175"/>
                    <a:pt x="55" y="181"/>
                  </a:cubicBezTo>
                  <a:cubicBezTo>
                    <a:pt x="64" y="186"/>
                    <a:pt x="69" y="175"/>
                    <a:pt x="76" y="163"/>
                  </a:cubicBezTo>
                  <a:cubicBezTo>
                    <a:pt x="83" y="151"/>
                    <a:pt x="89" y="142"/>
                    <a:pt x="80" y="137"/>
                  </a:cubicBezTo>
                  <a:close/>
                  <a:moveTo>
                    <a:pt x="180" y="119"/>
                  </a:moveTo>
                  <a:cubicBezTo>
                    <a:pt x="180" y="126"/>
                    <a:pt x="180" y="126"/>
                    <a:pt x="180" y="126"/>
                  </a:cubicBezTo>
                  <a:cubicBezTo>
                    <a:pt x="214" y="126"/>
                    <a:pt x="214" y="126"/>
                    <a:pt x="214" y="126"/>
                  </a:cubicBezTo>
                  <a:cubicBezTo>
                    <a:pt x="214" y="119"/>
                    <a:pt x="214" y="119"/>
                    <a:pt x="214" y="119"/>
                  </a:cubicBezTo>
                  <a:cubicBezTo>
                    <a:pt x="180" y="119"/>
                    <a:pt x="180" y="119"/>
                    <a:pt x="180" y="119"/>
                  </a:cubicBezTo>
                  <a:close/>
                  <a:moveTo>
                    <a:pt x="196" y="205"/>
                  </a:moveTo>
                  <a:cubicBezTo>
                    <a:pt x="191" y="205"/>
                    <a:pt x="187" y="210"/>
                    <a:pt x="187" y="215"/>
                  </a:cubicBezTo>
                  <a:cubicBezTo>
                    <a:pt x="187" y="220"/>
                    <a:pt x="191" y="225"/>
                    <a:pt x="196" y="225"/>
                  </a:cubicBezTo>
                  <a:cubicBezTo>
                    <a:pt x="202" y="225"/>
                    <a:pt x="206" y="220"/>
                    <a:pt x="206" y="215"/>
                  </a:cubicBezTo>
                  <a:cubicBezTo>
                    <a:pt x="206" y="210"/>
                    <a:pt x="202" y="205"/>
                    <a:pt x="196" y="205"/>
                  </a:cubicBezTo>
                  <a:close/>
                  <a:moveTo>
                    <a:pt x="196" y="176"/>
                  </a:moveTo>
                  <a:cubicBezTo>
                    <a:pt x="191" y="176"/>
                    <a:pt x="187" y="180"/>
                    <a:pt x="187" y="185"/>
                  </a:cubicBezTo>
                  <a:cubicBezTo>
                    <a:pt x="187" y="191"/>
                    <a:pt x="191" y="195"/>
                    <a:pt x="196" y="195"/>
                  </a:cubicBezTo>
                  <a:cubicBezTo>
                    <a:pt x="202" y="195"/>
                    <a:pt x="206" y="191"/>
                    <a:pt x="206" y="185"/>
                  </a:cubicBezTo>
                  <a:cubicBezTo>
                    <a:pt x="206" y="180"/>
                    <a:pt x="202" y="176"/>
                    <a:pt x="196" y="176"/>
                  </a:cubicBezTo>
                  <a:close/>
                  <a:moveTo>
                    <a:pt x="180" y="151"/>
                  </a:moveTo>
                  <a:cubicBezTo>
                    <a:pt x="180" y="158"/>
                    <a:pt x="180" y="158"/>
                    <a:pt x="180" y="158"/>
                  </a:cubicBezTo>
                  <a:cubicBezTo>
                    <a:pt x="214" y="158"/>
                    <a:pt x="214" y="158"/>
                    <a:pt x="214" y="158"/>
                  </a:cubicBezTo>
                  <a:cubicBezTo>
                    <a:pt x="214" y="151"/>
                    <a:pt x="214" y="151"/>
                    <a:pt x="214" y="151"/>
                  </a:cubicBezTo>
                  <a:cubicBezTo>
                    <a:pt x="180" y="151"/>
                    <a:pt x="180" y="151"/>
                    <a:pt x="180" y="151"/>
                  </a:cubicBezTo>
                  <a:close/>
                  <a:moveTo>
                    <a:pt x="180" y="141"/>
                  </a:moveTo>
                  <a:cubicBezTo>
                    <a:pt x="180" y="147"/>
                    <a:pt x="180" y="147"/>
                    <a:pt x="180" y="147"/>
                  </a:cubicBezTo>
                  <a:cubicBezTo>
                    <a:pt x="214" y="147"/>
                    <a:pt x="214" y="147"/>
                    <a:pt x="214" y="147"/>
                  </a:cubicBezTo>
                  <a:cubicBezTo>
                    <a:pt x="214" y="141"/>
                    <a:pt x="214" y="141"/>
                    <a:pt x="214" y="141"/>
                  </a:cubicBezTo>
                  <a:cubicBezTo>
                    <a:pt x="180" y="141"/>
                    <a:pt x="180" y="141"/>
                    <a:pt x="180" y="141"/>
                  </a:cubicBezTo>
                  <a:close/>
                  <a:moveTo>
                    <a:pt x="180" y="130"/>
                  </a:moveTo>
                  <a:cubicBezTo>
                    <a:pt x="180" y="136"/>
                    <a:pt x="180" y="136"/>
                    <a:pt x="180" y="136"/>
                  </a:cubicBezTo>
                  <a:cubicBezTo>
                    <a:pt x="214" y="136"/>
                    <a:pt x="214" y="136"/>
                    <a:pt x="214" y="136"/>
                  </a:cubicBezTo>
                  <a:cubicBezTo>
                    <a:pt x="214" y="130"/>
                    <a:pt x="214" y="130"/>
                    <a:pt x="214" y="130"/>
                  </a:cubicBezTo>
                  <a:cubicBezTo>
                    <a:pt x="180" y="130"/>
                    <a:pt x="180" y="130"/>
                    <a:pt x="180" y="130"/>
                  </a:cubicBezTo>
                  <a:close/>
                  <a:moveTo>
                    <a:pt x="71" y="122"/>
                  </a:moveTo>
                  <a:cubicBezTo>
                    <a:pt x="51" y="122"/>
                    <a:pt x="34" y="139"/>
                    <a:pt x="34" y="159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210"/>
                    <a:pt x="51" y="226"/>
                    <a:pt x="71" y="226"/>
                  </a:cubicBezTo>
                  <a:cubicBezTo>
                    <a:pt x="133" y="226"/>
                    <a:pt x="133" y="226"/>
                    <a:pt x="133" y="226"/>
                  </a:cubicBezTo>
                  <a:cubicBezTo>
                    <a:pt x="153" y="226"/>
                    <a:pt x="170" y="210"/>
                    <a:pt x="170" y="189"/>
                  </a:cubicBezTo>
                  <a:cubicBezTo>
                    <a:pt x="170" y="159"/>
                    <a:pt x="170" y="159"/>
                    <a:pt x="170" y="159"/>
                  </a:cubicBezTo>
                  <a:cubicBezTo>
                    <a:pt x="170" y="139"/>
                    <a:pt x="153" y="122"/>
                    <a:pt x="133" y="122"/>
                  </a:cubicBezTo>
                  <a:lnTo>
                    <a:pt x="71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160029" y="4833501"/>
            <a:ext cx="157669" cy="554104"/>
            <a:chOff x="8243431" y="1672074"/>
            <a:chExt cx="199000" cy="699358"/>
          </a:xfrm>
          <a:solidFill>
            <a:schemeClr val="accent1"/>
          </a:solidFill>
        </p:grpSpPr>
        <p:sp>
          <p:nvSpPr>
            <p:cNvPr id="66" name="Oval 65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350542" y="4833501"/>
            <a:ext cx="157669" cy="554104"/>
            <a:chOff x="8243431" y="1672074"/>
            <a:chExt cx="199000" cy="699358"/>
          </a:xfrm>
          <a:solidFill>
            <a:schemeClr val="accent3"/>
          </a:solidFill>
        </p:grpSpPr>
        <p:sp>
          <p:nvSpPr>
            <p:cNvPr id="71" name="Oval 70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0534370" y="4833501"/>
            <a:ext cx="157669" cy="554104"/>
            <a:chOff x="8243431" y="1672074"/>
            <a:chExt cx="199000" cy="699358"/>
          </a:xfrm>
          <a:solidFill>
            <a:schemeClr val="accent1"/>
          </a:solidFill>
        </p:grpSpPr>
        <p:sp>
          <p:nvSpPr>
            <p:cNvPr id="75" name="Oval 74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258626" y="2734311"/>
            <a:ext cx="157669" cy="554104"/>
            <a:chOff x="8243431" y="1672074"/>
            <a:chExt cx="199000" cy="699358"/>
          </a:xfrm>
          <a:solidFill>
            <a:schemeClr val="accent2"/>
          </a:solidFill>
        </p:grpSpPr>
        <p:sp>
          <p:nvSpPr>
            <p:cNvPr id="79" name="Oval 78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8442456" y="2734311"/>
            <a:ext cx="157669" cy="554104"/>
            <a:chOff x="8243431" y="1672074"/>
            <a:chExt cx="199000" cy="699358"/>
          </a:xfrm>
          <a:solidFill>
            <a:schemeClr val="accent4"/>
          </a:solidFill>
        </p:grpSpPr>
        <p:sp>
          <p:nvSpPr>
            <p:cNvPr id="83" name="Oval 82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86" name="Rectangle 85"/>
          <p:cNvSpPr/>
          <p:nvPr/>
        </p:nvSpPr>
        <p:spPr>
          <a:xfrm>
            <a:off x="954882" y="5566009"/>
            <a:ext cx="2692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Franklin Gothic Medium" panose="020B06030201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9266770" y="5566009"/>
            <a:ext cx="2692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Franklin Gothic Medium" panose="020B06030201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145394" y="5566009"/>
            <a:ext cx="2692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Franklin Gothic Medium" panose="020B06030201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174857" y="1888169"/>
            <a:ext cx="2692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Franklin Gothic Medium" panose="020B06030201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047660" y="1888169"/>
            <a:ext cx="2692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Franklin Gothic Medium" panose="020B06030201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89" grpId="0"/>
      <p:bldP spid="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4" y="447"/>
            <a:ext cx="12857163" cy="723246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>
            <a:off x="6976149" y="449"/>
            <a:ext cx="5881809" cy="7232466"/>
          </a:xfrm>
          <a:custGeom>
            <a:avLst/>
            <a:gdLst>
              <a:gd name="T0" fmla="*/ 1998 w 4661"/>
              <a:gd name="T1" fmla="*/ 0 h 5613"/>
              <a:gd name="T2" fmla="*/ 4661 w 4661"/>
              <a:gd name="T3" fmla="*/ 0 h 5613"/>
              <a:gd name="T4" fmla="*/ 2660 w 4661"/>
              <a:gd name="T5" fmla="*/ 5613 h 5613"/>
              <a:gd name="T6" fmla="*/ 0 w 4661"/>
              <a:gd name="T7" fmla="*/ 5613 h 5613"/>
              <a:gd name="T8" fmla="*/ 1998 w 4661"/>
              <a:gd name="T9" fmla="*/ 0 h 5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1" h="5613">
                <a:moveTo>
                  <a:pt x="1998" y="0"/>
                </a:moveTo>
                <a:lnTo>
                  <a:pt x="4661" y="0"/>
                </a:lnTo>
                <a:lnTo>
                  <a:pt x="2660" y="5613"/>
                </a:lnTo>
                <a:lnTo>
                  <a:pt x="0" y="5613"/>
                </a:lnTo>
                <a:lnTo>
                  <a:pt x="1998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  <a:effectLst/>
        </p:spPr>
        <p:txBody>
          <a:bodyPr vert="horz" wrap="square" lIns="45311" tIns="22656" rIns="45311" bIns="22656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79592" y="2180318"/>
            <a:ext cx="2506612" cy="353493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pPr>
              <a:tabLst>
                <a:tab pos="989965" algn="l"/>
              </a:tabLst>
            </a:pPr>
            <a:r>
              <a:rPr lang="zh-CN" altLang="en-US" sz="20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rPr>
              <a:t>添加相关标题文字</a:t>
            </a:r>
            <a:endParaRPr lang="en-SG" altLang="zh-CN" sz="2000" dirty="0">
              <a:ln w="12700" cmpd="sng">
                <a:noFill/>
                <a:prstDash val="solid"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193632" y="3600657"/>
            <a:ext cx="1611410" cy="2230840"/>
          </a:xfrm>
          <a:prstGeom prst="rect">
            <a:avLst/>
          </a:prstGeom>
          <a:noFill/>
        </p:spPr>
        <p:txBody>
          <a:bodyPr wrap="none" lIns="45311" tIns="22656" rIns="45311" bIns="22656" rtlCol="0">
            <a:spAutoFit/>
          </a:bodyPr>
          <a:lstStyle/>
          <a:p>
            <a:r>
              <a:rPr lang="en-US" altLang="zh-CN" sz="14200" spc="-149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itchFamily="34" charset="0"/>
              </a:rPr>
              <a:t>03</a:t>
            </a:r>
            <a:endParaRPr lang="zh-CN" altLang="en-US" sz="14200" spc="-149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5" grpId="0"/>
      <p:bldP spid="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 31"/>
          <p:cNvSpPr/>
          <p:nvPr/>
        </p:nvSpPr>
        <p:spPr>
          <a:xfrm>
            <a:off x="4289107" y="1706544"/>
            <a:ext cx="4196749" cy="4197076"/>
          </a:xfrm>
          <a:custGeom>
            <a:avLst/>
            <a:gdLst>
              <a:gd name="connsiteX0" fmla="*/ 2727175 w 3979631"/>
              <a:gd name="connsiteY0" fmla="*/ 3336801 h 3979941"/>
              <a:gd name="connsiteX1" fmla="*/ 2956280 w 3979631"/>
              <a:gd name="connsiteY1" fmla="*/ 3733623 h 3979941"/>
              <a:gd name="connsiteX2" fmla="*/ 2846449 w 3979631"/>
              <a:gd name="connsiteY2" fmla="*/ 3791803 h 3979941"/>
              <a:gd name="connsiteX3" fmla="*/ 2181185 w 3979631"/>
              <a:gd name="connsiteY3" fmla="*/ 3975527 h 3979941"/>
              <a:gd name="connsiteX4" fmla="*/ 2087981 w 3979631"/>
              <a:gd name="connsiteY4" fmla="*/ 3979941 h 3979941"/>
              <a:gd name="connsiteX5" fmla="*/ 2087981 w 3979631"/>
              <a:gd name="connsiteY5" fmla="*/ 3521526 h 3979941"/>
              <a:gd name="connsiteX6" fmla="*/ 2146797 w 3979631"/>
              <a:gd name="connsiteY6" fmla="*/ 3518556 h 3979941"/>
              <a:gd name="connsiteX7" fmla="*/ 2655902 w 3979631"/>
              <a:gd name="connsiteY7" fmla="*/ 3374955 h 3979941"/>
              <a:gd name="connsiteX8" fmla="*/ 3302316 w 3979631"/>
              <a:gd name="connsiteY8" fmla="*/ 2787843 h 3979941"/>
              <a:gd name="connsiteX9" fmla="*/ 3699486 w 3979631"/>
              <a:gd name="connsiteY9" fmla="*/ 3017149 h 3979941"/>
              <a:gd name="connsiteX10" fmla="*/ 3613957 w 3979631"/>
              <a:gd name="connsiteY10" fmla="*/ 3148225 h 3979941"/>
              <a:gd name="connsiteX11" fmla="*/ 3138450 w 3979631"/>
              <a:gd name="connsiteY11" fmla="*/ 3620896 h 3979941"/>
              <a:gd name="connsiteX12" fmla="*/ 3016820 w 3979631"/>
              <a:gd name="connsiteY12" fmla="*/ 3699222 h 3979941"/>
              <a:gd name="connsiteX13" fmla="*/ 2787731 w 3979631"/>
              <a:gd name="connsiteY13" fmla="*/ 3302428 h 3979941"/>
              <a:gd name="connsiteX14" fmla="*/ 2879255 w 3979631"/>
              <a:gd name="connsiteY14" fmla="*/ 3242977 h 3979941"/>
              <a:gd name="connsiteX15" fmla="*/ 3242865 w 3979631"/>
              <a:gd name="connsiteY15" fmla="*/ 2879367 h 3979941"/>
              <a:gd name="connsiteX16" fmla="*/ 3521414 w 3979631"/>
              <a:gd name="connsiteY16" fmla="*/ 2088093 h 3979941"/>
              <a:gd name="connsiteX17" fmla="*/ 3979631 w 3979631"/>
              <a:gd name="connsiteY17" fmla="*/ 2088093 h 3979941"/>
              <a:gd name="connsiteX18" fmla="*/ 3974296 w 3979631"/>
              <a:gd name="connsiteY18" fmla="*/ 2193764 h 3979941"/>
              <a:gd name="connsiteX19" fmla="*/ 3786573 w 3979631"/>
              <a:gd name="connsiteY19" fmla="*/ 2857353 h 3979941"/>
              <a:gd name="connsiteX20" fmla="*/ 3733379 w 3979631"/>
              <a:gd name="connsiteY20" fmla="*/ 2956316 h 3979941"/>
              <a:gd name="connsiteX21" fmla="*/ 3336689 w 3979631"/>
              <a:gd name="connsiteY21" fmla="*/ 2727287 h 3979941"/>
              <a:gd name="connsiteX22" fmla="*/ 3374843 w 3979631"/>
              <a:gd name="connsiteY22" fmla="*/ 2656013 h 3979941"/>
              <a:gd name="connsiteX23" fmla="*/ 3518444 w 3979631"/>
              <a:gd name="connsiteY23" fmla="*/ 2146909 h 3979941"/>
              <a:gd name="connsiteX24" fmla="*/ 245506 w 3979631"/>
              <a:gd name="connsiteY24" fmla="*/ 1022993 h 3979941"/>
              <a:gd name="connsiteX25" fmla="*/ 641800 w 3979631"/>
              <a:gd name="connsiteY25" fmla="*/ 1251793 h 3979941"/>
              <a:gd name="connsiteX26" fmla="*/ 638450 w 3979631"/>
              <a:gd name="connsiteY26" fmla="*/ 1257308 h 3979941"/>
              <a:gd name="connsiteX27" fmla="*/ 460912 w 3979631"/>
              <a:gd name="connsiteY27" fmla="*/ 1832672 h 3979941"/>
              <a:gd name="connsiteX28" fmla="*/ 457942 w 3979631"/>
              <a:gd name="connsiteY28" fmla="*/ 1891487 h 3979941"/>
              <a:gd name="connsiteX29" fmla="*/ 0 w 3979631"/>
              <a:gd name="connsiteY29" fmla="*/ 1891488 h 3979941"/>
              <a:gd name="connsiteX30" fmla="*/ 5334 w 3979631"/>
              <a:gd name="connsiteY30" fmla="*/ 1785854 h 3979941"/>
              <a:gd name="connsiteX31" fmla="*/ 235794 w 3979631"/>
              <a:gd name="connsiteY31" fmla="*/ 1038978 h 3979941"/>
              <a:gd name="connsiteX32" fmla="*/ 963337 w 3979631"/>
              <a:gd name="connsiteY32" fmla="*/ 281745 h 3979941"/>
              <a:gd name="connsiteX33" fmla="*/ 1192157 w 3979631"/>
              <a:gd name="connsiteY33" fmla="*/ 678073 h 3979941"/>
              <a:gd name="connsiteX34" fmla="*/ 1130495 w 3979631"/>
              <a:gd name="connsiteY34" fmla="*/ 715534 h 3979941"/>
              <a:gd name="connsiteX35" fmla="*/ 715423 w 3979631"/>
              <a:gd name="connsiteY35" fmla="*/ 1130607 h 3979941"/>
              <a:gd name="connsiteX36" fmla="*/ 677962 w 3979631"/>
              <a:gd name="connsiteY36" fmla="*/ 1192269 h 3979941"/>
              <a:gd name="connsiteX37" fmla="*/ 281668 w 3979631"/>
              <a:gd name="connsiteY37" fmla="*/ 963469 h 3979941"/>
              <a:gd name="connsiteX38" fmla="*/ 335712 w 3979631"/>
              <a:gd name="connsiteY38" fmla="*/ 874509 h 3979941"/>
              <a:gd name="connsiteX39" fmla="*/ 874515 w 3979631"/>
              <a:gd name="connsiteY39" fmla="*/ 335706 h 3979941"/>
              <a:gd name="connsiteX40" fmla="*/ 2193445 w 3979631"/>
              <a:gd name="connsiteY40" fmla="*/ 5312 h 3979941"/>
              <a:gd name="connsiteX41" fmla="*/ 2193770 w 3979631"/>
              <a:gd name="connsiteY41" fmla="*/ 5328 h 3979941"/>
              <a:gd name="connsiteX42" fmla="*/ 2205740 w 3979631"/>
              <a:gd name="connsiteY42" fmla="*/ 7155 h 3979941"/>
              <a:gd name="connsiteX43" fmla="*/ 1891375 w 3979631"/>
              <a:gd name="connsiteY43" fmla="*/ 0 h 3979941"/>
              <a:gd name="connsiteX44" fmla="*/ 1891375 w 3979631"/>
              <a:gd name="connsiteY44" fmla="*/ 458054 h 3979941"/>
              <a:gd name="connsiteX45" fmla="*/ 1832560 w 3979631"/>
              <a:gd name="connsiteY45" fmla="*/ 461024 h 3979941"/>
              <a:gd name="connsiteX46" fmla="*/ 1257196 w 3979631"/>
              <a:gd name="connsiteY46" fmla="*/ 638562 h 3979941"/>
              <a:gd name="connsiteX47" fmla="*/ 1251681 w 3979631"/>
              <a:gd name="connsiteY47" fmla="*/ 641912 h 3979941"/>
              <a:gd name="connsiteX48" fmla="*/ 1022861 w 3979631"/>
              <a:gd name="connsiteY48" fmla="*/ 245584 h 3979941"/>
              <a:gd name="connsiteX49" fmla="*/ 1038985 w 3979631"/>
              <a:gd name="connsiteY49" fmla="*/ 235788 h 3979941"/>
              <a:gd name="connsiteX50" fmla="*/ 1785861 w 3979631"/>
              <a:gd name="connsiteY50" fmla="*/ 5328 h 397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79631" h="3979941">
                <a:moveTo>
                  <a:pt x="2727175" y="3336801"/>
                </a:moveTo>
                <a:lnTo>
                  <a:pt x="2956280" y="3733623"/>
                </a:lnTo>
                <a:lnTo>
                  <a:pt x="2846449" y="3791803"/>
                </a:lnTo>
                <a:cubicBezTo>
                  <a:pt x="2641543" y="3889385"/>
                  <a:pt x="2417368" y="3953047"/>
                  <a:pt x="2181185" y="3975527"/>
                </a:cubicBezTo>
                <a:lnTo>
                  <a:pt x="2087981" y="3979941"/>
                </a:lnTo>
                <a:lnTo>
                  <a:pt x="2087981" y="3521526"/>
                </a:lnTo>
                <a:lnTo>
                  <a:pt x="2146797" y="3518556"/>
                </a:lnTo>
                <a:cubicBezTo>
                  <a:pt x="2327605" y="3500194"/>
                  <a:pt x="2499146" y="3450487"/>
                  <a:pt x="2655902" y="3374955"/>
                </a:cubicBezTo>
                <a:close/>
                <a:moveTo>
                  <a:pt x="3302316" y="2787843"/>
                </a:moveTo>
                <a:lnTo>
                  <a:pt x="3699486" y="3017149"/>
                </a:lnTo>
                <a:lnTo>
                  <a:pt x="3613957" y="3148225"/>
                </a:lnTo>
                <a:cubicBezTo>
                  <a:pt x="3483195" y="3331231"/>
                  <a:pt x="3322272" y="3491209"/>
                  <a:pt x="3138450" y="3620896"/>
                </a:cubicBezTo>
                <a:lnTo>
                  <a:pt x="3016820" y="3699222"/>
                </a:lnTo>
                <a:lnTo>
                  <a:pt x="2787731" y="3302428"/>
                </a:lnTo>
                <a:lnTo>
                  <a:pt x="2879255" y="3242977"/>
                </a:lnTo>
                <a:cubicBezTo>
                  <a:pt x="3019844" y="3142999"/>
                  <a:pt x="3142887" y="3019956"/>
                  <a:pt x="3242865" y="2879367"/>
                </a:cubicBezTo>
                <a:close/>
                <a:moveTo>
                  <a:pt x="3521414" y="2088093"/>
                </a:moveTo>
                <a:lnTo>
                  <a:pt x="3979631" y="2088093"/>
                </a:lnTo>
                <a:lnTo>
                  <a:pt x="3974296" y="2193764"/>
                </a:lnTo>
                <a:cubicBezTo>
                  <a:pt x="3950354" y="2429517"/>
                  <a:pt x="3885359" y="2653134"/>
                  <a:pt x="3786573" y="2857353"/>
                </a:cubicBezTo>
                <a:lnTo>
                  <a:pt x="3733379" y="2956316"/>
                </a:lnTo>
                <a:lnTo>
                  <a:pt x="3336689" y="2727287"/>
                </a:lnTo>
                <a:lnTo>
                  <a:pt x="3374843" y="2656013"/>
                </a:lnTo>
                <a:cubicBezTo>
                  <a:pt x="3450375" y="2499258"/>
                  <a:pt x="3500082" y="2327717"/>
                  <a:pt x="3518444" y="2146909"/>
                </a:cubicBezTo>
                <a:close/>
                <a:moveTo>
                  <a:pt x="245506" y="1022993"/>
                </a:moveTo>
                <a:lnTo>
                  <a:pt x="641800" y="1251793"/>
                </a:lnTo>
                <a:lnTo>
                  <a:pt x="638450" y="1257308"/>
                </a:lnTo>
                <a:cubicBezTo>
                  <a:pt x="543823" y="1431500"/>
                  <a:pt x="481897" y="1626034"/>
                  <a:pt x="460912" y="1832672"/>
                </a:cubicBezTo>
                <a:lnTo>
                  <a:pt x="457942" y="1891487"/>
                </a:lnTo>
                <a:lnTo>
                  <a:pt x="0" y="1891488"/>
                </a:lnTo>
                <a:lnTo>
                  <a:pt x="5334" y="1785854"/>
                </a:lnTo>
                <a:cubicBezTo>
                  <a:pt x="32575" y="1517620"/>
                  <a:pt x="112960" y="1265096"/>
                  <a:pt x="235794" y="1038978"/>
                </a:cubicBezTo>
                <a:close/>
                <a:moveTo>
                  <a:pt x="963337" y="281745"/>
                </a:moveTo>
                <a:lnTo>
                  <a:pt x="1192157" y="678073"/>
                </a:lnTo>
                <a:lnTo>
                  <a:pt x="1130495" y="715534"/>
                </a:lnTo>
                <a:cubicBezTo>
                  <a:pt x="966989" y="825997"/>
                  <a:pt x="825885" y="967101"/>
                  <a:pt x="715423" y="1130607"/>
                </a:cubicBezTo>
                <a:lnTo>
                  <a:pt x="677962" y="1192269"/>
                </a:lnTo>
                <a:lnTo>
                  <a:pt x="281668" y="963469"/>
                </a:lnTo>
                <a:lnTo>
                  <a:pt x="335712" y="874509"/>
                </a:lnTo>
                <a:cubicBezTo>
                  <a:pt x="479103" y="662263"/>
                  <a:pt x="662269" y="479097"/>
                  <a:pt x="874515" y="335706"/>
                </a:cubicBezTo>
                <a:close/>
                <a:moveTo>
                  <a:pt x="2193445" y="5312"/>
                </a:moveTo>
                <a:lnTo>
                  <a:pt x="2193770" y="5328"/>
                </a:lnTo>
                <a:lnTo>
                  <a:pt x="2205740" y="7155"/>
                </a:lnTo>
                <a:close/>
                <a:moveTo>
                  <a:pt x="1891375" y="0"/>
                </a:moveTo>
                <a:lnTo>
                  <a:pt x="1891375" y="458054"/>
                </a:lnTo>
                <a:lnTo>
                  <a:pt x="1832560" y="461024"/>
                </a:lnTo>
                <a:cubicBezTo>
                  <a:pt x="1625922" y="482009"/>
                  <a:pt x="1431388" y="543935"/>
                  <a:pt x="1257196" y="638562"/>
                </a:cubicBezTo>
                <a:lnTo>
                  <a:pt x="1251681" y="641912"/>
                </a:lnTo>
                <a:lnTo>
                  <a:pt x="1022861" y="245584"/>
                </a:lnTo>
                <a:lnTo>
                  <a:pt x="1038985" y="235788"/>
                </a:lnTo>
                <a:cubicBezTo>
                  <a:pt x="1265102" y="112954"/>
                  <a:pt x="1517626" y="32569"/>
                  <a:pt x="1785861" y="53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19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4922009" y="2248174"/>
            <a:ext cx="3016321" cy="3016321"/>
          </a:xfrm>
          <a:custGeom>
            <a:avLst/>
            <a:gdLst>
              <a:gd name="connsiteX0" fmla="*/ 1939677 w 2860272"/>
              <a:gd name="connsiteY0" fmla="*/ 2382316 h 2860272"/>
              <a:gd name="connsiteX1" fmla="*/ 2117373 w 2860272"/>
              <a:gd name="connsiteY1" fmla="*/ 2690094 h 2860272"/>
              <a:gd name="connsiteX2" fmla="*/ 2114190 w 2860272"/>
              <a:gd name="connsiteY2" fmla="*/ 2692027 h 2860272"/>
              <a:gd name="connsiteX3" fmla="*/ 1576867 w 2860272"/>
              <a:gd name="connsiteY3" fmla="*/ 2857827 h 2860272"/>
              <a:gd name="connsiteX4" fmla="*/ 1528439 w 2860272"/>
              <a:gd name="connsiteY4" fmla="*/ 2860272 h 2860272"/>
              <a:gd name="connsiteX5" fmla="*/ 1528439 w 2860272"/>
              <a:gd name="connsiteY5" fmla="*/ 2505172 h 2860272"/>
              <a:gd name="connsiteX6" fmla="*/ 1540560 w 2860272"/>
              <a:gd name="connsiteY6" fmla="*/ 2504560 h 2860272"/>
              <a:gd name="connsiteX7" fmla="*/ 1850521 w 2860272"/>
              <a:gd name="connsiteY7" fmla="*/ 2425265 h 2860272"/>
              <a:gd name="connsiteX8" fmla="*/ 920596 w 2860272"/>
              <a:gd name="connsiteY8" fmla="*/ 2382316 h 2860272"/>
              <a:gd name="connsiteX9" fmla="*/ 1009751 w 2860272"/>
              <a:gd name="connsiteY9" fmla="*/ 2425265 h 2860272"/>
              <a:gd name="connsiteX10" fmla="*/ 1319712 w 2860272"/>
              <a:gd name="connsiteY10" fmla="*/ 2504560 h 2860272"/>
              <a:gd name="connsiteX11" fmla="*/ 1331833 w 2860272"/>
              <a:gd name="connsiteY11" fmla="*/ 2505172 h 2860272"/>
              <a:gd name="connsiteX12" fmla="*/ 1331833 w 2860272"/>
              <a:gd name="connsiteY12" fmla="*/ 2860272 h 2860272"/>
              <a:gd name="connsiteX13" fmla="*/ 1283406 w 2860272"/>
              <a:gd name="connsiteY13" fmla="*/ 2857827 h 2860272"/>
              <a:gd name="connsiteX14" fmla="*/ 746082 w 2860272"/>
              <a:gd name="connsiteY14" fmla="*/ 2692027 h 2860272"/>
              <a:gd name="connsiteX15" fmla="*/ 742900 w 2860272"/>
              <a:gd name="connsiteY15" fmla="*/ 2690094 h 2860272"/>
              <a:gd name="connsiteX16" fmla="*/ 513629 w 2860272"/>
              <a:gd name="connsiteY16" fmla="*/ 1999483 h 2860272"/>
              <a:gd name="connsiteX17" fmla="*/ 534583 w 2860272"/>
              <a:gd name="connsiteY17" fmla="*/ 2033975 h 2860272"/>
              <a:gd name="connsiteX18" fmla="*/ 826298 w 2860272"/>
              <a:gd name="connsiteY18" fmla="*/ 2325689 h 2860272"/>
              <a:gd name="connsiteX19" fmla="*/ 860790 w 2860272"/>
              <a:gd name="connsiteY19" fmla="*/ 2346644 h 2860272"/>
              <a:gd name="connsiteX20" fmla="*/ 683376 w 2860272"/>
              <a:gd name="connsiteY20" fmla="*/ 2653933 h 2860272"/>
              <a:gd name="connsiteX21" fmla="*/ 627758 w 2860272"/>
              <a:gd name="connsiteY21" fmla="*/ 2620144 h 2860272"/>
              <a:gd name="connsiteX22" fmla="*/ 240129 w 2860272"/>
              <a:gd name="connsiteY22" fmla="*/ 2232514 h 2860272"/>
              <a:gd name="connsiteX23" fmla="*/ 206340 w 2860272"/>
              <a:gd name="connsiteY23" fmla="*/ 2176896 h 2860272"/>
              <a:gd name="connsiteX24" fmla="*/ 2346643 w 2860272"/>
              <a:gd name="connsiteY24" fmla="*/ 1999483 h 2860272"/>
              <a:gd name="connsiteX25" fmla="*/ 2653932 w 2860272"/>
              <a:gd name="connsiteY25" fmla="*/ 2176896 h 2860272"/>
              <a:gd name="connsiteX26" fmla="*/ 2620144 w 2860272"/>
              <a:gd name="connsiteY26" fmla="*/ 2232514 h 2860272"/>
              <a:gd name="connsiteX27" fmla="*/ 2232514 w 2860272"/>
              <a:gd name="connsiteY27" fmla="*/ 2620144 h 2860272"/>
              <a:gd name="connsiteX28" fmla="*/ 2176896 w 2860272"/>
              <a:gd name="connsiteY28" fmla="*/ 2653933 h 2860272"/>
              <a:gd name="connsiteX29" fmla="*/ 1999483 w 2860272"/>
              <a:gd name="connsiteY29" fmla="*/ 2346644 h 2860272"/>
              <a:gd name="connsiteX30" fmla="*/ 2033975 w 2860272"/>
              <a:gd name="connsiteY30" fmla="*/ 2325689 h 2860272"/>
              <a:gd name="connsiteX31" fmla="*/ 2325689 w 2860272"/>
              <a:gd name="connsiteY31" fmla="*/ 2033975 h 2860272"/>
              <a:gd name="connsiteX32" fmla="*/ 2505172 w 2860272"/>
              <a:gd name="connsiteY32" fmla="*/ 1528439 h 2860272"/>
              <a:gd name="connsiteX33" fmla="*/ 2860272 w 2860272"/>
              <a:gd name="connsiteY33" fmla="*/ 1528439 h 2860272"/>
              <a:gd name="connsiteX34" fmla="*/ 2857827 w 2860272"/>
              <a:gd name="connsiteY34" fmla="*/ 1576867 h 2860272"/>
              <a:gd name="connsiteX35" fmla="*/ 2692027 w 2860272"/>
              <a:gd name="connsiteY35" fmla="*/ 2114190 h 2860272"/>
              <a:gd name="connsiteX36" fmla="*/ 2690094 w 2860272"/>
              <a:gd name="connsiteY36" fmla="*/ 2117373 h 2860272"/>
              <a:gd name="connsiteX37" fmla="*/ 2382316 w 2860272"/>
              <a:gd name="connsiteY37" fmla="*/ 1939677 h 2860272"/>
              <a:gd name="connsiteX38" fmla="*/ 2425265 w 2860272"/>
              <a:gd name="connsiteY38" fmla="*/ 1850521 h 2860272"/>
              <a:gd name="connsiteX39" fmla="*/ 2504560 w 2860272"/>
              <a:gd name="connsiteY39" fmla="*/ 1540560 h 2860272"/>
              <a:gd name="connsiteX40" fmla="*/ 355100 w 2860272"/>
              <a:gd name="connsiteY40" fmla="*/ 1528439 h 2860272"/>
              <a:gd name="connsiteX41" fmla="*/ 355712 w 2860272"/>
              <a:gd name="connsiteY41" fmla="*/ 1540560 h 2860272"/>
              <a:gd name="connsiteX42" fmla="*/ 435008 w 2860272"/>
              <a:gd name="connsiteY42" fmla="*/ 1850521 h 2860272"/>
              <a:gd name="connsiteX43" fmla="*/ 477956 w 2860272"/>
              <a:gd name="connsiteY43" fmla="*/ 1939677 h 2860272"/>
              <a:gd name="connsiteX44" fmla="*/ 170178 w 2860272"/>
              <a:gd name="connsiteY44" fmla="*/ 2117372 h 2860272"/>
              <a:gd name="connsiteX45" fmla="*/ 168245 w 2860272"/>
              <a:gd name="connsiteY45" fmla="*/ 2114190 h 2860272"/>
              <a:gd name="connsiteX46" fmla="*/ 2446 w 2860272"/>
              <a:gd name="connsiteY46" fmla="*/ 1576867 h 2860272"/>
              <a:gd name="connsiteX47" fmla="*/ 0 w 2860272"/>
              <a:gd name="connsiteY47" fmla="*/ 1528439 h 2860272"/>
              <a:gd name="connsiteX48" fmla="*/ 2690094 w 2860272"/>
              <a:gd name="connsiteY48" fmla="*/ 742900 h 2860272"/>
              <a:gd name="connsiteX49" fmla="*/ 2692027 w 2860272"/>
              <a:gd name="connsiteY49" fmla="*/ 746082 h 2860272"/>
              <a:gd name="connsiteX50" fmla="*/ 2857827 w 2860272"/>
              <a:gd name="connsiteY50" fmla="*/ 1283406 h 2860272"/>
              <a:gd name="connsiteX51" fmla="*/ 2860272 w 2860272"/>
              <a:gd name="connsiteY51" fmla="*/ 1331833 h 2860272"/>
              <a:gd name="connsiteX52" fmla="*/ 2505172 w 2860272"/>
              <a:gd name="connsiteY52" fmla="*/ 1331833 h 2860272"/>
              <a:gd name="connsiteX53" fmla="*/ 2504560 w 2860272"/>
              <a:gd name="connsiteY53" fmla="*/ 1319712 h 2860272"/>
              <a:gd name="connsiteX54" fmla="*/ 2425265 w 2860272"/>
              <a:gd name="connsiteY54" fmla="*/ 1009751 h 2860272"/>
              <a:gd name="connsiteX55" fmla="*/ 2382316 w 2860272"/>
              <a:gd name="connsiteY55" fmla="*/ 920596 h 2860272"/>
              <a:gd name="connsiteX56" fmla="*/ 170178 w 2860272"/>
              <a:gd name="connsiteY56" fmla="*/ 742900 h 2860272"/>
              <a:gd name="connsiteX57" fmla="*/ 477956 w 2860272"/>
              <a:gd name="connsiteY57" fmla="*/ 920596 h 2860272"/>
              <a:gd name="connsiteX58" fmla="*/ 435008 w 2860272"/>
              <a:gd name="connsiteY58" fmla="*/ 1009751 h 2860272"/>
              <a:gd name="connsiteX59" fmla="*/ 355712 w 2860272"/>
              <a:gd name="connsiteY59" fmla="*/ 1319712 h 2860272"/>
              <a:gd name="connsiteX60" fmla="*/ 355100 w 2860272"/>
              <a:gd name="connsiteY60" fmla="*/ 1331833 h 2860272"/>
              <a:gd name="connsiteX61" fmla="*/ 0 w 2860272"/>
              <a:gd name="connsiteY61" fmla="*/ 1331833 h 2860272"/>
              <a:gd name="connsiteX62" fmla="*/ 2446 w 2860272"/>
              <a:gd name="connsiteY62" fmla="*/ 1283406 h 2860272"/>
              <a:gd name="connsiteX63" fmla="*/ 168245 w 2860272"/>
              <a:gd name="connsiteY63" fmla="*/ 746082 h 2860272"/>
              <a:gd name="connsiteX64" fmla="*/ 683376 w 2860272"/>
              <a:gd name="connsiteY64" fmla="*/ 206340 h 2860272"/>
              <a:gd name="connsiteX65" fmla="*/ 860790 w 2860272"/>
              <a:gd name="connsiteY65" fmla="*/ 513629 h 2860272"/>
              <a:gd name="connsiteX66" fmla="*/ 826298 w 2860272"/>
              <a:gd name="connsiteY66" fmla="*/ 534583 h 2860272"/>
              <a:gd name="connsiteX67" fmla="*/ 534583 w 2860272"/>
              <a:gd name="connsiteY67" fmla="*/ 826298 h 2860272"/>
              <a:gd name="connsiteX68" fmla="*/ 513629 w 2860272"/>
              <a:gd name="connsiteY68" fmla="*/ 860790 h 2860272"/>
              <a:gd name="connsiteX69" fmla="*/ 206340 w 2860272"/>
              <a:gd name="connsiteY69" fmla="*/ 683376 h 2860272"/>
              <a:gd name="connsiteX70" fmla="*/ 240129 w 2860272"/>
              <a:gd name="connsiteY70" fmla="*/ 627758 h 2860272"/>
              <a:gd name="connsiteX71" fmla="*/ 627758 w 2860272"/>
              <a:gd name="connsiteY71" fmla="*/ 240129 h 2860272"/>
              <a:gd name="connsiteX72" fmla="*/ 2176896 w 2860272"/>
              <a:gd name="connsiteY72" fmla="*/ 206340 h 2860272"/>
              <a:gd name="connsiteX73" fmla="*/ 2232514 w 2860272"/>
              <a:gd name="connsiteY73" fmla="*/ 240129 h 2860272"/>
              <a:gd name="connsiteX74" fmla="*/ 2620144 w 2860272"/>
              <a:gd name="connsiteY74" fmla="*/ 627758 h 2860272"/>
              <a:gd name="connsiteX75" fmla="*/ 2653932 w 2860272"/>
              <a:gd name="connsiteY75" fmla="*/ 683376 h 2860272"/>
              <a:gd name="connsiteX76" fmla="*/ 2346644 w 2860272"/>
              <a:gd name="connsiteY76" fmla="*/ 860789 h 2860272"/>
              <a:gd name="connsiteX77" fmla="*/ 2325689 w 2860272"/>
              <a:gd name="connsiteY77" fmla="*/ 826298 h 2860272"/>
              <a:gd name="connsiteX78" fmla="*/ 2033975 w 2860272"/>
              <a:gd name="connsiteY78" fmla="*/ 534583 h 2860272"/>
              <a:gd name="connsiteX79" fmla="*/ 1999483 w 2860272"/>
              <a:gd name="connsiteY79" fmla="*/ 513629 h 2860272"/>
              <a:gd name="connsiteX80" fmla="*/ 1528439 w 2860272"/>
              <a:gd name="connsiteY80" fmla="*/ 0 h 2860272"/>
              <a:gd name="connsiteX81" fmla="*/ 1576867 w 2860272"/>
              <a:gd name="connsiteY81" fmla="*/ 2445 h 2860272"/>
              <a:gd name="connsiteX82" fmla="*/ 2114190 w 2860272"/>
              <a:gd name="connsiteY82" fmla="*/ 168245 h 2860272"/>
              <a:gd name="connsiteX83" fmla="*/ 2117373 w 2860272"/>
              <a:gd name="connsiteY83" fmla="*/ 170178 h 2860272"/>
              <a:gd name="connsiteX84" fmla="*/ 1939677 w 2860272"/>
              <a:gd name="connsiteY84" fmla="*/ 477956 h 2860272"/>
              <a:gd name="connsiteX85" fmla="*/ 1850521 w 2860272"/>
              <a:gd name="connsiteY85" fmla="*/ 435008 h 2860272"/>
              <a:gd name="connsiteX86" fmla="*/ 1540560 w 2860272"/>
              <a:gd name="connsiteY86" fmla="*/ 355712 h 2860272"/>
              <a:gd name="connsiteX87" fmla="*/ 1528440 w 2860272"/>
              <a:gd name="connsiteY87" fmla="*/ 355100 h 2860272"/>
              <a:gd name="connsiteX88" fmla="*/ 1331833 w 2860272"/>
              <a:gd name="connsiteY88" fmla="*/ 0 h 2860272"/>
              <a:gd name="connsiteX89" fmla="*/ 1331833 w 2860272"/>
              <a:gd name="connsiteY89" fmla="*/ 355100 h 2860272"/>
              <a:gd name="connsiteX90" fmla="*/ 1319712 w 2860272"/>
              <a:gd name="connsiteY90" fmla="*/ 355712 h 2860272"/>
              <a:gd name="connsiteX91" fmla="*/ 1009751 w 2860272"/>
              <a:gd name="connsiteY91" fmla="*/ 435008 h 2860272"/>
              <a:gd name="connsiteX92" fmla="*/ 920596 w 2860272"/>
              <a:gd name="connsiteY92" fmla="*/ 477956 h 2860272"/>
              <a:gd name="connsiteX93" fmla="*/ 742900 w 2860272"/>
              <a:gd name="connsiteY93" fmla="*/ 170178 h 2860272"/>
              <a:gd name="connsiteX94" fmla="*/ 746082 w 2860272"/>
              <a:gd name="connsiteY94" fmla="*/ 168245 h 2860272"/>
              <a:gd name="connsiteX95" fmla="*/ 1283406 w 2860272"/>
              <a:gd name="connsiteY95" fmla="*/ 2445 h 286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2860272" h="2860272">
                <a:moveTo>
                  <a:pt x="1939677" y="2382316"/>
                </a:moveTo>
                <a:lnTo>
                  <a:pt x="2117373" y="2690094"/>
                </a:lnTo>
                <a:lnTo>
                  <a:pt x="2114190" y="2692027"/>
                </a:lnTo>
                <a:cubicBezTo>
                  <a:pt x="1951515" y="2780398"/>
                  <a:pt x="1769842" y="2838229"/>
                  <a:pt x="1576867" y="2857827"/>
                </a:cubicBezTo>
                <a:lnTo>
                  <a:pt x="1528439" y="2860272"/>
                </a:lnTo>
                <a:lnTo>
                  <a:pt x="1528439" y="2505172"/>
                </a:lnTo>
                <a:lnTo>
                  <a:pt x="1540560" y="2504560"/>
                </a:lnTo>
                <a:cubicBezTo>
                  <a:pt x="1649479" y="2493499"/>
                  <a:pt x="1753614" y="2466253"/>
                  <a:pt x="1850521" y="2425265"/>
                </a:cubicBezTo>
                <a:close/>
                <a:moveTo>
                  <a:pt x="920596" y="2382316"/>
                </a:moveTo>
                <a:lnTo>
                  <a:pt x="1009751" y="2425265"/>
                </a:lnTo>
                <a:cubicBezTo>
                  <a:pt x="1106658" y="2466253"/>
                  <a:pt x="1210793" y="2493499"/>
                  <a:pt x="1319712" y="2504560"/>
                </a:cubicBezTo>
                <a:lnTo>
                  <a:pt x="1331833" y="2505172"/>
                </a:lnTo>
                <a:lnTo>
                  <a:pt x="1331833" y="2860272"/>
                </a:lnTo>
                <a:lnTo>
                  <a:pt x="1283406" y="2857827"/>
                </a:lnTo>
                <a:cubicBezTo>
                  <a:pt x="1090430" y="2838229"/>
                  <a:pt x="908758" y="2780398"/>
                  <a:pt x="746082" y="2692027"/>
                </a:cubicBezTo>
                <a:lnTo>
                  <a:pt x="742900" y="2690094"/>
                </a:lnTo>
                <a:close/>
                <a:moveTo>
                  <a:pt x="513629" y="1999483"/>
                </a:moveTo>
                <a:lnTo>
                  <a:pt x="534583" y="2033975"/>
                </a:lnTo>
                <a:cubicBezTo>
                  <a:pt x="612217" y="2148887"/>
                  <a:pt x="711385" y="2248056"/>
                  <a:pt x="826298" y="2325689"/>
                </a:cubicBezTo>
                <a:lnTo>
                  <a:pt x="860790" y="2346644"/>
                </a:lnTo>
                <a:lnTo>
                  <a:pt x="683376" y="2653933"/>
                </a:lnTo>
                <a:lnTo>
                  <a:pt x="627758" y="2620144"/>
                </a:lnTo>
                <a:cubicBezTo>
                  <a:pt x="475063" y="2516985"/>
                  <a:pt x="343288" y="2385210"/>
                  <a:pt x="240129" y="2232514"/>
                </a:cubicBezTo>
                <a:lnTo>
                  <a:pt x="206340" y="2176896"/>
                </a:lnTo>
                <a:close/>
                <a:moveTo>
                  <a:pt x="2346643" y="1999483"/>
                </a:moveTo>
                <a:lnTo>
                  <a:pt x="2653932" y="2176896"/>
                </a:lnTo>
                <a:lnTo>
                  <a:pt x="2620144" y="2232514"/>
                </a:lnTo>
                <a:cubicBezTo>
                  <a:pt x="2516985" y="2385210"/>
                  <a:pt x="2385210" y="2516985"/>
                  <a:pt x="2232514" y="2620144"/>
                </a:cubicBezTo>
                <a:lnTo>
                  <a:pt x="2176896" y="2653933"/>
                </a:lnTo>
                <a:lnTo>
                  <a:pt x="1999483" y="2346644"/>
                </a:lnTo>
                <a:lnTo>
                  <a:pt x="2033975" y="2325689"/>
                </a:lnTo>
                <a:cubicBezTo>
                  <a:pt x="2148887" y="2248056"/>
                  <a:pt x="2248056" y="2148887"/>
                  <a:pt x="2325689" y="2033975"/>
                </a:cubicBezTo>
                <a:close/>
                <a:moveTo>
                  <a:pt x="2505172" y="1528439"/>
                </a:moveTo>
                <a:lnTo>
                  <a:pt x="2860272" y="1528439"/>
                </a:lnTo>
                <a:lnTo>
                  <a:pt x="2857827" y="1576867"/>
                </a:lnTo>
                <a:cubicBezTo>
                  <a:pt x="2838229" y="1769842"/>
                  <a:pt x="2780398" y="1951515"/>
                  <a:pt x="2692027" y="2114190"/>
                </a:cubicBezTo>
                <a:lnTo>
                  <a:pt x="2690094" y="2117373"/>
                </a:lnTo>
                <a:lnTo>
                  <a:pt x="2382316" y="1939677"/>
                </a:lnTo>
                <a:lnTo>
                  <a:pt x="2425265" y="1850521"/>
                </a:lnTo>
                <a:cubicBezTo>
                  <a:pt x="2466253" y="1753614"/>
                  <a:pt x="2493499" y="1649479"/>
                  <a:pt x="2504560" y="1540560"/>
                </a:cubicBezTo>
                <a:close/>
                <a:moveTo>
                  <a:pt x="355100" y="1528439"/>
                </a:moveTo>
                <a:lnTo>
                  <a:pt x="355712" y="1540560"/>
                </a:lnTo>
                <a:cubicBezTo>
                  <a:pt x="366774" y="1649479"/>
                  <a:pt x="394020" y="1753614"/>
                  <a:pt x="435008" y="1850521"/>
                </a:cubicBezTo>
                <a:lnTo>
                  <a:pt x="477956" y="1939677"/>
                </a:lnTo>
                <a:lnTo>
                  <a:pt x="170178" y="2117372"/>
                </a:lnTo>
                <a:lnTo>
                  <a:pt x="168245" y="2114190"/>
                </a:lnTo>
                <a:cubicBezTo>
                  <a:pt x="79875" y="1951515"/>
                  <a:pt x="22043" y="1769842"/>
                  <a:pt x="2446" y="1576867"/>
                </a:cubicBezTo>
                <a:lnTo>
                  <a:pt x="0" y="1528439"/>
                </a:lnTo>
                <a:close/>
                <a:moveTo>
                  <a:pt x="2690094" y="742900"/>
                </a:moveTo>
                <a:lnTo>
                  <a:pt x="2692027" y="746082"/>
                </a:lnTo>
                <a:cubicBezTo>
                  <a:pt x="2780398" y="908757"/>
                  <a:pt x="2838229" y="1090430"/>
                  <a:pt x="2857827" y="1283406"/>
                </a:cubicBezTo>
                <a:lnTo>
                  <a:pt x="2860272" y="1331833"/>
                </a:lnTo>
                <a:lnTo>
                  <a:pt x="2505172" y="1331833"/>
                </a:lnTo>
                <a:lnTo>
                  <a:pt x="2504560" y="1319712"/>
                </a:lnTo>
                <a:cubicBezTo>
                  <a:pt x="2493499" y="1210793"/>
                  <a:pt x="2466253" y="1106658"/>
                  <a:pt x="2425265" y="1009751"/>
                </a:cubicBezTo>
                <a:lnTo>
                  <a:pt x="2382316" y="920596"/>
                </a:lnTo>
                <a:close/>
                <a:moveTo>
                  <a:pt x="170178" y="742900"/>
                </a:moveTo>
                <a:lnTo>
                  <a:pt x="477956" y="920596"/>
                </a:lnTo>
                <a:lnTo>
                  <a:pt x="435008" y="1009751"/>
                </a:lnTo>
                <a:cubicBezTo>
                  <a:pt x="394020" y="1106658"/>
                  <a:pt x="366774" y="1210793"/>
                  <a:pt x="355712" y="1319712"/>
                </a:cubicBezTo>
                <a:lnTo>
                  <a:pt x="355100" y="1331833"/>
                </a:lnTo>
                <a:lnTo>
                  <a:pt x="0" y="1331833"/>
                </a:lnTo>
                <a:lnTo>
                  <a:pt x="2446" y="1283406"/>
                </a:lnTo>
                <a:cubicBezTo>
                  <a:pt x="22043" y="1090430"/>
                  <a:pt x="79875" y="908757"/>
                  <a:pt x="168245" y="746082"/>
                </a:cubicBezTo>
                <a:close/>
                <a:moveTo>
                  <a:pt x="683376" y="206340"/>
                </a:moveTo>
                <a:lnTo>
                  <a:pt x="860790" y="513629"/>
                </a:lnTo>
                <a:lnTo>
                  <a:pt x="826298" y="534583"/>
                </a:lnTo>
                <a:cubicBezTo>
                  <a:pt x="711385" y="612217"/>
                  <a:pt x="612217" y="711385"/>
                  <a:pt x="534583" y="826298"/>
                </a:cubicBezTo>
                <a:lnTo>
                  <a:pt x="513629" y="860790"/>
                </a:lnTo>
                <a:lnTo>
                  <a:pt x="206340" y="683376"/>
                </a:lnTo>
                <a:lnTo>
                  <a:pt x="240129" y="627758"/>
                </a:lnTo>
                <a:cubicBezTo>
                  <a:pt x="343288" y="475062"/>
                  <a:pt x="475063" y="343288"/>
                  <a:pt x="627758" y="240129"/>
                </a:cubicBezTo>
                <a:close/>
                <a:moveTo>
                  <a:pt x="2176896" y="206340"/>
                </a:moveTo>
                <a:lnTo>
                  <a:pt x="2232514" y="240129"/>
                </a:lnTo>
                <a:cubicBezTo>
                  <a:pt x="2385210" y="343288"/>
                  <a:pt x="2516985" y="475062"/>
                  <a:pt x="2620144" y="627758"/>
                </a:cubicBezTo>
                <a:lnTo>
                  <a:pt x="2653932" y="683376"/>
                </a:lnTo>
                <a:lnTo>
                  <a:pt x="2346644" y="860789"/>
                </a:lnTo>
                <a:lnTo>
                  <a:pt x="2325689" y="826298"/>
                </a:lnTo>
                <a:cubicBezTo>
                  <a:pt x="2248056" y="711385"/>
                  <a:pt x="2148887" y="612217"/>
                  <a:pt x="2033975" y="534583"/>
                </a:cubicBezTo>
                <a:lnTo>
                  <a:pt x="1999483" y="513629"/>
                </a:lnTo>
                <a:close/>
                <a:moveTo>
                  <a:pt x="1528439" y="0"/>
                </a:moveTo>
                <a:lnTo>
                  <a:pt x="1576867" y="2445"/>
                </a:lnTo>
                <a:cubicBezTo>
                  <a:pt x="1769842" y="22043"/>
                  <a:pt x="1951515" y="79874"/>
                  <a:pt x="2114190" y="168245"/>
                </a:cubicBezTo>
                <a:lnTo>
                  <a:pt x="2117373" y="170178"/>
                </a:lnTo>
                <a:lnTo>
                  <a:pt x="1939677" y="477956"/>
                </a:lnTo>
                <a:lnTo>
                  <a:pt x="1850521" y="435008"/>
                </a:lnTo>
                <a:cubicBezTo>
                  <a:pt x="1753614" y="394020"/>
                  <a:pt x="1649479" y="366773"/>
                  <a:pt x="1540560" y="355712"/>
                </a:cubicBezTo>
                <a:lnTo>
                  <a:pt x="1528440" y="355100"/>
                </a:lnTo>
                <a:close/>
                <a:moveTo>
                  <a:pt x="1331833" y="0"/>
                </a:moveTo>
                <a:lnTo>
                  <a:pt x="1331833" y="355100"/>
                </a:lnTo>
                <a:lnTo>
                  <a:pt x="1319712" y="355712"/>
                </a:lnTo>
                <a:cubicBezTo>
                  <a:pt x="1210793" y="366773"/>
                  <a:pt x="1106658" y="394020"/>
                  <a:pt x="1009751" y="435008"/>
                </a:cubicBezTo>
                <a:lnTo>
                  <a:pt x="920596" y="477956"/>
                </a:lnTo>
                <a:lnTo>
                  <a:pt x="742900" y="170178"/>
                </a:lnTo>
                <a:lnTo>
                  <a:pt x="746082" y="168245"/>
                </a:lnTo>
                <a:cubicBezTo>
                  <a:pt x="908758" y="79874"/>
                  <a:pt x="1090430" y="22043"/>
                  <a:pt x="1283406" y="24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19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5431039" y="2757204"/>
            <a:ext cx="1998265" cy="1998265"/>
          </a:xfrm>
          <a:custGeom>
            <a:avLst/>
            <a:gdLst>
              <a:gd name="connsiteX0" fmla="*/ 1045745 w 1894885"/>
              <a:gd name="connsiteY0" fmla="*/ 1187338 h 1894885"/>
              <a:gd name="connsiteX1" fmla="*/ 1393115 w 1894885"/>
              <a:gd name="connsiteY1" fmla="*/ 1789001 h 1894885"/>
              <a:gd name="connsiteX2" fmla="*/ 1318198 w 1894885"/>
              <a:gd name="connsiteY2" fmla="*/ 1825090 h 1894885"/>
              <a:gd name="connsiteX3" fmla="*/ 1139404 w 1894885"/>
              <a:gd name="connsiteY3" fmla="*/ 1880591 h 1894885"/>
              <a:gd name="connsiteX4" fmla="*/ 1045745 w 1894885"/>
              <a:gd name="connsiteY4" fmla="*/ 1894885 h 1894885"/>
              <a:gd name="connsiteX5" fmla="*/ 849139 w 1894885"/>
              <a:gd name="connsiteY5" fmla="*/ 1187338 h 1894885"/>
              <a:gd name="connsiteX6" fmla="*/ 849139 w 1894885"/>
              <a:gd name="connsiteY6" fmla="*/ 1894885 h 1894885"/>
              <a:gd name="connsiteX7" fmla="*/ 755480 w 1894885"/>
              <a:gd name="connsiteY7" fmla="*/ 1880591 h 1894885"/>
              <a:gd name="connsiteX8" fmla="*/ 576686 w 1894885"/>
              <a:gd name="connsiteY8" fmla="*/ 1825090 h 1894885"/>
              <a:gd name="connsiteX9" fmla="*/ 501769 w 1894885"/>
              <a:gd name="connsiteY9" fmla="*/ 1789000 h 1894885"/>
              <a:gd name="connsiteX10" fmla="*/ 1048078 w 1894885"/>
              <a:gd name="connsiteY10" fmla="*/ 1045746 h 1894885"/>
              <a:gd name="connsiteX11" fmla="*/ 1753616 w 1894885"/>
              <a:gd name="connsiteY11" fmla="*/ 1453088 h 1894885"/>
              <a:gd name="connsiteX12" fmla="*/ 1737270 w 1894885"/>
              <a:gd name="connsiteY12" fmla="*/ 1479994 h 1894885"/>
              <a:gd name="connsiteX13" fmla="*/ 1479994 w 1894885"/>
              <a:gd name="connsiteY13" fmla="*/ 1737270 h 1894885"/>
              <a:gd name="connsiteX14" fmla="*/ 1453088 w 1894885"/>
              <a:gd name="connsiteY14" fmla="*/ 1753616 h 1894885"/>
              <a:gd name="connsiteX15" fmla="*/ 1045745 w 1894885"/>
              <a:gd name="connsiteY15" fmla="*/ 1048078 h 1894885"/>
              <a:gd name="connsiteX16" fmla="*/ 1045745 w 1894885"/>
              <a:gd name="connsiteY16" fmla="*/ 1045746 h 1894885"/>
              <a:gd name="connsiteX17" fmla="*/ 846808 w 1894885"/>
              <a:gd name="connsiteY17" fmla="*/ 1045746 h 1894885"/>
              <a:gd name="connsiteX18" fmla="*/ 849139 w 1894885"/>
              <a:gd name="connsiteY18" fmla="*/ 1045746 h 1894885"/>
              <a:gd name="connsiteX19" fmla="*/ 849139 w 1894885"/>
              <a:gd name="connsiteY19" fmla="*/ 1048078 h 1894885"/>
              <a:gd name="connsiteX20" fmla="*/ 441797 w 1894885"/>
              <a:gd name="connsiteY20" fmla="*/ 1753616 h 1894885"/>
              <a:gd name="connsiteX21" fmla="*/ 414891 w 1894885"/>
              <a:gd name="connsiteY21" fmla="*/ 1737270 h 1894885"/>
              <a:gd name="connsiteX22" fmla="*/ 157614 w 1894885"/>
              <a:gd name="connsiteY22" fmla="*/ 1479994 h 1894885"/>
              <a:gd name="connsiteX23" fmla="*/ 141269 w 1894885"/>
              <a:gd name="connsiteY23" fmla="*/ 1453088 h 1894885"/>
              <a:gd name="connsiteX24" fmla="*/ 1187338 w 1894885"/>
              <a:gd name="connsiteY24" fmla="*/ 1045745 h 1894885"/>
              <a:gd name="connsiteX25" fmla="*/ 1894885 w 1894885"/>
              <a:gd name="connsiteY25" fmla="*/ 1045745 h 1894885"/>
              <a:gd name="connsiteX26" fmla="*/ 1880591 w 1894885"/>
              <a:gd name="connsiteY26" fmla="*/ 1139404 h 1894885"/>
              <a:gd name="connsiteX27" fmla="*/ 1825090 w 1894885"/>
              <a:gd name="connsiteY27" fmla="*/ 1318198 h 1894885"/>
              <a:gd name="connsiteX28" fmla="*/ 1789000 w 1894885"/>
              <a:gd name="connsiteY28" fmla="*/ 1393116 h 1894885"/>
              <a:gd name="connsiteX29" fmla="*/ 707547 w 1894885"/>
              <a:gd name="connsiteY29" fmla="*/ 1045745 h 1894885"/>
              <a:gd name="connsiteX30" fmla="*/ 105884 w 1894885"/>
              <a:gd name="connsiteY30" fmla="*/ 1393115 h 1894885"/>
              <a:gd name="connsiteX31" fmla="*/ 69795 w 1894885"/>
              <a:gd name="connsiteY31" fmla="*/ 1318198 h 1894885"/>
              <a:gd name="connsiteX32" fmla="*/ 14294 w 1894885"/>
              <a:gd name="connsiteY32" fmla="*/ 1139404 h 1894885"/>
              <a:gd name="connsiteX33" fmla="*/ 0 w 1894885"/>
              <a:gd name="connsiteY33" fmla="*/ 1045745 h 1894885"/>
              <a:gd name="connsiteX34" fmla="*/ 1789001 w 1894885"/>
              <a:gd name="connsiteY34" fmla="*/ 501769 h 1894885"/>
              <a:gd name="connsiteX35" fmla="*/ 1825090 w 1894885"/>
              <a:gd name="connsiteY35" fmla="*/ 576686 h 1894885"/>
              <a:gd name="connsiteX36" fmla="*/ 1880591 w 1894885"/>
              <a:gd name="connsiteY36" fmla="*/ 755480 h 1894885"/>
              <a:gd name="connsiteX37" fmla="*/ 1894885 w 1894885"/>
              <a:gd name="connsiteY37" fmla="*/ 849139 h 1894885"/>
              <a:gd name="connsiteX38" fmla="*/ 1187338 w 1894885"/>
              <a:gd name="connsiteY38" fmla="*/ 849139 h 1894885"/>
              <a:gd name="connsiteX39" fmla="*/ 105884 w 1894885"/>
              <a:gd name="connsiteY39" fmla="*/ 501769 h 1894885"/>
              <a:gd name="connsiteX40" fmla="*/ 707547 w 1894885"/>
              <a:gd name="connsiteY40" fmla="*/ 849139 h 1894885"/>
              <a:gd name="connsiteX41" fmla="*/ 0 w 1894885"/>
              <a:gd name="connsiteY41" fmla="*/ 849139 h 1894885"/>
              <a:gd name="connsiteX42" fmla="*/ 14294 w 1894885"/>
              <a:gd name="connsiteY42" fmla="*/ 755480 h 1894885"/>
              <a:gd name="connsiteX43" fmla="*/ 69795 w 1894885"/>
              <a:gd name="connsiteY43" fmla="*/ 576686 h 1894885"/>
              <a:gd name="connsiteX44" fmla="*/ 441797 w 1894885"/>
              <a:gd name="connsiteY44" fmla="*/ 141268 h 1894885"/>
              <a:gd name="connsiteX45" fmla="*/ 849139 w 1894885"/>
              <a:gd name="connsiteY45" fmla="*/ 846806 h 1894885"/>
              <a:gd name="connsiteX46" fmla="*/ 849139 w 1894885"/>
              <a:gd name="connsiteY46" fmla="*/ 849140 h 1894885"/>
              <a:gd name="connsiteX47" fmla="*/ 846806 w 1894885"/>
              <a:gd name="connsiteY47" fmla="*/ 849139 h 1894885"/>
              <a:gd name="connsiteX48" fmla="*/ 141268 w 1894885"/>
              <a:gd name="connsiteY48" fmla="*/ 441797 h 1894885"/>
              <a:gd name="connsiteX49" fmla="*/ 157614 w 1894885"/>
              <a:gd name="connsiteY49" fmla="*/ 414890 h 1894885"/>
              <a:gd name="connsiteX50" fmla="*/ 414891 w 1894885"/>
              <a:gd name="connsiteY50" fmla="*/ 157614 h 1894885"/>
              <a:gd name="connsiteX51" fmla="*/ 1453088 w 1894885"/>
              <a:gd name="connsiteY51" fmla="*/ 141268 h 1894885"/>
              <a:gd name="connsiteX52" fmla="*/ 1479994 w 1894885"/>
              <a:gd name="connsiteY52" fmla="*/ 157614 h 1894885"/>
              <a:gd name="connsiteX53" fmla="*/ 1737270 w 1894885"/>
              <a:gd name="connsiteY53" fmla="*/ 414890 h 1894885"/>
              <a:gd name="connsiteX54" fmla="*/ 1753616 w 1894885"/>
              <a:gd name="connsiteY54" fmla="*/ 441797 h 1894885"/>
              <a:gd name="connsiteX55" fmla="*/ 1048077 w 1894885"/>
              <a:gd name="connsiteY55" fmla="*/ 849139 h 1894885"/>
              <a:gd name="connsiteX56" fmla="*/ 1045745 w 1894885"/>
              <a:gd name="connsiteY56" fmla="*/ 849140 h 1894885"/>
              <a:gd name="connsiteX57" fmla="*/ 1045745 w 1894885"/>
              <a:gd name="connsiteY57" fmla="*/ 846806 h 1894885"/>
              <a:gd name="connsiteX58" fmla="*/ 1045746 w 1894885"/>
              <a:gd name="connsiteY58" fmla="*/ 0 h 1894885"/>
              <a:gd name="connsiteX59" fmla="*/ 1139404 w 1894885"/>
              <a:gd name="connsiteY59" fmla="*/ 14294 h 1894885"/>
              <a:gd name="connsiteX60" fmla="*/ 1318198 w 1894885"/>
              <a:gd name="connsiteY60" fmla="*/ 69794 h 1894885"/>
              <a:gd name="connsiteX61" fmla="*/ 1393116 w 1894885"/>
              <a:gd name="connsiteY61" fmla="*/ 105884 h 1894885"/>
              <a:gd name="connsiteX62" fmla="*/ 1045746 w 1894885"/>
              <a:gd name="connsiteY62" fmla="*/ 707547 h 1894885"/>
              <a:gd name="connsiteX63" fmla="*/ 849139 w 1894885"/>
              <a:gd name="connsiteY63" fmla="*/ 0 h 1894885"/>
              <a:gd name="connsiteX64" fmla="*/ 849139 w 1894885"/>
              <a:gd name="connsiteY64" fmla="*/ 707547 h 1894885"/>
              <a:gd name="connsiteX65" fmla="*/ 501769 w 1894885"/>
              <a:gd name="connsiteY65" fmla="*/ 105884 h 1894885"/>
              <a:gd name="connsiteX66" fmla="*/ 576686 w 1894885"/>
              <a:gd name="connsiteY66" fmla="*/ 69794 h 1894885"/>
              <a:gd name="connsiteX67" fmla="*/ 755480 w 1894885"/>
              <a:gd name="connsiteY67" fmla="*/ 14294 h 189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894885" h="1894885">
                <a:moveTo>
                  <a:pt x="1045745" y="1187338"/>
                </a:moveTo>
                <a:lnTo>
                  <a:pt x="1393115" y="1789001"/>
                </a:lnTo>
                <a:lnTo>
                  <a:pt x="1318198" y="1825090"/>
                </a:lnTo>
                <a:cubicBezTo>
                  <a:pt x="1261220" y="1849190"/>
                  <a:pt x="1201410" y="1867903"/>
                  <a:pt x="1139404" y="1880591"/>
                </a:cubicBezTo>
                <a:lnTo>
                  <a:pt x="1045745" y="1894885"/>
                </a:lnTo>
                <a:close/>
                <a:moveTo>
                  <a:pt x="849139" y="1187338"/>
                </a:moveTo>
                <a:lnTo>
                  <a:pt x="849139" y="1894885"/>
                </a:lnTo>
                <a:lnTo>
                  <a:pt x="755480" y="1880591"/>
                </a:lnTo>
                <a:cubicBezTo>
                  <a:pt x="693475" y="1867903"/>
                  <a:pt x="633664" y="1849190"/>
                  <a:pt x="576686" y="1825090"/>
                </a:cubicBezTo>
                <a:lnTo>
                  <a:pt x="501769" y="1789000"/>
                </a:lnTo>
                <a:close/>
                <a:moveTo>
                  <a:pt x="1048078" y="1045746"/>
                </a:moveTo>
                <a:lnTo>
                  <a:pt x="1753616" y="1453088"/>
                </a:lnTo>
                <a:lnTo>
                  <a:pt x="1737270" y="1479994"/>
                </a:lnTo>
                <a:cubicBezTo>
                  <a:pt x="1668802" y="1581341"/>
                  <a:pt x="1581341" y="1668802"/>
                  <a:pt x="1479994" y="1737270"/>
                </a:cubicBezTo>
                <a:lnTo>
                  <a:pt x="1453088" y="1753616"/>
                </a:lnTo>
                <a:lnTo>
                  <a:pt x="1045745" y="1048078"/>
                </a:lnTo>
                <a:lnTo>
                  <a:pt x="1045745" y="1045746"/>
                </a:lnTo>
                <a:close/>
                <a:moveTo>
                  <a:pt x="846808" y="1045746"/>
                </a:moveTo>
                <a:lnTo>
                  <a:pt x="849139" y="1045746"/>
                </a:lnTo>
                <a:lnTo>
                  <a:pt x="849139" y="1048078"/>
                </a:lnTo>
                <a:lnTo>
                  <a:pt x="441797" y="1753616"/>
                </a:lnTo>
                <a:lnTo>
                  <a:pt x="414891" y="1737270"/>
                </a:lnTo>
                <a:cubicBezTo>
                  <a:pt x="313544" y="1668802"/>
                  <a:pt x="226083" y="1581341"/>
                  <a:pt x="157614" y="1479994"/>
                </a:cubicBezTo>
                <a:lnTo>
                  <a:pt x="141269" y="1453088"/>
                </a:lnTo>
                <a:close/>
                <a:moveTo>
                  <a:pt x="1187338" y="1045745"/>
                </a:moveTo>
                <a:lnTo>
                  <a:pt x="1894885" y="1045745"/>
                </a:lnTo>
                <a:lnTo>
                  <a:pt x="1880591" y="1139404"/>
                </a:lnTo>
                <a:cubicBezTo>
                  <a:pt x="1867903" y="1201409"/>
                  <a:pt x="1849190" y="1261220"/>
                  <a:pt x="1825090" y="1318198"/>
                </a:cubicBezTo>
                <a:lnTo>
                  <a:pt x="1789000" y="1393116"/>
                </a:lnTo>
                <a:close/>
                <a:moveTo>
                  <a:pt x="707547" y="1045745"/>
                </a:moveTo>
                <a:lnTo>
                  <a:pt x="105884" y="1393115"/>
                </a:lnTo>
                <a:lnTo>
                  <a:pt x="69795" y="1318198"/>
                </a:lnTo>
                <a:cubicBezTo>
                  <a:pt x="45695" y="1261220"/>
                  <a:pt x="26982" y="1201409"/>
                  <a:pt x="14294" y="1139404"/>
                </a:cubicBezTo>
                <a:lnTo>
                  <a:pt x="0" y="1045745"/>
                </a:lnTo>
                <a:close/>
                <a:moveTo>
                  <a:pt x="1789001" y="501769"/>
                </a:moveTo>
                <a:lnTo>
                  <a:pt x="1825090" y="576686"/>
                </a:lnTo>
                <a:cubicBezTo>
                  <a:pt x="1849190" y="633664"/>
                  <a:pt x="1867903" y="693475"/>
                  <a:pt x="1880591" y="755480"/>
                </a:cubicBezTo>
                <a:lnTo>
                  <a:pt x="1894885" y="849139"/>
                </a:lnTo>
                <a:lnTo>
                  <a:pt x="1187338" y="849139"/>
                </a:lnTo>
                <a:close/>
                <a:moveTo>
                  <a:pt x="105884" y="501769"/>
                </a:moveTo>
                <a:lnTo>
                  <a:pt x="707547" y="849139"/>
                </a:lnTo>
                <a:lnTo>
                  <a:pt x="0" y="849139"/>
                </a:lnTo>
                <a:lnTo>
                  <a:pt x="14294" y="755480"/>
                </a:lnTo>
                <a:cubicBezTo>
                  <a:pt x="26982" y="693475"/>
                  <a:pt x="45695" y="633664"/>
                  <a:pt x="69795" y="576686"/>
                </a:cubicBezTo>
                <a:close/>
                <a:moveTo>
                  <a:pt x="441797" y="141268"/>
                </a:moveTo>
                <a:lnTo>
                  <a:pt x="849139" y="846806"/>
                </a:lnTo>
                <a:lnTo>
                  <a:pt x="849139" y="849140"/>
                </a:lnTo>
                <a:lnTo>
                  <a:pt x="846806" y="849139"/>
                </a:lnTo>
                <a:lnTo>
                  <a:pt x="141268" y="441797"/>
                </a:lnTo>
                <a:lnTo>
                  <a:pt x="157614" y="414890"/>
                </a:lnTo>
                <a:cubicBezTo>
                  <a:pt x="226083" y="313544"/>
                  <a:pt x="313544" y="226083"/>
                  <a:pt x="414891" y="157614"/>
                </a:cubicBezTo>
                <a:close/>
                <a:moveTo>
                  <a:pt x="1453088" y="141268"/>
                </a:moveTo>
                <a:lnTo>
                  <a:pt x="1479994" y="157614"/>
                </a:lnTo>
                <a:cubicBezTo>
                  <a:pt x="1581341" y="226083"/>
                  <a:pt x="1668802" y="313544"/>
                  <a:pt x="1737270" y="414890"/>
                </a:cubicBezTo>
                <a:lnTo>
                  <a:pt x="1753616" y="441797"/>
                </a:lnTo>
                <a:lnTo>
                  <a:pt x="1048077" y="849139"/>
                </a:lnTo>
                <a:lnTo>
                  <a:pt x="1045745" y="849140"/>
                </a:lnTo>
                <a:lnTo>
                  <a:pt x="1045745" y="846806"/>
                </a:lnTo>
                <a:close/>
                <a:moveTo>
                  <a:pt x="1045746" y="0"/>
                </a:moveTo>
                <a:lnTo>
                  <a:pt x="1139404" y="14294"/>
                </a:lnTo>
                <a:cubicBezTo>
                  <a:pt x="1201410" y="26982"/>
                  <a:pt x="1261220" y="45695"/>
                  <a:pt x="1318198" y="69794"/>
                </a:cubicBezTo>
                <a:lnTo>
                  <a:pt x="1393116" y="105884"/>
                </a:lnTo>
                <a:lnTo>
                  <a:pt x="1045746" y="707547"/>
                </a:lnTo>
                <a:close/>
                <a:moveTo>
                  <a:pt x="849139" y="0"/>
                </a:moveTo>
                <a:lnTo>
                  <a:pt x="849139" y="707547"/>
                </a:lnTo>
                <a:lnTo>
                  <a:pt x="501769" y="105884"/>
                </a:lnTo>
                <a:lnTo>
                  <a:pt x="576686" y="69794"/>
                </a:lnTo>
                <a:cubicBezTo>
                  <a:pt x="633664" y="45695"/>
                  <a:pt x="693475" y="26982"/>
                  <a:pt x="755480" y="142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19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TextBox 41"/>
          <p:cNvSpPr txBox="1"/>
          <p:nvPr/>
        </p:nvSpPr>
        <p:spPr>
          <a:xfrm>
            <a:off x="1536416" y="2436952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170"/>
          <p:cNvSpPr txBox="1"/>
          <p:nvPr/>
        </p:nvSpPr>
        <p:spPr>
          <a:xfrm>
            <a:off x="1536416" y="210332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41"/>
          <p:cNvSpPr txBox="1"/>
          <p:nvPr/>
        </p:nvSpPr>
        <p:spPr>
          <a:xfrm>
            <a:off x="2374616" y="4799152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TextBox 170"/>
          <p:cNvSpPr txBox="1"/>
          <p:nvPr/>
        </p:nvSpPr>
        <p:spPr>
          <a:xfrm>
            <a:off x="2374616" y="446552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41"/>
          <p:cNvSpPr txBox="1"/>
          <p:nvPr/>
        </p:nvSpPr>
        <p:spPr>
          <a:xfrm>
            <a:off x="8074376" y="2208352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TextBox 170"/>
          <p:cNvSpPr txBox="1"/>
          <p:nvPr/>
        </p:nvSpPr>
        <p:spPr>
          <a:xfrm>
            <a:off x="8074376" y="187472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41"/>
          <p:cNvSpPr txBox="1"/>
          <p:nvPr/>
        </p:nvSpPr>
        <p:spPr>
          <a:xfrm>
            <a:off x="8485856" y="5134432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TextBox 170"/>
          <p:cNvSpPr txBox="1"/>
          <p:nvPr/>
        </p:nvSpPr>
        <p:spPr>
          <a:xfrm>
            <a:off x="8485856" y="480080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567188" y="2021434"/>
            <a:ext cx="2873914" cy="2190498"/>
            <a:chOff x="6566394" y="2021434"/>
            <a:chExt cx="2873914" cy="2190498"/>
          </a:xfrm>
          <a:gradFill flip="none" rotWithShape="1">
            <a:gsLst>
              <a:gs pos="0">
                <a:srgbClr val="0170C1">
                  <a:shade val="30000"/>
                  <a:satMod val="115000"/>
                </a:srgbClr>
              </a:gs>
              <a:gs pos="50000">
                <a:srgbClr val="0170C1">
                  <a:shade val="67500"/>
                  <a:satMod val="115000"/>
                </a:srgbClr>
              </a:gs>
              <a:gs pos="100000">
                <a:srgbClr val="0170C1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74" name="任意多边形 73"/>
            <p:cNvSpPr/>
            <p:nvPr/>
          </p:nvSpPr>
          <p:spPr>
            <a:xfrm flipH="1">
              <a:off x="6566394" y="2073819"/>
              <a:ext cx="562560" cy="325906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-1" fmla="*/ 367678 w 370875"/>
                <a:gd name="connsiteY0-2" fmla="*/ 232793 h 232793"/>
                <a:gd name="connsiteX1-3" fmla="*/ 370875 w 370875"/>
                <a:gd name="connsiteY1-4" fmla="*/ 92116 h 232793"/>
                <a:gd name="connsiteX2-5" fmla="*/ 0 w 370875"/>
                <a:gd name="connsiteY2-6" fmla="*/ 226398 h 232793"/>
                <a:gd name="connsiteX3-7" fmla="*/ 367678 w 370875"/>
                <a:gd name="connsiteY3-8" fmla="*/ 232793 h 232793"/>
                <a:gd name="connsiteX0-9" fmla="*/ 367678 w 370875"/>
                <a:gd name="connsiteY0-10" fmla="*/ 233290 h 233290"/>
                <a:gd name="connsiteX1-11" fmla="*/ 370875 w 370875"/>
                <a:gd name="connsiteY1-12" fmla="*/ 92613 h 233290"/>
                <a:gd name="connsiteX2-13" fmla="*/ 0 w 370875"/>
                <a:gd name="connsiteY2-14" fmla="*/ 226895 h 233290"/>
                <a:gd name="connsiteX3-15" fmla="*/ 367678 w 370875"/>
                <a:gd name="connsiteY3-16" fmla="*/ 233290 h 233290"/>
                <a:gd name="connsiteX0-17" fmla="*/ 367678 w 370875"/>
                <a:gd name="connsiteY0-18" fmla="*/ 229170 h 229170"/>
                <a:gd name="connsiteX1-19" fmla="*/ 370875 w 370875"/>
                <a:gd name="connsiteY1-20" fmla="*/ 88493 h 229170"/>
                <a:gd name="connsiteX2-21" fmla="*/ 0 w 370875"/>
                <a:gd name="connsiteY2-22" fmla="*/ 222775 h 229170"/>
                <a:gd name="connsiteX3-23" fmla="*/ 367678 w 370875"/>
                <a:gd name="connsiteY3-24" fmla="*/ 229170 h 229170"/>
                <a:gd name="connsiteX0-25" fmla="*/ 386861 w 390058"/>
                <a:gd name="connsiteY0-26" fmla="*/ 227542 h 230739"/>
                <a:gd name="connsiteX1-27" fmla="*/ 390058 w 390058"/>
                <a:gd name="connsiteY1-28" fmla="*/ 86865 h 230739"/>
                <a:gd name="connsiteX2-29" fmla="*/ 0 w 390058"/>
                <a:gd name="connsiteY2-30" fmla="*/ 230739 h 230739"/>
                <a:gd name="connsiteX3-31" fmla="*/ 386861 w 390058"/>
                <a:gd name="connsiteY3-32" fmla="*/ 227542 h 230739"/>
                <a:gd name="connsiteX0-33" fmla="*/ 386861 w 390058"/>
                <a:gd name="connsiteY0-34" fmla="*/ 231640 h 234837"/>
                <a:gd name="connsiteX1-35" fmla="*/ 390058 w 390058"/>
                <a:gd name="connsiteY1-36" fmla="*/ 90963 h 234837"/>
                <a:gd name="connsiteX2-37" fmla="*/ 0 w 390058"/>
                <a:gd name="connsiteY2-38" fmla="*/ 234837 h 234837"/>
                <a:gd name="connsiteX3-39" fmla="*/ 386861 w 390058"/>
                <a:gd name="connsiteY3-40" fmla="*/ 231640 h 234837"/>
                <a:gd name="connsiteX0-41" fmla="*/ 386861 w 397219"/>
                <a:gd name="connsiteY0-42" fmla="*/ 231640 h 234837"/>
                <a:gd name="connsiteX1-43" fmla="*/ 390058 w 397219"/>
                <a:gd name="connsiteY1-44" fmla="*/ 90963 h 234837"/>
                <a:gd name="connsiteX2-45" fmla="*/ 0 w 397219"/>
                <a:gd name="connsiteY2-46" fmla="*/ 234837 h 234837"/>
                <a:gd name="connsiteX3-47" fmla="*/ 386861 w 397219"/>
                <a:gd name="connsiteY3-48" fmla="*/ 231640 h 234837"/>
                <a:gd name="connsiteX0-49" fmla="*/ 386861 w 401264"/>
                <a:gd name="connsiteY0-50" fmla="*/ 231640 h 234837"/>
                <a:gd name="connsiteX1-51" fmla="*/ 390058 w 401264"/>
                <a:gd name="connsiteY1-52" fmla="*/ 90963 h 234837"/>
                <a:gd name="connsiteX2-53" fmla="*/ 0 w 401264"/>
                <a:gd name="connsiteY2-54" fmla="*/ 234837 h 234837"/>
                <a:gd name="connsiteX3-55" fmla="*/ 386861 w 401264"/>
                <a:gd name="connsiteY3-56" fmla="*/ 231640 h 234837"/>
                <a:gd name="connsiteX0-57" fmla="*/ 386861 w 406990"/>
                <a:gd name="connsiteY0-58" fmla="*/ 231640 h 234837"/>
                <a:gd name="connsiteX1-59" fmla="*/ 390058 w 406990"/>
                <a:gd name="connsiteY1-60" fmla="*/ 90963 h 234837"/>
                <a:gd name="connsiteX2-61" fmla="*/ 0 w 406990"/>
                <a:gd name="connsiteY2-62" fmla="*/ 234837 h 234837"/>
                <a:gd name="connsiteX3-63" fmla="*/ 386861 w 406990"/>
                <a:gd name="connsiteY3-64" fmla="*/ 231640 h 234837"/>
                <a:gd name="connsiteX0-65" fmla="*/ 386861 w 400092"/>
                <a:gd name="connsiteY0-66" fmla="*/ 231640 h 234837"/>
                <a:gd name="connsiteX1-67" fmla="*/ 390058 w 400092"/>
                <a:gd name="connsiteY1-68" fmla="*/ 90963 h 234837"/>
                <a:gd name="connsiteX2-69" fmla="*/ 0 w 400092"/>
                <a:gd name="connsiteY2-70" fmla="*/ 234837 h 234837"/>
                <a:gd name="connsiteX3-71" fmla="*/ 386861 w 400092"/>
                <a:gd name="connsiteY3-72" fmla="*/ 231640 h 234837"/>
                <a:gd name="connsiteX0-73" fmla="*/ 386861 w 400092"/>
                <a:gd name="connsiteY0-74" fmla="*/ 231640 h 234837"/>
                <a:gd name="connsiteX1-75" fmla="*/ 390058 w 400092"/>
                <a:gd name="connsiteY1-76" fmla="*/ 90963 h 234837"/>
                <a:gd name="connsiteX2-77" fmla="*/ 0 w 400092"/>
                <a:gd name="connsiteY2-78" fmla="*/ 234837 h 234837"/>
                <a:gd name="connsiteX3-79" fmla="*/ 386861 w 400092"/>
                <a:gd name="connsiteY3-80" fmla="*/ 231640 h 234837"/>
                <a:gd name="connsiteX0-81" fmla="*/ 386861 w 400092"/>
                <a:gd name="connsiteY0-82" fmla="*/ 228587 h 231784"/>
                <a:gd name="connsiteX1-83" fmla="*/ 390058 w 400092"/>
                <a:gd name="connsiteY1-84" fmla="*/ 87910 h 231784"/>
                <a:gd name="connsiteX2-85" fmla="*/ 0 w 400092"/>
                <a:gd name="connsiteY2-86" fmla="*/ 231784 h 231784"/>
                <a:gd name="connsiteX3-87" fmla="*/ 386861 w 400092"/>
                <a:gd name="connsiteY3-88" fmla="*/ 228587 h 2317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0">
                <a:solidFill>
                  <a:prstClr val="white"/>
                </a:solidFill>
              </a:endParaRPr>
            </a:p>
          </p:txBody>
        </p:sp>
        <p:sp>
          <p:nvSpPr>
            <p:cNvPr id="51" name="任意多边形 50"/>
            <p:cNvSpPr/>
            <p:nvPr/>
          </p:nvSpPr>
          <p:spPr>
            <a:xfrm flipH="1">
              <a:off x="6595750" y="2021434"/>
              <a:ext cx="2844558" cy="2190498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-1" fmla="*/ 0 w 2029722"/>
                <a:gd name="connsiteY0-2" fmla="*/ 1574572 h 1574572"/>
                <a:gd name="connsiteX1-3" fmla="*/ 947203 w 2029722"/>
                <a:gd name="connsiteY1-4" fmla="*/ 0 h 1574572"/>
                <a:gd name="connsiteX2-5" fmla="*/ 1931311 w 2029722"/>
                <a:gd name="connsiteY2-6" fmla="*/ 24603 h 1574572"/>
                <a:gd name="connsiteX3-7" fmla="*/ 2029722 w 2029722"/>
                <a:gd name="connsiteY3-8" fmla="*/ 106612 h 1574572"/>
                <a:gd name="connsiteX4-9" fmla="*/ 1008710 w 2029722"/>
                <a:gd name="connsiteY4-10" fmla="*/ 1570472 h 1574572"/>
                <a:gd name="connsiteX5-11" fmla="*/ 0 w 2029722"/>
                <a:gd name="connsiteY5-12" fmla="*/ 1574572 h 1574572"/>
                <a:gd name="connsiteX0-13" fmla="*/ 0 w 2029722"/>
                <a:gd name="connsiteY0-14" fmla="*/ 1574572 h 1574572"/>
                <a:gd name="connsiteX1-15" fmla="*/ 947203 w 2029722"/>
                <a:gd name="connsiteY1-16" fmla="*/ 0 h 1574572"/>
                <a:gd name="connsiteX2-17" fmla="*/ 1931311 w 2029722"/>
                <a:gd name="connsiteY2-18" fmla="*/ 24603 h 1574572"/>
                <a:gd name="connsiteX3-19" fmla="*/ 2029722 w 2029722"/>
                <a:gd name="connsiteY3-20" fmla="*/ 106612 h 1574572"/>
                <a:gd name="connsiteX4-21" fmla="*/ 1008710 w 2029722"/>
                <a:gd name="connsiteY4-22" fmla="*/ 1570472 h 1574572"/>
                <a:gd name="connsiteX5-23" fmla="*/ 0 w 2029722"/>
                <a:gd name="connsiteY5-24" fmla="*/ 1574572 h 1574572"/>
                <a:gd name="connsiteX0-25" fmla="*/ 0 w 2029722"/>
                <a:gd name="connsiteY0-26" fmla="*/ 1574572 h 1574572"/>
                <a:gd name="connsiteX1-27" fmla="*/ 947203 w 2029722"/>
                <a:gd name="connsiteY1-28" fmla="*/ 0 h 1574572"/>
                <a:gd name="connsiteX2-29" fmla="*/ 1931311 w 2029722"/>
                <a:gd name="connsiteY2-30" fmla="*/ 24603 h 1574572"/>
                <a:gd name="connsiteX3-31" fmla="*/ 2029722 w 2029722"/>
                <a:gd name="connsiteY3-32" fmla="*/ 106612 h 1574572"/>
                <a:gd name="connsiteX4-33" fmla="*/ 1008710 w 2029722"/>
                <a:gd name="connsiteY4-34" fmla="*/ 1570472 h 1574572"/>
                <a:gd name="connsiteX5-35" fmla="*/ 0 w 2029722"/>
                <a:gd name="connsiteY5-36" fmla="*/ 1574572 h 1574572"/>
                <a:gd name="connsiteX0-37" fmla="*/ 0 w 2029722"/>
                <a:gd name="connsiteY0-38" fmla="*/ 1574572 h 1574572"/>
                <a:gd name="connsiteX1-39" fmla="*/ 947203 w 2029722"/>
                <a:gd name="connsiteY1-40" fmla="*/ 0 h 1574572"/>
                <a:gd name="connsiteX2-41" fmla="*/ 1931311 w 2029722"/>
                <a:gd name="connsiteY2-42" fmla="*/ 24603 h 1574572"/>
                <a:gd name="connsiteX3-43" fmla="*/ 2029722 w 2029722"/>
                <a:gd name="connsiteY3-44" fmla="*/ 106612 h 1574572"/>
                <a:gd name="connsiteX4-45" fmla="*/ 1008710 w 2029722"/>
                <a:gd name="connsiteY4-46" fmla="*/ 1570472 h 1574572"/>
                <a:gd name="connsiteX5-47" fmla="*/ 0 w 2029722"/>
                <a:gd name="connsiteY5-48" fmla="*/ 1574572 h 1574572"/>
                <a:gd name="connsiteX0-49" fmla="*/ 0 w 2029722"/>
                <a:gd name="connsiteY0-50" fmla="*/ 1574572 h 1574572"/>
                <a:gd name="connsiteX1-51" fmla="*/ 947203 w 2029722"/>
                <a:gd name="connsiteY1-52" fmla="*/ 0 h 1574572"/>
                <a:gd name="connsiteX2-53" fmla="*/ 1931311 w 2029722"/>
                <a:gd name="connsiteY2-54" fmla="*/ 24603 h 1574572"/>
                <a:gd name="connsiteX3-55" fmla="*/ 2029722 w 2029722"/>
                <a:gd name="connsiteY3-56" fmla="*/ 106612 h 1574572"/>
                <a:gd name="connsiteX4-57" fmla="*/ 1008710 w 2029722"/>
                <a:gd name="connsiteY4-58" fmla="*/ 1570472 h 1574572"/>
                <a:gd name="connsiteX5-59" fmla="*/ 0 w 2029722"/>
                <a:gd name="connsiteY5-60" fmla="*/ 1574572 h 1574572"/>
                <a:gd name="connsiteX0-61" fmla="*/ 0 w 2029722"/>
                <a:gd name="connsiteY0-62" fmla="*/ 1574572 h 1574572"/>
                <a:gd name="connsiteX1-63" fmla="*/ 947203 w 2029722"/>
                <a:gd name="connsiteY1-64" fmla="*/ 0 h 1574572"/>
                <a:gd name="connsiteX2-65" fmla="*/ 1931311 w 2029722"/>
                <a:gd name="connsiteY2-66" fmla="*/ 24603 h 1574572"/>
                <a:gd name="connsiteX3-67" fmla="*/ 2009219 w 2029722"/>
                <a:gd name="connsiteY3-68" fmla="*/ 57406 h 1574572"/>
                <a:gd name="connsiteX4-69" fmla="*/ 2029722 w 2029722"/>
                <a:gd name="connsiteY4-70" fmla="*/ 106612 h 1574572"/>
                <a:gd name="connsiteX5-71" fmla="*/ 1008710 w 2029722"/>
                <a:gd name="connsiteY5-72" fmla="*/ 1570472 h 1574572"/>
                <a:gd name="connsiteX6" fmla="*/ 0 w 2029722"/>
                <a:gd name="connsiteY6" fmla="*/ 1574572 h 1574572"/>
                <a:gd name="connsiteX0-73" fmla="*/ 0 w 2029722"/>
                <a:gd name="connsiteY0-74" fmla="*/ 1574572 h 1574572"/>
                <a:gd name="connsiteX1-75" fmla="*/ 947203 w 2029722"/>
                <a:gd name="connsiteY1-76" fmla="*/ 0 h 1574572"/>
                <a:gd name="connsiteX2-77" fmla="*/ 1931311 w 2029722"/>
                <a:gd name="connsiteY2-78" fmla="*/ 24603 h 1574572"/>
                <a:gd name="connsiteX3-79" fmla="*/ 2009219 w 2029722"/>
                <a:gd name="connsiteY3-80" fmla="*/ 57406 h 1574572"/>
                <a:gd name="connsiteX4-81" fmla="*/ 2029722 w 2029722"/>
                <a:gd name="connsiteY4-82" fmla="*/ 106612 h 1574572"/>
                <a:gd name="connsiteX5-83" fmla="*/ 1008710 w 2029722"/>
                <a:gd name="connsiteY5-84" fmla="*/ 1570472 h 1574572"/>
                <a:gd name="connsiteX6-85" fmla="*/ 0 w 2029722"/>
                <a:gd name="connsiteY6-86" fmla="*/ 1574572 h 1574572"/>
                <a:gd name="connsiteX0-87" fmla="*/ 0 w 2029722"/>
                <a:gd name="connsiteY0-88" fmla="*/ 1574572 h 1574572"/>
                <a:gd name="connsiteX1-89" fmla="*/ 947203 w 2029722"/>
                <a:gd name="connsiteY1-90" fmla="*/ 0 h 1574572"/>
                <a:gd name="connsiteX2-91" fmla="*/ 1931311 w 2029722"/>
                <a:gd name="connsiteY2-92" fmla="*/ 24603 h 1574572"/>
                <a:gd name="connsiteX3-93" fmla="*/ 2009219 w 2029722"/>
                <a:gd name="connsiteY3-94" fmla="*/ 57406 h 1574572"/>
                <a:gd name="connsiteX4-95" fmla="*/ 2029722 w 2029722"/>
                <a:gd name="connsiteY4-96" fmla="*/ 106612 h 1574572"/>
                <a:gd name="connsiteX5-97" fmla="*/ 1029212 w 2029722"/>
                <a:gd name="connsiteY5-98" fmla="*/ 1566371 h 1574572"/>
                <a:gd name="connsiteX6-99" fmla="*/ 0 w 2029722"/>
                <a:gd name="connsiteY6-100" fmla="*/ 1574572 h 1574572"/>
                <a:gd name="connsiteX0-101" fmla="*/ 0 w 2029722"/>
                <a:gd name="connsiteY0-102" fmla="*/ 1574572 h 1574572"/>
                <a:gd name="connsiteX1-103" fmla="*/ 947203 w 2029722"/>
                <a:gd name="connsiteY1-104" fmla="*/ 0 h 1574572"/>
                <a:gd name="connsiteX2-105" fmla="*/ 1931311 w 2029722"/>
                <a:gd name="connsiteY2-106" fmla="*/ 24603 h 1574572"/>
                <a:gd name="connsiteX3-107" fmla="*/ 2009219 w 2029722"/>
                <a:gd name="connsiteY3-108" fmla="*/ 57406 h 1574572"/>
                <a:gd name="connsiteX4-109" fmla="*/ 2029722 w 2029722"/>
                <a:gd name="connsiteY4-110" fmla="*/ 106612 h 1574572"/>
                <a:gd name="connsiteX5-111" fmla="*/ 1029212 w 2029722"/>
                <a:gd name="connsiteY5-112" fmla="*/ 1566371 h 1574572"/>
                <a:gd name="connsiteX6-113" fmla="*/ 0 w 2029722"/>
                <a:gd name="connsiteY6-114" fmla="*/ 1574572 h 1574572"/>
                <a:gd name="connsiteX0-115" fmla="*/ 0 w 2112234"/>
                <a:gd name="connsiteY0-116" fmla="*/ 1602749 h 1602749"/>
                <a:gd name="connsiteX1-117" fmla="*/ 947203 w 2112234"/>
                <a:gd name="connsiteY1-118" fmla="*/ 28177 h 1602749"/>
                <a:gd name="connsiteX2-119" fmla="*/ 1931311 w 2112234"/>
                <a:gd name="connsiteY2-120" fmla="*/ 52780 h 1602749"/>
                <a:gd name="connsiteX3-121" fmla="*/ 2029722 w 2112234"/>
                <a:gd name="connsiteY3-122" fmla="*/ 134789 h 1602749"/>
                <a:gd name="connsiteX4-123" fmla="*/ 1029212 w 2112234"/>
                <a:gd name="connsiteY4-124" fmla="*/ 1594548 h 1602749"/>
                <a:gd name="connsiteX5-125" fmla="*/ 0 w 2112234"/>
                <a:gd name="connsiteY5-126" fmla="*/ 1602749 h 1602749"/>
                <a:gd name="connsiteX0-127" fmla="*/ 0 w 2094991"/>
                <a:gd name="connsiteY0-128" fmla="*/ 1602749 h 1602749"/>
                <a:gd name="connsiteX1-129" fmla="*/ 947203 w 2094991"/>
                <a:gd name="connsiteY1-130" fmla="*/ 28177 h 1602749"/>
                <a:gd name="connsiteX2-131" fmla="*/ 1931311 w 2094991"/>
                <a:gd name="connsiteY2-132" fmla="*/ 52780 h 1602749"/>
                <a:gd name="connsiteX3-133" fmla="*/ 2029722 w 2094991"/>
                <a:gd name="connsiteY3-134" fmla="*/ 134789 h 1602749"/>
                <a:gd name="connsiteX4-135" fmla="*/ 1029212 w 2094991"/>
                <a:gd name="connsiteY4-136" fmla="*/ 1594548 h 1602749"/>
                <a:gd name="connsiteX5-137" fmla="*/ 0 w 2094991"/>
                <a:gd name="connsiteY5-138" fmla="*/ 1602749 h 1602749"/>
                <a:gd name="connsiteX0-139" fmla="*/ 0 w 2029722"/>
                <a:gd name="connsiteY0-140" fmla="*/ 1574572 h 1574572"/>
                <a:gd name="connsiteX1-141" fmla="*/ 947203 w 2029722"/>
                <a:gd name="connsiteY1-142" fmla="*/ 0 h 1574572"/>
                <a:gd name="connsiteX2-143" fmla="*/ 1931311 w 2029722"/>
                <a:gd name="connsiteY2-144" fmla="*/ 24603 h 1574572"/>
                <a:gd name="connsiteX3-145" fmla="*/ 2029722 w 2029722"/>
                <a:gd name="connsiteY3-146" fmla="*/ 106612 h 1574572"/>
                <a:gd name="connsiteX4-147" fmla="*/ 1029212 w 2029722"/>
                <a:gd name="connsiteY4-148" fmla="*/ 1566371 h 1574572"/>
                <a:gd name="connsiteX5-149" fmla="*/ 0 w 2029722"/>
                <a:gd name="connsiteY5-150" fmla="*/ 1574572 h 1574572"/>
                <a:gd name="connsiteX0-151" fmla="*/ 0 w 2029722"/>
                <a:gd name="connsiteY0-152" fmla="*/ 1574572 h 1574572"/>
                <a:gd name="connsiteX1-153" fmla="*/ 947203 w 2029722"/>
                <a:gd name="connsiteY1-154" fmla="*/ 0 h 1574572"/>
                <a:gd name="connsiteX2-155" fmla="*/ 1931311 w 2029722"/>
                <a:gd name="connsiteY2-156" fmla="*/ 24603 h 1574572"/>
                <a:gd name="connsiteX3-157" fmla="*/ 2029722 w 2029722"/>
                <a:gd name="connsiteY3-158" fmla="*/ 106612 h 1574572"/>
                <a:gd name="connsiteX4-159" fmla="*/ 1029212 w 2029722"/>
                <a:gd name="connsiteY4-160" fmla="*/ 1566371 h 1574572"/>
                <a:gd name="connsiteX5-161" fmla="*/ 0 w 2029722"/>
                <a:gd name="connsiteY5-162" fmla="*/ 1574572 h 1574572"/>
                <a:gd name="connsiteX0-163" fmla="*/ 0 w 2026763"/>
                <a:gd name="connsiteY0-164" fmla="*/ 1574572 h 1574572"/>
                <a:gd name="connsiteX1-165" fmla="*/ 947203 w 2026763"/>
                <a:gd name="connsiteY1-166" fmla="*/ 0 h 1574572"/>
                <a:gd name="connsiteX2-167" fmla="*/ 1931311 w 2026763"/>
                <a:gd name="connsiteY2-168" fmla="*/ 24603 h 1574572"/>
                <a:gd name="connsiteX3-169" fmla="*/ 2026763 w 2026763"/>
                <a:gd name="connsiteY3-170" fmla="*/ 118448 h 1574572"/>
                <a:gd name="connsiteX4-171" fmla="*/ 1029212 w 2026763"/>
                <a:gd name="connsiteY4-172" fmla="*/ 1566371 h 1574572"/>
                <a:gd name="connsiteX5-173" fmla="*/ 0 w 2026763"/>
                <a:gd name="connsiteY5-174" fmla="*/ 1574572 h 1574572"/>
                <a:gd name="connsiteX0-175" fmla="*/ 0 w 2026763"/>
                <a:gd name="connsiteY0-176" fmla="*/ 1574572 h 1589231"/>
                <a:gd name="connsiteX1-177" fmla="*/ 947203 w 2026763"/>
                <a:gd name="connsiteY1-178" fmla="*/ 0 h 1589231"/>
                <a:gd name="connsiteX2-179" fmla="*/ 1931311 w 2026763"/>
                <a:gd name="connsiteY2-180" fmla="*/ 24603 h 1589231"/>
                <a:gd name="connsiteX3-181" fmla="*/ 2026763 w 2026763"/>
                <a:gd name="connsiteY3-182" fmla="*/ 118448 h 1589231"/>
                <a:gd name="connsiteX4-183" fmla="*/ 1029212 w 2026763"/>
                <a:gd name="connsiteY4-184" fmla="*/ 1589231 h 1589231"/>
                <a:gd name="connsiteX5-185" fmla="*/ 0 w 2026763"/>
                <a:gd name="connsiteY5-186" fmla="*/ 1574572 h 1589231"/>
                <a:gd name="connsiteX0-187" fmla="*/ 0 w 2026763"/>
                <a:gd name="connsiteY0-188" fmla="*/ 1574572 h 1601616"/>
                <a:gd name="connsiteX1-189" fmla="*/ 947203 w 2026763"/>
                <a:gd name="connsiteY1-190" fmla="*/ 0 h 1601616"/>
                <a:gd name="connsiteX2-191" fmla="*/ 1931311 w 2026763"/>
                <a:gd name="connsiteY2-192" fmla="*/ 24603 h 1601616"/>
                <a:gd name="connsiteX3-193" fmla="*/ 2026763 w 2026763"/>
                <a:gd name="connsiteY3-194" fmla="*/ 118448 h 1601616"/>
                <a:gd name="connsiteX4-195" fmla="*/ 1029212 w 2026763"/>
                <a:gd name="connsiteY4-196" fmla="*/ 1589231 h 1601616"/>
                <a:gd name="connsiteX5-197" fmla="*/ 0 w 2026763"/>
                <a:gd name="connsiteY5-198" fmla="*/ 1574572 h 1601616"/>
                <a:gd name="connsiteX0-199" fmla="*/ 0 w 2026763"/>
                <a:gd name="connsiteY0-200" fmla="*/ 1574572 h 1593194"/>
                <a:gd name="connsiteX1-201" fmla="*/ 947203 w 2026763"/>
                <a:gd name="connsiteY1-202" fmla="*/ 0 h 1593194"/>
                <a:gd name="connsiteX2-203" fmla="*/ 1931311 w 2026763"/>
                <a:gd name="connsiteY2-204" fmla="*/ 24603 h 1593194"/>
                <a:gd name="connsiteX3-205" fmla="*/ 2026763 w 2026763"/>
                <a:gd name="connsiteY3-206" fmla="*/ 118448 h 1593194"/>
                <a:gd name="connsiteX4-207" fmla="*/ 1029212 w 2026763"/>
                <a:gd name="connsiteY4-208" fmla="*/ 1589231 h 1593194"/>
                <a:gd name="connsiteX5-209" fmla="*/ 0 w 2026763"/>
                <a:gd name="connsiteY5-210" fmla="*/ 1574572 h 1593194"/>
                <a:gd name="connsiteX0-211" fmla="*/ 0 w 2023046"/>
                <a:gd name="connsiteY0-212" fmla="*/ 1563421 h 1589231"/>
                <a:gd name="connsiteX1-213" fmla="*/ 943486 w 2023046"/>
                <a:gd name="connsiteY1-214" fmla="*/ 0 h 1589231"/>
                <a:gd name="connsiteX2-215" fmla="*/ 1927594 w 2023046"/>
                <a:gd name="connsiteY2-216" fmla="*/ 24603 h 1589231"/>
                <a:gd name="connsiteX3-217" fmla="*/ 2023046 w 2023046"/>
                <a:gd name="connsiteY3-218" fmla="*/ 118448 h 1589231"/>
                <a:gd name="connsiteX4-219" fmla="*/ 1025495 w 2023046"/>
                <a:gd name="connsiteY4-220" fmla="*/ 1589231 h 1589231"/>
                <a:gd name="connsiteX5-221" fmla="*/ 0 w 2023046"/>
                <a:gd name="connsiteY5-222" fmla="*/ 1563421 h 1589231"/>
                <a:gd name="connsiteX0-223" fmla="*/ 0 w 2023046"/>
                <a:gd name="connsiteY0-224" fmla="*/ 1563421 h 1574847"/>
                <a:gd name="connsiteX1-225" fmla="*/ 943486 w 2023046"/>
                <a:gd name="connsiteY1-226" fmla="*/ 0 h 1574847"/>
                <a:gd name="connsiteX2-227" fmla="*/ 1927594 w 2023046"/>
                <a:gd name="connsiteY2-228" fmla="*/ 24603 h 1574847"/>
                <a:gd name="connsiteX3-229" fmla="*/ 2023046 w 2023046"/>
                <a:gd name="connsiteY3-230" fmla="*/ 118448 h 1574847"/>
                <a:gd name="connsiteX4-231" fmla="*/ 1029212 w 2023046"/>
                <a:gd name="connsiteY4-232" fmla="*/ 1548343 h 1574847"/>
                <a:gd name="connsiteX5-233" fmla="*/ 0 w 2023046"/>
                <a:gd name="connsiteY5-234" fmla="*/ 1563421 h 1574847"/>
                <a:gd name="connsiteX0-235" fmla="*/ 0 w 2023046"/>
                <a:gd name="connsiteY0-236" fmla="*/ 1563421 h 1563421"/>
                <a:gd name="connsiteX1-237" fmla="*/ 943486 w 2023046"/>
                <a:gd name="connsiteY1-238" fmla="*/ 0 h 1563421"/>
                <a:gd name="connsiteX2-239" fmla="*/ 1927594 w 2023046"/>
                <a:gd name="connsiteY2-240" fmla="*/ 24603 h 1563421"/>
                <a:gd name="connsiteX3-241" fmla="*/ 2023046 w 2023046"/>
                <a:gd name="connsiteY3-242" fmla="*/ 118448 h 1563421"/>
                <a:gd name="connsiteX4-243" fmla="*/ 1029212 w 2023046"/>
                <a:gd name="connsiteY4-244" fmla="*/ 1548343 h 1563421"/>
                <a:gd name="connsiteX5-245" fmla="*/ 0 w 2023046"/>
                <a:gd name="connsiteY5-246" fmla="*/ 1563421 h 1563421"/>
                <a:gd name="connsiteX0-247" fmla="*/ 0 w 2023046"/>
                <a:gd name="connsiteY0-248" fmla="*/ 1563421 h 1568845"/>
                <a:gd name="connsiteX1-249" fmla="*/ 943486 w 2023046"/>
                <a:gd name="connsiteY1-250" fmla="*/ 0 h 1568845"/>
                <a:gd name="connsiteX2-251" fmla="*/ 1927594 w 2023046"/>
                <a:gd name="connsiteY2-252" fmla="*/ 24603 h 1568845"/>
                <a:gd name="connsiteX3-253" fmla="*/ 2023046 w 2023046"/>
                <a:gd name="connsiteY3-254" fmla="*/ 118448 h 1568845"/>
                <a:gd name="connsiteX4-255" fmla="*/ 1012811 w 2023046"/>
                <a:gd name="connsiteY4-256" fmla="*/ 1568845 h 1568845"/>
                <a:gd name="connsiteX5-257" fmla="*/ 0 w 2023046"/>
                <a:gd name="connsiteY5-258" fmla="*/ 1563421 h 1568845"/>
                <a:gd name="connsiteX0-259" fmla="*/ 0 w 2023046"/>
                <a:gd name="connsiteY0-260" fmla="*/ 1575722 h 1575722"/>
                <a:gd name="connsiteX1-261" fmla="*/ 943486 w 2023046"/>
                <a:gd name="connsiteY1-262" fmla="*/ 0 h 1575722"/>
                <a:gd name="connsiteX2-263" fmla="*/ 1927594 w 2023046"/>
                <a:gd name="connsiteY2-264" fmla="*/ 24603 h 1575722"/>
                <a:gd name="connsiteX3-265" fmla="*/ 2023046 w 2023046"/>
                <a:gd name="connsiteY3-266" fmla="*/ 118448 h 1575722"/>
                <a:gd name="connsiteX4-267" fmla="*/ 1012811 w 2023046"/>
                <a:gd name="connsiteY4-268" fmla="*/ 1568845 h 1575722"/>
                <a:gd name="connsiteX5-269" fmla="*/ 0 w 2023046"/>
                <a:gd name="connsiteY5-270" fmla="*/ 1575722 h 1575722"/>
                <a:gd name="connsiteX0-271" fmla="*/ 0 w 2023046"/>
                <a:gd name="connsiteY0-272" fmla="*/ 1557880 h 1557880"/>
                <a:gd name="connsiteX1-273" fmla="*/ 947947 w 2023046"/>
                <a:gd name="connsiteY1-274" fmla="*/ 0 h 1557880"/>
                <a:gd name="connsiteX2-275" fmla="*/ 1927594 w 2023046"/>
                <a:gd name="connsiteY2-276" fmla="*/ 6761 h 1557880"/>
                <a:gd name="connsiteX3-277" fmla="*/ 2023046 w 2023046"/>
                <a:gd name="connsiteY3-278" fmla="*/ 100606 h 1557880"/>
                <a:gd name="connsiteX4-279" fmla="*/ 1012811 w 2023046"/>
                <a:gd name="connsiteY4-280" fmla="*/ 1551003 h 1557880"/>
                <a:gd name="connsiteX5-281" fmla="*/ 0 w 2023046"/>
                <a:gd name="connsiteY5-282" fmla="*/ 1557880 h 15578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23046" h="1557880">
                  <a:moveTo>
                    <a:pt x="0" y="1557880"/>
                  </a:moveTo>
                  <a:cubicBezTo>
                    <a:pt x="656072" y="163728"/>
                    <a:pt x="648615" y="123013"/>
                    <a:pt x="947947" y="0"/>
                  </a:cubicBezTo>
                  <a:lnTo>
                    <a:pt x="1927594" y="6761"/>
                  </a:lnTo>
                  <a:cubicBezTo>
                    <a:pt x="1981807" y="34055"/>
                    <a:pt x="1994802" y="50814"/>
                    <a:pt x="2023046" y="100606"/>
                  </a:cubicBezTo>
                  <a:cubicBezTo>
                    <a:pt x="1744216" y="-198728"/>
                    <a:pt x="1262938" y="1099954"/>
                    <a:pt x="1012811" y="1551003"/>
                  </a:cubicBezTo>
                  <a:lnTo>
                    <a:pt x="0" y="15578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237275" y="2021434"/>
            <a:ext cx="2864179" cy="2179697"/>
            <a:chOff x="3236480" y="2021433"/>
            <a:chExt cx="2864179" cy="2179697"/>
          </a:xfrm>
          <a:gradFill flip="none" rotWithShape="1">
            <a:gsLst>
              <a:gs pos="0">
                <a:srgbClr val="0170C1">
                  <a:shade val="30000"/>
                  <a:satMod val="115000"/>
                </a:srgbClr>
              </a:gs>
              <a:gs pos="50000">
                <a:srgbClr val="0170C1">
                  <a:shade val="67500"/>
                  <a:satMod val="115000"/>
                </a:srgbClr>
              </a:gs>
              <a:gs pos="100000">
                <a:srgbClr val="0170C1">
                  <a:shade val="100000"/>
                  <a:satMod val="115000"/>
                </a:srgbClr>
              </a:gs>
            </a:gsLst>
            <a:lin ang="18900000" scaled="1"/>
            <a:tileRect/>
          </a:gradFill>
        </p:grpSpPr>
        <p:sp>
          <p:nvSpPr>
            <p:cNvPr id="52" name="任意多边形 51"/>
            <p:cNvSpPr/>
            <p:nvPr/>
          </p:nvSpPr>
          <p:spPr>
            <a:xfrm>
              <a:off x="5538099" y="2073819"/>
              <a:ext cx="562560" cy="325906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-1" fmla="*/ 367678 w 370875"/>
                <a:gd name="connsiteY0-2" fmla="*/ 232793 h 232793"/>
                <a:gd name="connsiteX1-3" fmla="*/ 370875 w 370875"/>
                <a:gd name="connsiteY1-4" fmla="*/ 92116 h 232793"/>
                <a:gd name="connsiteX2-5" fmla="*/ 0 w 370875"/>
                <a:gd name="connsiteY2-6" fmla="*/ 226398 h 232793"/>
                <a:gd name="connsiteX3-7" fmla="*/ 367678 w 370875"/>
                <a:gd name="connsiteY3-8" fmla="*/ 232793 h 232793"/>
                <a:gd name="connsiteX0-9" fmla="*/ 367678 w 370875"/>
                <a:gd name="connsiteY0-10" fmla="*/ 233290 h 233290"/>
                <a:gd name="connsiteX1-11" fmla="*/ 370875 w 370875"/>
                <a:gd name="connsiteY1-12" fmla="*/ 92613 h 233290"/>
                <a:gd name="connsiteX2-13" fmla="*/ 0 w 370875"/>
                <a:gd name="connsiteY2-14" fmla="*/ 226895 h 233290"/>
                <a:gd name="connsiteX3-15" fmla="*/ 367678 w 370875"/>
                <a:gd name="connsiteY3-16" fmla="*/ 233290 h 233290"/>
                <a:gd name="connsiteX0-17" fmla="*/ 367678 w 370875"/>
                <a:gd name="connsiteY0-18" fmla="*/ 229170 h 229170"/>
                <a:gd name="connsiteX1-19" fmla="*/ 370875 w 370875"/>
                <a:gd name="connsiteY1-20" fmla="*/ 88493 h 229170"/>
                <a:gd name="connsiteX2-21" fmla="*/ 0 w 370875"/>
                <a:gd name="connsiteY2-22" fmla="*/ 222775 h 229170"/>
                <a:gd name="connsiteX3-23" fmla="*/ 367678 w 370875"/>
                <a:gd name="connsiteY3-24" fmla="*/ 229170 h 229170"/>
                <a:gd name="connsiteX0-25" fmla="*/ 386861 w 390058"/>
                <a:gd name="connsiteY0-26" fmla="*/ 227542 h 230739"/>
                <a:gd name="connsiteX1-27" fmla="*/ 390058 w 390058"/>
                <a:gd name="connsiteY1-28" fmla="*/ 86865 h 230739"/>
                <a:gd name="connsiteX2-29" fmla="*/ 0 w 390058"/>
                <a:gd name="connsiteY2-30" fmla="*/ 230739 h 230739"/>
                <a:gd name="connsiteX3-31" fmla="*/ 386861 w 390058"/>
                <a:gd name="connsiteY3-32" fmla="*/ 227542 h 230739"/>
                <a:gd name="connsiteX0-33" fmla="*/ 386861 w 390058"/>
                <a:gd name="connsiteY0-34" fmla="*/ 231640 h 234837"/>
                <a:gd name="connsiteX1-35" fmla="*/ 390058 w 390058"/>
                <a:gd name="connsiteY1-36" fmla="*/ 90963 h 234837"/>
                <a:gd name="connsiteX2-37" fmla="*/ 0 w 390058"/>
                <a:gd name="connsiteY2-38" fmla="*/ 234837 h 234837"/>
                <a:gd name="connsiteX3-39" fmla="*/ 386861 w 390058"/>
                <a:gd name="connsiteY3-40" fmla="*/ 231640 h 234837"/>
                <a:gd name="connsiteX0-41" fmla="*/ 386861 w 397219"/>
                <a:gd name="connsiteY0-42" fmla="*/ 231640 h 234837"/>
                <a:gd name="connsiteX1-43" fmla="*/ 390058 w 397219"/>
                <a:gd name="connsiteY1-44" fmla="*/ 90963 h 234837"/>
                <a:gd name="connsiteX2-45" fmla="*/ 0 w 397219"/>
                <a:gd name="connsiteY2-46" fmla="*/ 234837 h 234837"/>
                <a:gd name="connsiteX3-47" fmla="*/ 386861 w 397219"/>
                <a:gd name="connsiteY3-48" fmla="*/ 231640 h 234837"/>
                <a:gd name="connsiteX0-49" fmla="*/ 386861 w 401264"/>
                <a:gd name="connsiteY0-50" fmla="*/ 231640 h 234837"/>
                <a:gd name="connsiteX1-51" fmla="*/ 390058 w 401264"/>
                <a:gd name="connsiteY1-52" fmla="*/ 90963 h 234837"/>
                <a:gd name="connsiteX2-53" fmla="*/ 0 w 401264"/>
                <a:gd name="connsiteY2-54" fmla="*/ 234837 h 234837"/>
                <a:gd name="connsiteX3-55" fmla="*/ 386861 w 401264"/>
                <a:gd name="connsiteY3-56" fmla="*/ 231640 h 234837"/>
                <a:gd name="connsiteX0-57" fmla="*/ 386861 w 406990"/>
                <a:gd name="connsiteY0-58" fmla="*/ 231640 h 234837"/>
                <a:gd name="connsiteX1-59" fmla="*/ 390058 w 406990"/>
                <a:gd name="connsiteY1-60" fmla="*/ 90963 h 234837"/>
                <a:gd name="connsiteX2-61" fmla="*/ 0 w 406990"/>
                <a:gd name="connsiteY2-62" fmla="*/ 234837 h 234837"/>
                <a:gd name="connsiteX3-63" fmla="*/ 386861 w 406990"/>
                <a:gd name="connsiteY3-64" fmla="*/ 231640 h 234837"/>
                <a:gd name="connsiteX0-65" fmla="*/ 386861 w 400092"/>
                <a:gd name="connsiteY0-66" fmla="*/ 231640 h 234837"/>
                <a:gd name="connsiteX1-67" fmla="*/ 390058 w 400092"/>
                <a:gd name="connsiteY1-68" fmla="*/ 90963 h 234837"/>
                <a:gd name="connsiteX2-69" fmla="*/ 0 w 400092"/>
                <a:gd name="connsiteY2-70" fmla="*/ 234837 h 234837"/>
                <a:gd name="connsiteX3-71" fmla="*/ 386861 w 400092"/>
                <a:gd name="connsiteY3-72" fmla="*/ 231640 h 234837"/>
                <a:gd name="connsiteX0-73" fmla="*/ 386861 w 400092"/>
                <a:gd name="connsiteY0-74" fmla="*/ 231640 h 234837"/>
                <a:gd name="connsiteX1-75" fmla="*/ 390058 w 400092"/>
                <a:gd name="connsiteY1-76" fmla="*/ 90963 h 234837"/>
                <a:gd name="connsiteX2-77" fmla="*/ 0 w 400092"/>
                <a:gd name="connsiteY2-78" fmla="*/ 234837 h 234837"/>
                <a:gd name="connsiteX3-79" fmla="*/ 386861 w 400092"/>
                <a:gd name="connsiteY3-80" fmla="*/ 231640 h 234837"/>
                <a:gd name="connsiteX0-81" fmla="*/ 386861 w 400092"/>
                <a:gd name="connsiteY0-82" fmla="*/ 228587 h 231784"/>
                <a:gd name="connsiteX1-83" fmla="*/ 390058 w 400092"/>
                <a:gd name="connsiteY1-84" fmla="*/ 87910 h 231784"/>
                <a:gd name="connsiteX2-85" fmla="*/ 0 w 400092"/>
                <a:gd name="connsiteY2-86" fmla="*/ 231784 h 231784"/>
                <a:gd name="connsiteX3-87" fmla="*/ 386861 w 400092"/>
                <a:gd name="connsiteY3-88" fmla="*/ 228587 h 2317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0">
                <a:solidFill>
                  <a:prstClr val="white"/>
                </a:solidFill>
              </a:endParaRPr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3236480" y="2021433"/>
              <a:ext cx="2836007" cy="2179697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-1" fmla="*/ 0 w 2029722"/>
                <a:gd name="connsiteY0-2" fmla="*/ 1574572 h 1574572"/>
                <a:gd name="connsiteX1-3" fmla="*/ 947203 w 2029722"/>
                <a:gd name="connsiteY1-4" fmla="*/ 0 h 1574572"/>
                <a:gd name="connsiteX2-5" fmla="*/ 1931311 w 2029722"/>
                <a:gd name="connsiteY2-6" fmla="*/ 24603 h 1574572"/>
                <a:gd name="connsiteX3-7" fmla="*/ 2029722 w 2029722"/>
                <a:gd name="connsiteY3-8" fmla="*/ 106612 h 1574572"/>
                <a:gd name="connsiteX4-9" fmla="*/ 1008710 w 2029722"/>
                <a:gd name="connsiteY4-10" fmla="*/ 1570472 h 1574572"/>
                <a:gd name="connsiteX5-11" fmla="*/ 0 w 2029722"/>
                <a:gd name="connsiteY5-12" fmla="*/ 1574572 h 1574572"/>
                <a:gd name="connsiteX0-13" fmla="*/ 0 w 2029722"/>
                <a:gd name="connsiteY0-14" fmla="*/ 1574572 h 1574572"/>
                <a:gd name="connsiteX1-15" fmla="*/ 947203 w 2029722"/>
                <a:gd name="connsiteY1-16" fmla="*/ 0 h 1574572"/>
                <a:gd name="connsiteX2-17" fmla="*/ 1931311 w 2029722"/>
                <a:gd name="connsiteY2-18" fmla="*/ 24603 h 1574572"/>
                <a:gd name="connsiteX3-19" fmla="*/ 2029722 w 2029722"/>
                <a:gd name="connsiteY3-20" fmla="*/ 106612 h 1574572"/>
                <a:gd name="connsiteX4-21" fmla="*/ 1008710 w 2029722"/>
                <a:gd name="connsiteY4-22" fmla="*/ 1570472 h 1574572"/>
                <a:gd name="connsiteX5-23" fmla="*/ 0 w 2029722"/>
                <a:gd name="connsiteY5-24" fmla="*/ 1574572 h 1574572"/>
                <a:gd name="connsiteX0-25" fmla="*/ 0 w 2029722"/>
                <a:gd name="connsiteY0-26" fmla="*/ 1574572 h 1574572"/>
                <a:gd name="connsiteX1-27" fmla="*/ 947203 w 2029722"/>
                <a:gd name="connsiteY1-28" fmla="*/ 0 h 1574572"/>
                <a:gd name="connsiteX2-29" fmla="*/ 1931311 w 2029722"/>
                <a:gd name="connsiteY2-30" fmla="*/ 24603 h 1574572"/>
                <a:gd name="connsiteX3-31" fmla="*/ 2029722 w 2029722"/>
                <a:gd name="connsiteY3-32" fmla="*/ 106612 h 1574572"/>
                <a:gd name="connsiteX4-33" fmla="*/ 1008710 w 2029722"/>
                <a:gd name="connsiteY4-34" fmla="*/ 1570472 h 1574572"/>
                <a:gd name="connsiteX5-35" fmla="*/ 0 w 2029722"/>
                <a:gd name="connsiteY5-36" fmla="*/ 1574572 h 1574572"/>
                <a:gd name="connsiteX0-37" fmla="*/ 0 w 2029722"/>
                <a:gd name="connsiteY0-38" fmla="*/ 1574572 h 1574572"/>
                <a:gd name="connsiteX1-39" fmla="*/ 947203 w 2029722"/>
                <a:gd name="connsiteY1-40" fmla="*/ 0 h 1574572"/>
                <a:gd name="connsiteX2-41" fmla="*/ 1931311 w 2029722"/>
                <a:gd name="connsiteY2-42" fmla="*/ 24603 h 1574572"/>
                <a:gd name="connsiteX3-43" fmla="*/ 2029722 w 2029722"/>
                <a:gd name="connsiteY3-44" fmla="*/ 106612 h 1574572"/>
                <a:gd name="connsiteX4-45" fmla="*/ 1008710 w 2029722"/>
                <a:gd name="connsiteY4-46" fmla="*/ 1570472 h 1574572"/>
                <a:gd name="connsiteX5-47" fmla="*/ 0 w 2029722"/>
                <a:gd name="connsiteY5-48" fmla="*/ 1574572 h 1574572"/>
                <a:gd name="connsiteX0-49" fmla="*/ 0 w 2029722"/>
                <a:gd name="connsiteY0-50" fmla="*/ 1574572 h 1574572"/>
                <a:gd name="connsiteX1-51" fmla="*/ 947203 w 2029722"/>
                <a:gd name="connsiteY1-52" fmla="*/ 0 h 1574572"/>
                <a:gd name="connsiteX2-53" fmla="*/ 1931311 w 2029722"/>
                <a:gd name="connsiteY2-54" fmla="*/ 24603 h 1574572"/>
                <a:gd name="connsiteX3-55" fmla="*/ 2029722 w 2029722"/>
                <a:gd name="connsiteY3-56" fmla="*/ 106612 h 1574572"/>
                <a:gd name="connsiteX4-57" fmla="*/ 1008710 w 2029722"/>
                <a:gd name="connsiteY4-58" fmla="*/ 1570472 h 1574572"/>
                <a:gd name="connsiteX5-59" fmla="*/ 0 w 2029722"/>
                <a:gd name="connsiteY5-60" fmla="*/ 1574572 h 1574572"/>
                <a:gd name="connsiteX0-61" fmla="*/ 0 w 2029722"/>
                <a:gd name="connsiteY0-62" fmla="*/ 1574572 h 1574572"/>
                <a:gd name="connsiteX1-63" fmla="*/ 947203 w 2029722"/>
                <a:gd name="connsiteY1-64" fmla="*/ 0 h 1574572"/>
                <a:gd name="connsiteX2-65" fmla="*/ 1931311 w 2029722"/>
                <a:gd name="connsiteY2-66" fmla="*/ 24603 h 1574572"/>
                <a:gd name="connsiteX3-67" fmla="*/ 2009219 w 2029722"/>
                <a:gd name="connsiteY3-68" fmla="*/ 57406 h 1574572"/>
                <a:gd name="connsiteX4-69" fmla="*/ 2029722 w 2029722"/>
                <a:gd name="connsiteY4-70" fmla="*/ 106612 h 1574572"/>
                <a:gd name="connsiteX5-71" fmla="*/ 1008710 w 2029722"/>
                <a:gd name="connsiteY5-72" fmla="*/ 1570472 h 1574572"/>
                <a:gd name="connsiteX6" fmla="*/ 0 w 2029722"/>
                <a:gd name="connsiteY6" fmla="*/ 1574572 h 1574572"/>
                <a:gd name="connsiteX0-73" fmla="*/ 0 w 2029722"/>
                <a:gd name="connsiteY0-74" fmla="*/ 1574572 h 1574572"/>
                <a:gd name="connsiteX1-75" fmla="*/ 947203 w 2029722"/>
                <a:gd name="connsiteY1-76" fmla="*/ 0 h 1574572"/>
                <a:gd name="connsiteX2-77" fmla="*/ 1931311 w 2029722"/>
                <a:gd name="connsiteY2-78" fmla="*/ 24603 h 1574572"/>
                <a:gd name="connsiteX3-79" fmla="*/ 2009219 w 2029722"/>
                <a:gd name="connsiteY3-80" fmla="*/ 57406 h 1574572"/>
                <a:gd name="connsiteX4-81" fmla="*/ 2029722 w 2029722"/>
                <a:gd name="connsiteY4-82" fmla="*/ 106612 h 1574572"/>
                <a:gd name="connsiteX5-83" fmla="*/ 1008710 w 2029722"/>
                <a:gd name="connsiteY5-84" fmla="*/ 1570472 h 1574572"/>
                <a:gd name="connsiteX6-85" fmla="*/ 0 w 2029722"/>
                <a:gd name="connsiteY6-86" fmla="*/ 1574572 h 1574572"/>
                <a:gd name="connsiteX0-87" fmla="*/ 0 w 2029722"/>
                <a:gd name="connsiteY0-88" fmla="*/ 1574572 h 1574572"/>
                <a:gd name="connsiteX1-89" fmla="*/ 947203 w 2029722"/>
                <a:gd name="connsiteY1-90" fmla="*/ 0 h 1574572"/>
                <a:gd name="connsiteX2-91" fmla="*/ 1931311 w 2029722"/>
                <a:gd name="connsiteY2-92" fmla="*/ 24603 h 1574572"/>
                <a:gd name="connsiteX3-93" fmla="*/ 2009219 w 2029722"/>
                <a:gd name="connsiteY3-94" fmla="*/ 57406 h 1574572"/>
                <a:gd name="connsiteX4-95" fmla="*/ 2029722 w 2029722"/>
                <a:gd name="connsiteY4-96" fmla="*/ 106612 h 1574572"/>
                <a:gd name="connsiteX5-97" fmla="*/ 1029212 w 2029722"/>
                <a:gd name="connsiteY5-98" fmla="*/ 1566371 h 1574572"/>
                <a:gd name="connsiteX6-99" fmla="*/ 0 w 2029722"/>
                <a:gd name="connsiteY6-100" fmla="*/ 1574572 h 1574572"/>
                <a:gd name="connsiteX0-101" fmla="*/ 0 w 2029722"/>
                <a:gd name="connsiteY0-102" fmla="*/ 1574572 h 1574572"/>
                <a:gd name="connsiteX1-103" fmla="*/ 947203 w 2029722"/>
                <a:gd name="connsiteY1-104" fmla="*/ 0 h 1574572"/>
                <a:gd name="connsiteX2-105" fmla="*/ 1931311 w 2029722"/>
                <a:gd name="connsiteY2-106" fmla="*/ 24603 h 1574572"/>
                <a:gd name="connsiteX3-107" fmla="*/ 2009219 w 2029722"/>
                <a:gd name="connsiteY3-108" fmla="*/ 57406 h 1574572"/>
                <a:gd name="connsiteX4-109" fmla="*/ 2029722 w 2029722"/>
                <a:gd name="connsiteY4-110" fmla="*/ 106612 h 1574572"/>
                <a:gd name="connsiteX5-111" fmla="*/ 1029212 w 2029722"/>
                <a:gd name="connsiteY5-112" fmla="*/ 1566371 h 1574572"/>
                <a:gd name="connsiteX6-113" fmla="*/ 0 w 2029722"/>
                <a:gd name="connsiteY6-114" fmla="*/ 1574572 h 1574572"/>
                <a:gd name="connsiteX0-115" fmla="*/ 0 w 2112234"/>
                <a:gd name="connsiteY0-116" fmla="*/ 1602749 h 1602749"/>
                <a:gd name="connsiteX1-117" fmla="*/ 947203 w 2112234"/>
                <a:gd name="connsiteY1-118" fmla="*/ 28177 h 1602749"/>
                <a:gd name="connsiteX2-119" fmla="*/ 1931311 w 2112234"/>
                <a:gd name="connsiteY2-120" fmla="*/ 52780 h 1602749"/>
                <a:gd name="connsiteX3-121" fmla="*/ 2029722 w 2112234"/>
                <a:gd name="connsiteY3-122" fmla="*/ 134789 h 1602749"/>
                <a:gd name="connsiteX4-123" fmla="*/ 1029212 w 2112234"/>
                <a:gd name="connsiteY4-124" fmla="*/ 1594548 h 1602749"/>
                <a:gd name="connsiteX5-125" fmla="*/ 0 w 2112234"/>
                <a:gd name="connsiteY5-126" fmla="*/ 1602749 h 1602749"/>
                <a:gd name="connsiteX0-127" fmla="*/ 0 w 2094991"/>
                <a:gd name="connsiteY0-128" fmla="*/ 1602749 h 1602749"/>
                <a:gd name="connsiteX1-129" fmla="*/ 947203 w 2094991"/>
                <a:gd name="connsiteY1-130" fmla="*/ 28177 h 1602749"/>
                <a:gd name="connsiteX2-131" fmla="*/ 1931311 w 2094991"/>
                <a:gd name="connsiteY2-132" fmla="*/ 52780 h 1602749"/>
                <a:gd name="connsiteX3-133" fmla="*/ 2029722 w 2094991"/>
                <a:gd name="connsiteY3-134" fmla="*/ 134789 h 1602749"/>
                <a:gd name="connsiteX4-135" fmla="*/ 1029212 w 2094991"/>
                <a:gd name="connsiteY4-136" fmla="*/ 1594548 h 1602749"/>
                <a:gd name="connsiteX5-137" fmla="*/ 0 w 2094991"/>
                <a:gd name="connsiteY5-138" fmla="*/ 1602749 h 1602749"/>
                <a:gd name="connsiteX0-139" fmla="*/ 0 w 2029722"/>
                <a:gd name="connsiteY0-140" fmla="*/ 1574572 h 1574572"/>
                <a:gd name="connsiteX1-141" fmla="*/ 947203 w 2029722"/>
                <a:gd name="connsiteY1-142" fmla="*/ 0 h 1574572"/>
                <a:gd name="connsiteX2-143" fmla="*/ 1931311 w 2029722"/>
                <a:gd name="connsiteY2-144" fmla="*/ 24603 h 1574572"/>
                <a:gd name="connsiteX3-145" fmla="*/ 2029722 w 2029722"/>
                <a:gd name="connsiteY3-146" fmla="*/ 106612 h 1574572"/>
                <a:gd name="connsiteX4-147" fmla="*/ 1029212 w 2029722"/>
                <a:gd name="connsiteY4-148" fmla="*/ 1566371 h 1574572"/>
                <a:gd name="connsiteX5-149" fmla="*/ 0 w 2029722"/>
                <a:gd name="connsiteY5-150" fmla="*/ 1574572 h 1574572"/>
                <a:gd name="connsiteX0-151" fmla="*/ 0 w 2029722"/>
                <a:gd name="connsiteY0-152" fmla="*/ 1574572 h 1574572"/>
                <a:gd name="connsiteX1-153" fmla="*/ 947203 w 2029722"/>
                <a:gd name="connsiteY1-154" fmla="*/ 0 h 1574572"/>
                <a:gd name="connsiteX2-155" fmla="*/ 1931311 w 2029722"/>
                <a:gd name="connsiteY2-156" fmla="*/ 24603 h 1574572"/>
                <a:gd name="connsiteX3-157" fmla="*/ 2029722 w 2029722"/>
                <a:gd name="connsiteY3-158" fmla="*/ 106612 h 1574572"/>
                <a:gd name="connsiteX4-159" fmla="*/ 1029212 w 2029722"/>
                <a:gd name="connsiteY4-160" fmla="*/ 1566371 h 1574572"/>
                <a:gd name="connsiteX5-161" fmla="*/ 0 w 2029722"/>
                <a:gd name="connsiteY5-162" fmla="*/ 1574572 h 1574572"/>
                <a:gd name="connsiteX0-163" fmla="*/ 0 w 2026763"/>
                <a:gd name="connsiteY0-164" fmla="*/ 1574572 h 1574572"/>
                <a:gd name="connsiteX1-165" fmla="*/ 947203 w 2026763"/>
                <a:gd name="connsiteY1-166" fmla="*/ 0 h 1574572"/>
                <a:gd name="connsiteX2-167" fmla="*/ 1931311 w 2026763"/>
                <a:gd name="connsiteY2-168" fmla="*/ 24603 h 1574572"/>
                <a:gd name="connsiteX3-169" fmla="*/ 2026763 w 2026763"/>
                <a:gd name="connsiteY3-170" fmla="*/ 118448 h 1574572"/>
                <a:gd name="connsiteX4-171" fmla="*/ 1029212 w 2026763"/>
                <a:gd name="connsiteY4-172" fmla="*/ 1566371 h 1574572"/>
                <a:gd name="connsiteX5-173" fmla="*/ 0 w 2026763"/>
                <a:gd name="connsiteY5-174" fmla="*/ 1574572 h 1574572"/>
                <a:gd name="connsiteX0-175" fmla="*/ 0 w 2016965"/>
                <a:gd name="connsiteY0-176" fmla="*/ 1568040 h 1568040"/>
                <a:gd name="connsiteX1-177" fmla="*/ 937405 w 2016965"/>
                <a:gd name="connsiteY1-178" fmla="*/ 0 h 1568040"/>
                <a:gd name="connsiteX2-179" fmla="*/ 1921513 w 2016965"/>
                <a:gd name="connsiteY2-180" fmla="*/ 24603 h 1568040"/>
                <a:gd name="connsiteX3-181" fmla="*/ 2016965 w 2016965"/>
                <a:gd name="connsiteY3-182" fmla="*/ 118448 h 1568040"/>
                <a:gd name="connsiteX4-183" fmla="*/ 1019414 w 2016965"/>
                <a:gd name="connsiteY4-184" fmla="*/ 1566371 h 1568040"/>
                <a:gd name="connsiteX5-185" fmla="*/ 0 w 2016965"/>
                <a:gd name="connsiteY5-186" fmla="*/ 1568040 h 1568040"/>
                <a:gd name="connsiteX0-187" fmla="*/ 0 w 2016965"/>
                <a:gd name="connsiteY0-188" fmla="*/ 1550198 h 1550198"/>
                <a:gd name="connsiteX1-189" fmla="*/ 932945 w 2016965"/>
                <a:gd name="connsiteY1-190" fmla="*/ 0 h 1550198"/>
                <a:gd name="connsiteX2-191" fmla="*/ 1921513 w 2016965"/>
                <a:gd name="connsiteY2-192" fmla="*/ 6761 h 1550198"/>
                <a:gd name="connsiteX3-193" fmla="*/ 2016965 w 2016965"/>
                <a:gd name="connsiteY3-194" fmla="*/ 100606 h 1550198"/>
                <a:gd name="connsiteX4-195" fmla="*/ 1019414 w 2016965"/>
                <a:gd name="connsiteY4-196" fmla="*/ 1548529 h 1550198"/>
                <a:gd name="connsiteX5-197" fmla="*/ 0 w 2016965"/>
                <a:gd name="connsiteY5-198" fmla="*/ 1550198 h 15501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6965" h="1550198">
                  <a:moveTo>
                    <a:pt x="0" y="1550198"/>
                  </a:moveTo>
                  <a:cubicBezTo>
                    <a:pt x="656072" y="156046"/>
                    <a:pt x="633613" y="123013"/>
                    <a:pt x="932945" y="0"/>
                  </a:cubicBezTo>
                  <a:lnTo>
                    <a:pt x="1921513" y="6761"/>
                  </a:lnTo>
                  <a:cubicBezTo>
                    <a:pt x="1975726" y="34055"/>
                    <a:pt x="1988721" y="50814"/>
                    <a:pt x="2016965" y="100606"/>
                  </a:cubicBezTo>
                  <a:cubicBezTo>
                    <a:pt x="1738135" y="-198728"/>
                    <a:pt x="1269541" y="1097480"/>
                    <a:pt x="1019414" y="1548529"/>
                  </a:cubicBezTo>
                  <a:lnTo>
                    <a:pt x="0" y="15501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567188" y="4161164"/>
            <a:ext cx="2874548" cy="2149585"/>
            <a:chOff x="6566394" y="4204652"/>
            <a:chExt cx="2874548" cy="2149585"/>
          </a:xfrm>
          <a:gradFill flip="none" rotWithShape="1">
            <a:gsLst>
              <a:gs pos="0">
                <a:srgbClr val="0170C1">
                  <a:shade val="30000"/>
                  <a:satMod val="115000"/>
                </a:srgbClr>
              </a:gs>
              <a:gs pos="50000">
                <a:srgbClr val="0170C1">
                  <a:shade val="67500"/>
                  <a:satMod val="115000"/>
                </a:srgbClr>
              </a:gs>
              <a:gs pos="100000">
                <a:srgbClr val="0170C1">
                  <a:shade val="100000"/>
                  <a:satMod val="115000"/>
                </a:srgbClr>
              </a:gs>
            </a:gsLst>
            <a:lin ang="5400000" scaled="1"/>
            <a:tileRect/>
          </a:gradFill>
        </p:grpSpPr>
        <p:sp>
          <p:nvSpPr>
            <p:cNvPr id="78" name="任意多边形 77"/>
            <p:cNvSpPr/>
            <p:nvPr/>
          </p:nvSpPr>
          <p:spPr>
            <a:xfrm flipH="1" flipV="1">
              <a:off x="6566394" y="5984842"/>
              <a:ext cx="562560" cy="325906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-1" fmla="*/ 367678 w 370875"/>
                <a:gd name="connsiteY0-2" fmla="*/ 232793 h 232793"/>
                <a:gd name="connsiteX1-3" fmla="*/ 370875 w 370875"/>
                <a:gd name="connsiteY1-4" fmla="*/ 92116 h 232793"/>
                <a:gd name="connsiteX2-5" fmla="*/ 0 w 370875"/>
                <a:gd name="connsiteY2-6" fmla="*/ 226398 h 232793"/>
                <a:gd name="connsiteX3-7" fmla="*/ 367678 w 370875"/>
                <a:gd name="connsiteY3-8" fmla="*/ 232793 h 232793"/>
                <a:gd name="connsiteX0-9" fmla="*/ 367678 w 370875"/>
                <a:gd name="connsiteY0-10" fmla="*/ 233290 h 233290"/>
                <a:gd name="connsiteX1-11" fmla="*/ 370875 w 370875"/>
                <a:gd name="connsiteY1-12" fmla="*/ 92613 h 233290"/>
                <a:gd name="connsiteX2-13" fmla="*/ 0 w 370875"/>
                <a:gd name="connsiteY2-14" fmla="*/ 226895 h 233290"/>
                <a:gd name="connsiteX3-15" fmla="*/ 367678 w 370875"/>
                <a:gd name="connsiteY3-16" fmla="*/ 233290 h 233290"/>
                <a:gd name="connsiteX0-17" fmla="*/ 367678 w 370875"/>
                <a:gd name="connsiteY0-18" fmla="*/ 229170 h 229170"/>
                <a:gd name="connsiteX1-19" fmla="*/ 370875 w 370875"/>
                <a:gd name="connsiteY1-20" fmla="*/ 88493 h 229170"/>
                <a:gd name="connsiteX2-21" fmla="*/ 0 w 370875"/>
                <a:gd name="connsiteY2-22" fmla="*/ 222775 h 229170"/>
                <a:gd name="connsiteX3-23" fmla="*/ 367678 w 370875"/>
                <a:gd name="connsiteY3-24" fmla="*/ 229170 h 229170"/>
                <a:gd name="connsiteX0-25" fmla="*/ 386861 w 390058"/>
                <a:gd name="connsiteY0-26" fmla="*/ 227542 h 230739"/>
                <a:gd name="connsiteX1-27" fmla="*/ 390058 w 390058"/>
                <a:gd name="connsiteY1-28" fmla="*/ 86865 h 230739"/>
                <a:gd name="connsiteX2-29" fmla="*/ 0 w 390058"/>
                <a:gd name="connsiteY2-30" fmla="*/ 230739 h 230739"/>
                <a:gd name="connsiteX3-31" fmla="*/ 386861 w 390058"/>
                <a:gd name="connsiteY3-32" fmla="*/ 227542 h 230739"/>
                <a:gd name="connsiteX0-33" fmla="*/ 386861 w 390058"/>
                <a:gd name="connsiteY0-34" fmla="*/ 231640 h 234837"/>
                <a:gd name="connsiteX1-35" fmla="*/ 390058 w 390058"/>
                <a:gd name="connsiteY1-36" fmla="*/ 90963 h 234837"/>
                <a:gd name="connsiteX2-37" fmla="*/ 0 w 390058"/>
                <a:gd name="connsiteY2-38" fmla="*/ 234837 h 234837"/>
                <a:gd name="connsiteX3-39" fmla="*/ 386861 w 390058"/>
                <a:gd name="connsiteY3-40" fmla="*/ 231640 h 234837"/>
                <a:gd name="connsiteX0-41" fmla="*/ 386861 w 397219"/>
                <a:gd name="connsiteY0-42" fmla="*/ 231640 h 234837"/>
                <a:gd name="connsiteX1-43" fmla="*/ 390058 w 397219"/>
                <a:gd name="connsiteY1-44" fmla="*/ 90963 h 234837"/>
                <a:gd name="connsiteX2-45" fmla="*/ 0 w 397219"/>
                <a:gd name="connsiteY2-46" fmla="*/ 234837 h 234837"/>
                <a:gd name="connsiteX3-47" fmla="*/ 386861 w 397219"/>
                <a:gd name="connsiteY3-48" fmla="*/ 231640 h 234837"/>
                <a:gd name="connsiteX0-49" fmla="*/ 386861 w 401264"/>
                <a:gd name="connsiteY0-50" fmla="*/ 231640 h 234837"/>
                <a:gd name="connsiteX1-51" fmla="*/ 390058 w 401264"/>
                <a:gd name="connsiteY1-52" fmla="*/ 90963 h 234837"/>
                <a:gd name="connsiteX2-53" fmla="*/ 0 w 401264"/>
                <a:gd name="connsiteY2-54" fmla="*/ 234837 h 234837"/>
                <a:gd name="connsiteX3-55" fmla="*/ 386861 w 401264"/>
                <a:gd name="connsiteY3-56" fmla="*/ 231640 h 234837"/>
                <a:gd name="connsiteX0-57" fmla="*/ 386861 w 406990"/>
                <a:gd name="connsiteY0-58" fmla="*/ 231640 h 234837"/>
                <a:gd name="connsiteX1-59" fmla="*/ 390058 w 406990"/>
                <a:gd name="connsiteY1-60" fmla="*/ 90963 h 234837"/>
                <a:gd name="connsiteX2-61" fmla="*/ 0 w 406990"/>
                <a:gd name="connsiteY2-62" fmla="*/ 234837 h 234837"/>
                <a:gd name="connsiteX3-63" fmla="*/ 386861 w 406990"/>
                <a:gd name="connsiteY3-64" fmla="*/ 231640 h 234837"/>
                <a:gd name="connsiteX0-65" fmla="*/ 386861 w 400092"/>
                <a:gd name="connsiteY0-66" fmla="*/ 231640 h 234837"/>
                <a:gd name="connsiteX1-67" fmla="*/ 390058 w 400092"/>
                <a:gd name="connsiteY1-68" fmla="*/ 90963 h 234837"/>
                <a:gd name="connsiteX2-69" fmla="*/ 0 w 400092"/>
                <a:gd name="connsiteY2-70" fmla="*/ 234837 h 234837"/>
                <a:gd name="connsiteX3-71" fmla="*/ 386861 w 400092"/>
                <a:gd name="connsiteY3-72" fmla="*/ 231640 h 234837"/>
                <a:gd name="connsiteX0-73" fmla="*/ 386861 w 400092"/>
                <a:gd name="connsiteY0-74" fmla="*/ 231640 h 234837"/>
                <a:gd name="connsiteX1-75" fmla="*/ 390058 w 400092"/>
                <a:gd name="connsiteY1-76" fmla="*/ 90963 h 234837"/>
                <a:gd name="connsiteX2-77" fmla="*/ 0 w 400092"/>
                <a:gd name="connsiteY2-78" fmla="*/ 234837 h 234837"/>
                <a:gd name="connsiteX3-79" fmla="*/ 386861 w 400092"/>
                <a:gd name="connsiteY3-80" fmla="*/ 231640 h 234837"/>
                <a:gd name="connsiteX0-81" fmla="*/ 386861 w 400092"/>
                <a:gd name="connsiteY0-82" fmla="*/ 228587 h 231784"/>
                <a:gd name="connsiteX1-83" fmla="*/ 390058 w 400092"/>
                <a:gd name="connsiteY1-84" fmla="*/ 87910 h 231784"/>
                <a:gd name="connsiteX2-85" fmla="*/ 0 w 400092"/>
                <a:gd name="connsiteY2-86" fmla="*/ 231784 h 231784"/>
                <a:gd name="connsiteX3-87" fmla="*/ 386861 w 400092"/>
                <a:gd name="connsiteY3-88" fmla="*/ 228587 h 2317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0">
                <a:solidFill>
                  <a:prstClr val="white"/>
                </a:solidFill>
              </a:endParaRPr>
            </a:p>
          </p:txBody>
        </p:sp>
        <p:sp>
          <p:nvSpPr>
            <p:cNvPr id="45" name="任意多边形 44"/>
            <p:cNvSpPr/>
            <p:nvPr/>
          </p:nvSpPr>
          <p:spPr>
            <a:xfrm flipH="1" flipV="1">
              <a:off x="6595751" y="4204652"/>
              <a:ext cx="2845191" cy="2149585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-1" fmla="*/ 0 w 2029722"/>
                <a:gd name="connsiteY0-2" fmla="*/ 1574572 h 1574572"/>
                <a:gd name="connsiteX1-3" fmla="*/ 947203 w 2029722"/>
                <a:gd name="connsiteY1-4" fmla="*/ 0 h 1574572"/>
                <a:gd name="connsiteX2-5" fmla="*/ 1931311 w 2029722"/>
                <a:gd name="connsiteY2-6" fmla="*/ 24603 h 1574572"/>
                <a:gd name="connsiteX3-7" fmla="*/ 2029722 w 2029722"/>
                <a:gd name="connsiteY3-8" fmla="*/ 106612 h 1574572"/>
                <a:gd name="connsiteX4-9" fmla="*/ 1008710 w 2029722"/>
                <a:gd name="connsiteY4-10" fmla="*/ 1570472 h 1574572"/>
                <a:gd name="connsiteX5-11" fmla="*/ 0 w 2029722"/>
                <a:gd name="connsiteY5-12" fmla="*/ 1574572 h 1574572"/>
                <a:gd name="connsiteX0-13" fmla="*/ 0 w 2029722"/>
                <a:gd name="connsiteY0-14" fmla="*/ 1574572 h 1574572"/>
                <a:gd name="connsiteX1-15" fmla="*/ 947203 w 2029722"/>
                <a:gd name="connsiteY1-16" fmla="*/ 0 h 1574572"/>
                <a:gd name="connsiteX2-17" fmla="*/ 1931311 w 2029722"/>
                <a:gd name="connsiteY2-18" fmla="*/ 24603 h 1574572"/>
                <a:gd name="connsiteX3-19" fmla="*/ 2029722 w 2029722"/>
                <a:gd name="connsiteY3-20" fmla="*/ 106612 h 1574572"/>
                <a:gd name="connsiteX4-21" fmla="*/ 1008710 w 2029722"/>
                <a:gd name="connsiteY4-22" fmla="*/ 1570472 h 1574572"/>
                <a:gd name="connsiteX5-23" fmla="*/ 0 w 2029722"/>
                <a:gd name="connsiteY5-24" fmla="*/ 1574572 h 1574572"/>
                <a:gd name="connsiteX0-25" fmla="*/ 0 w 2029722"/>
                <a:gd name="connsiteY0-26" fmla="*/ 1574572 h 1574572"/>
                <a:gd name="connsiteX1-27" fmla="*/ 947203 w 2029722"/>
                <a:gd name="connsiteY1-28" fmla="*/ 0 h 1574572"/>
                <a:gd name="connsiteX2-29" fmla="*/ 1931311 w 2029722"/>
                <a:gd name="connsiteY2-30" fmla="*/ 24603 h 1574572"/>
                <a:gd name="connsiteX3-31" fmla="*/ 2029722 w 2029722"/>
                <a:gd name="connsiteY3-32" fmla="*/ 106612 h 1574572"/>
                <a:gd name="connsiteX4-33" fmla="*/ 1008710 w 2029722"/>
                <a:gd name="connsiteY4-34" fmla="*/ 1570472 h 1574572"/>
                <a:gd name="connsiteX5-35" fmla="*/ 0 w 2029722"/>
                <a:gd name="connsiteY5-36" fmla="*/ 1574572 h 1574572"/>
                <a:gd name="connsiteX0-37" fmla="*/ 0 w 2029722"/>
                <a:gd name="connsiteY0-38" fmla="*/ 1574572 h 1574572"/>
                <a:gd name="connsiteX1-39" fmla="*/ 947203 w 2029722"/>
                <a:gd name="connsiteY1-40" fmla="*/ 0 h 1574572"/>
                <a:gd name="connsiteX2-41" fmla="*/ 1931311 w 2029722"/>
                <a:gd name="connsiteY2-42" fmla="*/ 24603 h 1574572"/>
                <a:gd name="connsiteX3-43" fmla="*/ 2029722 w 2029722"/>
                <a:gd name="connsiteY3-44" fmla="*/ 106612 h 1574572"/>
                <a:gd name="connsiteX4-45" fmla="*/ 1008710 w 2029722"/>
                <a:gd name="connsiteY4-46" fmla="*/ 1570472 h 1574572"/>
                <a:gd name="connsiteX5-47" fmla="*/ 0 w 2029722"/>
                <a:gd name="connsiteY5-48" fmla="*/ 1574572 h 1574572"/>
                <a:gd name="connsiteX0-49" fmla="*/ 0 w 2029722"/>
                <a:gd name="connsiteY0-50" fmla="*/ 1574572 h 1574572"/>
                <a:gd name="connsiteX1-51" fmla="*/ 947203 w 2029722"/>
                <a:gd name="connsiteY1-52" fmla="*/ 0 h 1574572"/>
                <a:gd name="connsiteX2-53" fmla="*/ 1931311 w 2029722"/>
                <a:gd name="connsiteY2-54" fmla="*/ 24603 h 1574572"/>
                <a:gd name="connsiteX3-55" fmla="*/ 2029722 w 2029722"/>
                <a:gd name="connsiteY3-56" fmla="*/ 106612 h 1574572"/>
                <a:gd name="connsiteX4-57" fmla="*/ 1008710 w 2029722"/>
                <a:gd name="connsiteY4-58" fmla="*/ 1570472 h 1574572"/>
                <a:gd name="connsiteX5-59" fmla="*/ 0 w 2029722"/>
                <a:gd name="connsiteY5-60" fmla="*/ 1574572 h 1574572"/>
                <a:gd name="connsiteX0-61" fmla="*/ 0 w 2029722"/>
                <a:gd name="connsiteY0-62" fmla="*/ 1574572 h 1574572"/>
                <a:gd name="connsiteX1-63" fmla="*/ 947203 w 2029722"/>
                <a:gd name="connsiteY1-64" fmla="*/ 0 h 1574572"/>
                <a:gd name="connsiteX2-65" fmla="*/ 1931311 w 2029722"/>
                <a:gd name="connsiteY2-66" fmla="*/ 24603 h 1574572"/>
                <a:gd name="connsiteX3-67" fmla="*/ 2009219 w 2029722"/>
                <a:gd name="connsiteY3-68" fmla="*/ 57406 h 1574572"/>
                <a:gd name="connsiteX4-69" fmla="*/ 2029722 w 2029722"/>
                <a:gd name="connsiteY4-70" fmla="*/ 106612 h 1574572"/>
                <a:gd name="connsiteX5-71" fmla="*/ 1008710 w 2029722"/>
                <a:gd name="connsiteY5-72" fmla="*/ 1570472 h 1574572"/>
                <a:gd name="connsiteX6" fmla="*/ 0 w 2029722"/>
                <a:gd name="connsiteY6" fmla="*/ 1574572 h 1574572"/>
                <a:gd name="connsiteX0-73" fmla="*/ 0 w 2029722"/>
                <a:gd name="connsiteY0-74" fmla="*/ 1574572 h 1574572"/>
                <a:gd name="connsiteX1-75" fmla="*/ 947203 w 2029722"/>
                <a:gd name="connsiteY1-76" fmla="*/ 0 h 1574572"/>
                <a:gd name="connsiteX2-77" fmla="*/ 1931311 w 2029722"/>
                <a:gd name="connsiteY2-78" fmla="*/ 24603 h 1574572"/>
                <a:gd name="connsiteX3-79" fmla="*/ 2009219 w 2029722"/>
                <a:gd name="connsiteY3-80" fmla="*/ 57406 h 1574572"/>
                <a:gd name="connsiteX4-81" fmla="*/ 2029722 w 2029722"/>
                <a:gd name="connsiteY4-82" fmla="*/ 106612 h 1574572"/>
                <a:gd name="connsiteX5-83" fmla="*/ 1008710 w 2029722"/>
                <a:gd name="connsiteY5-84" fmla="*/ 1570472 h 1574572"/>
                <a:gd name="connsiteX6-85" fmla="*/ 0 w 2029722"/>
                <a:gd name="connsiteY6-86" fmla="*/ 1574572 h 1574572"/>
                <a:gd name="connsiteX0-87" fmla="*/ 0 w 2029722"/>
                <a:gd name="connsiteY0-88" fmla="*/ 1574572 h 1574572"/>
                <a:gd name="connsiteX1-89" fmla="*/ 947203 w 2029722"/>
                <a:gd name="connsiteY1-90" fmla="*/ 0 h 1574572"/>
                <a:gd name="connsiteX2-91" fmla="*/ 1931311 w 2029722"/>
                <a:gd name="connsiteY2-92" fmla="*/ 24603 h 1574572"/>
                <a:gd name="connsiteX3-93" fmla="*/ 2009219 w 2029722"/>
                <a:gd name="connsiteY3-94" fmla="*/ 57406 h 1574572"/>
                <a:gd name="connsiteX4-95" fmla="*/ 2029722 w 2029722"/>
                <a:gd name="connsiteY4-96" fmla="*/ 106612 h 1574572"/>
                <a:gd name="connsiteX5-97" fmla="*/ 1029212 w 2029722"/>
                <a:gd name="connsiteY5-98" fmla="*/ 1566371 h 1574572"/>
                <a:gd name="connsiteX6-99" fmla="*/ 0 w 2029722"/>
                <a:gd name="connsiteY6-100" fmla="*/ 1574572 h 1574572"/>
                <a:gd name="connsiteX0-101" fmla="*/ 0 w 2029722"/>
                <a:gd name="connsiteY0-102" fmla="*/ 1574572 h 1574572"/>
                <a:gd name="connsiteX1-103" fmla="*/ 947203 w 2029722"/>
                <a:gd name="connsiteY1-104" fmla="*/ 0 h 1574572"/>
                <a:gd name="connsiteX2-105" fmla="*/ 1931311 w 2029722"/>
                <a:gd name="connsiteY2-106" fmla="*/ 24603 h 1574572"/>
                <a:gd name="connsiteX3-107" fmla="*/ 2009219 w 2029722"/>
                <a:gd name="connsiteY3-108" fmla="*/ 57406 h 1574572"/>
                <a:gd name="connsiteX4-109" fmla="*/ 2029722 w 2029722"/>
                <a:gd name="connsiteY4-110" fmla="*/ 106612 h 1574572"/>
                <a:gd name="connsiteX5-111" fmla="*/ 1029212 w 2029722"/>
                <a:gd name="connsiteY5-112" fmla="*/ 1566371 h 1574572"/>
                <a:gd name="connsiteX6-113" fmla="*/ 0 w 2029722"/>
                <a:gd name="connsiteY6-114" fmla="*/ 1574572 h 1574572"/>
                <a:gd name="connsiteX0-115" fmla="*/ 0 w 2112234"/>
                <a:gd name="connsiteY0-116" fmla="*/ 1602749 h 1602749"/>
                <a:gd name="connsiteX1-117" fmla="*/ 947203 w 2112234"/>
                <a:gd name="connsiteY1-118" fmla="*/ 28177 h 1602749"/>
                <a:gd name="connsiteX2-119" fmla="*/ 1931311 w 2112234"/>
                <a:gd name="connsiteY2-120" fmla="*/ 52780 h 1602749"/>
                <a:gd name="connsiteX3-121" fmla="*/ 2029722 w 2112234"/>
                <a:gd name="connsiteY3-122" fmla="*/ 134789 h 1602749"/>
                <a:gd name="connsiteX4-123" fmla="*/ 1029212 w 2112234"/>
                <a:gd name="connsiteY4-124" fmla="*/ 1594548 h 1602749"/>
                <a:gd name="connsiteX5-125" fmla="*/ 0 w 2112234"/>
                <a:gd name="connsiteY5-126" fmla="*/ 1602749 h 1602749"/>
                <a:gd name="connsiteX0-127" fmla="*/ 0 w 2094991"/>
                <a:gd name="connsiteY0-128" fmla="*/ 1602749 h 1602749"/>
                <a:gd name="connsiteX1-129" fmla="*/ 947203 w 2094991"/>
                <a:gd name="connsiteY1-130" fmla="*/ 28177 h 1602749"/>
                <a:gd name="connsiteX2-131" fmla="*/ 1931311 w 2094991"/>
                <a:gd name="connsiteY2-132" fmla="*/ 52780 h 1602749"/>
                <a:gd name="connsiteX3-133" fmla="*/ 2029722 w 2094991"/>
                <a:gd name="connsiteY3-134" fmla="*/ 134789 h 1602749"/>
                <a:gd name="connsiteX4-135" fmla="*/ 1029212 w 2094991"/>
                <a:gd name="connsiteY4-136" fmla="*/ 1594548 h 1602749"/>
                <a:gd name="connsiteX5-137" fmla="*/ 0 w 2094991"/>
                <a:gd name="connsiteY5-138" fmla="*/ 1602749 h 1602749"/>
                <a:gd name="connsiteX0-139" fmla="*/ 0 w 2029722"/>
                <a:gd name="connsiteY0-140" fmla="*/ 1574572 h 1574572"/>
                <a:gd name="connsiteX1-141" fmla="*/ 947203 w 2029722"/>
                <a:gd name="connsiteY1-142" fmla="*/ 0 h 1574572"/>
                <a:gd name="connsiteX2-143" fmla="*/ 1931311 w 2029722"/>
                <a:gd name="connsiteY2-144" fmla="*/ 24603 h 1574572"/>
                <a:gd name="connsiteX3-145" fmla="*/ 2029722 w 2029722"/>
                <a:gd name="connsiteY3-146" fmla="*/ 106612 h 1574572"/>
                <a:gd name="connsiteX4-147" fmla="*/ 1029212 w 2029722"/>
                <a:gd name="connsiteY4-148" fmla="*/ 1566371 h 1574572"/>
                <a:gd name="connsiteX5-149" fmla="*/ 0 w 2029722"/>
                <a:gd name="connsiteY5-150" fmla="*/ 1574572 h 1574572"/>
                <a:gd name="connsiteX0-151" fmla="*/ 0 w 2029722"/>
                <a:gd name="connsiteY0-152" fmla="*/ 1574572 h 1574572"/>
                <a:gd name="connsiteX1-153" fmla="*/ 947203 w 2029722"/>
                <a:gd name="connsiteY1-154" fmla="*/ 0 h 1574572"/>
                <a:gd name="connsiteX2-155" fmla="*/ 1931311 w 2029722"/>
                <a:gd name="connsiteY2-156" fmla="*/ 24603 h 1574572"/>
                <a:gd name="connsiteX3-157" fmla="*/ 2029722 w 2029722"/>
                <a:gd name="connsiteY3-158" fmla="*/ 106612 h 1574572"/>
                <a:gd name="connsiteX4-159" fmla="*/ 1029212 w 2029722"/>
                <a:gd name="connsiteY4-160" fmla="*/ 1566371 h 1574572"/>
                <a:gd name="connsiteX5-161" fmla="*/ 0 w 2029722"/>
                <a:gd name="connsiteY5-162" fmla="*/ 1574572 h 1574572"/>
                <a:gd name="connsiteX0-163" fmla="*/ 0 w 2026763"/>
                <a:gd name="connsiteY0-164" fmla="*/ 1574572 h 1574572"/>
                <a:gd name="connsiteX1-165" fmla="*/ 947203 w 2026763"/>
                <a:gd name="connsiteY1-166" fmla="*/ 0 h 1574572"/>
                <a:gd name="connsiteX2-167" fmla="*/ 1931311 w 2026763"/>
                <a:gd name="connsiteY2-168" fmla="*/ 24603 h 1574572"/>
                <a:gd name="connsiteX3-169" fmla="*/ 2026763 w 2026763"/>
                <a:gd name="connsiteY3-170" fmla="*/ 118448 h 1574572"/>
                <a:gd name="connsiteX4-171" fmla="*/ 1029212 w 2026763"/>
                <a:gd name="connsiteY4-172" fmla="*/ 1566371 h 1574572"/>
                <a:gd name="connsiteX5-173" fmla="*/ 0 w 2026763"/>
                <a:gd name="connsiteY5-174" fmla="*/ 1574572 h 1574572"/>
                <a:gd name="connsiteX0-175" fmla="*/ 0 w 1994106"/>
                <a:gd name="connsiteY0-176" fmla="*/ 1564775 h 1566371"/>
                <a:gd name="connsiteX1-177" fmla="*/ 914546 w 1994106"/>
                <a:gd name="connsiteY1-178" fmla="*/ 0 h 1566371"/>
                <a:gd name="connsiteX2-179" fmla="*/ 1898654 w 1994106"/>
                <a:gd name="connsiteY2-180" fmla="*/ 24603 h 1566371"/>
                <a:gd name="connsiteX3-181" fmla="*/ 1994106 w 1994106"/>
                <a:gd name="connsiteY3-182" fmla="*/ 118448 h 1566371"/>
                <a:gd name="connsiteX4-183" fmla="*/ 996555 w 1994106"/>
                <a:gd name="connsiteY4-184" fmla="*/ 1566371 h 1566371"/>
                <a:gd name="connsiteX5-185" fmla="*/ 0 w 1994106"/>
                <a:gd name="connsiteY5-186" fmla="*/ 1564775 h 1566371"/>
                <a:gd name="connsiteX0-187" fmla="*/ 0 w 2010434"/>
                <a:gd name="connsiteY0-188" fmla="*/ 1564775 h 1566371"/>
                <a:gd name="connsiteX1-189" fmla="*/ 930874 w 2010434"/>
                <a:gd name="connsiteY1-190" fmla="*/ 0 h 1566371"/>
                <a:gd name="connsiteX2-191" fmla="*/ 1914982 w 2010434"/>
                <a:gd name="connsiteY2-192" fmla="*/ 24603 h 1566371"/>
                <a:gd name="connsiteX3-193" fmla="*/ 2010434 w 2010434"/>
                <a:gd name="connsiteY3-194" fmla="*/ 118448 h 1566371"/>
                <a:gd name="connsiteX4-195" fmla="*/ 1012883 w 2010434"/>
                <a:gd name="connsiteY4-196" fmla="*/ 1566371 h 1566371"/>
                <a:gd name="connsiteX5-197" fmla="*/ 0 w 2010434"/>
                <a:gd name="connsiteY5-198" fmla="*/ 1564775 h 1566371"/>
                <a:gd name="connsiteX0-199" fmla="*/ 0 w 2023497"/>
                <a:gd name="connsiteY0-200" fmla="*/ 1519055 h 1566371"/>
                <a:gd name="connsiteX1-201" fmla="*/ 943937 w 2023497"/>
                <a:gd name="connsiteY1-202" fmla="*/ 0 h 1566371"/>
                <a:gd name="connsiteX2-203" fmla="*/ 1928045 w 2023497"/>
                <a:gd name="connsiteY2-204" fmla="*/ 24603 h 1566371"/>
                <a:gd name="connsiteX3-205" fmla="*/ 2023497 w 2023497"/>
                <a:gd name="connsiteY3-206" fmla="*/ 118448 h 1566371"/>
                <a:gd name="connsiteX4-207" fmla="*/ 1025946 w 2023497"/>
                <a:gd name="connsiteY4-208" fmla="*/ 1566371 h 1566371"/>
                <a:gd name="connsiteX5-209" fmla="*/ 0 w 2023497"/>
                <a:gd name="connsiteY5-210" fmla="*/ 1519055 h 1566371"/>
                <a:gd name="connsiteX0-211" fmla="*/ 0 w 2023497"/>
                <a:gd name="connsiteY0-212" fmla="*/ 1519055 h 1519055"/>
                <a:gd name="connsiteX1-213" fmla="*/ 943937 w 2023497"/>
                <a:gd name="connsiteY1-214" fmla="*/ 0 h 1519055"/>
                <a:gd name="connsiteX2-215" fmla="*/ 1928045 w 2023497"/>
                <a:gd name="connsiteY2-216" fmla="*/ 24603 h 1519055"/>
                <a:gd name="connsiteX3-217" fmla="*/ 2023497 w 2023497"/>
                <a:gd name="connsiteY3-218" fmla="*/ 118448 h 1519055"/>
                <a:gd name="connsiteX4-219" fmla="*/ 1019415 w 2023497"/>
                <a:gd name="connsiteY4-220" fmla="*/ 1491259 h 1519055"/>
                <a:gd name="connsiteX5-221" fmla="*/ 0 w 2023497"/>
                <a:gd name="connsiteY5-222" fmla="*/ 1519055 h 1519055"/>
                <a:gd name="connsiteX0-223" fmla="*/ 0 w 2023497"/>
                <a:gd name="connsiteY0-224" fmla="*/ 1519055 h 1519055"/>
                <a:gd name="connsiteX1-225" fmla="*/ 943937 w 2023497"/>
                <a:gd name="connsiteY1-226" fmla="*/ 0 h 1519055"/>
                <a:gd name="connsiteX2-227" fmla="*/ 1928045 w 2023497"/>
                <a:gd name="connsiteY2-228" fmla="*/ 24603 h 1519055"/>
                <a:gd name="connsiteX3-229" fmla="*/ 2023497 w 2023497"/>
                <a:gd name="connsiteY3-230" fmla="*/ 118448 h 1519055"/>
                <a:gd name="connsiteX4-231" fmla="*/ 1019415 w 2023497"/>
                <a:gd name="connsiteY4-232" fmla="*/ 1504322 h 1519055"/>
                <a:gd name="connsiteX5-233" fmla="*/ 0 w 2023497"/>
                <a:gd name="connsiteY5-234" fmla="*/ 1519055 h 1519055"/>
                <a:gd name="connsiteX0-235" fmla="*/ 0 w 2023497"/>
                <a:gd name="connsiteY0-236" fmla="*/ 1519055 h 1519055"/>
                <a:gd name="connsiteX1-237" fmla="*/ 943937 w 2023497"/>
                <a:gd name="connsiteY1-238" fmla="*/ 0 h 1519055"/>
                <a:gd name="connsiteX2-239" fmla="*/ 1928045 w 2023497"/>
                <a:gd name="connsiteY2-240" fmla="*/ 24603 h 1519055"/>
                <a:gd name="connsiteX3-241" fmla="*/ 2023497 w 2023497"/>
                <a:gd name="connsiteY3-242" fmla="*/ 118448 h 1519055"/>
                <a:gd name="connsiteX4-243" fmla="*/ 1029212 w 2023497"/>
                <a:gd name="connsiteY4-244" fmla="*/ 1507588 h 1519055"/>
                <a:gd name="connsiteX5-245" fmla="*/ 0 w 2023497"/>
                <a:gd name="connsiteY5-246" fmla="*/ 1519055 h 1519055"/>
                <a:gd name="connsiteX0-247" fmla="*/ 0 w 2023497"/>
                <a:gd name="connsiteY0-248" fmla="*/ 1519055 h 1548476"/>
                <a:gd name="connsiteX1-249" fmla="*/ 943937 w 2023497"/>
                <a:gd name="connsiteY1-250" fmla="*/ 0 h 1548476"/>
                <a:gd name="connsiteX2-251" fmla="*/ 1928045 w 2023497"/>
                <a:gd name="connsiteY2-252" fmla="*/ 24603 h 1548476"/>
                <a:gd name="connsiteX3-253" fmla="*/ 2023497 w 2023497"/>
                <a:gd name="connsiteY3-254" fmla="*/ 118448 h 1548476"/>
                <a:gd name="connsiteX4-255" fmla="*/ 1025495 w 2023497"/>
                <a:gd name="connsiteY4-256" fmla="*/ 1548476 h 1548476"/>
                <a:gd name="connsiteX5-257" fmla="*/ 0 w 2023497"/>
                <a:gd name="connsiteY5-258" fmla="*/ 1519055 h 1548476"/>
                <a:gd name="connsiteX0-259" fmla="*/ 0 w 2023497"/>
                <a:gd name="connsiteY0-260" fmla="*/ 1537640 h 1548476"/>
                <a:gd name="connsiteX1-261" fmla="*/ 943937 w 2023497"/>
                <a:gd name="connsiteY1-262" fmla="*/ 0 h 1548476"/>
                <a:gd name="connsiteX2-263" fmla="*/ 1928045 w 2023497"/>
                <a:gd name="connsiteY2-264" fmla="*/ 24603 h 1548476"/>
                <a:gd name="connsiteX3-265" fmla="*/ 2023497 w 2023497"/>
                <a:gd name="connsiteY3-266" fmla="*/ 118448 h 1548476"/>
                <a:gd name="connsiteX4-267" fmla="*/ 1025495 w 2023497"/>
                <a:gd name="connsiteY4-268" fmla="*/ 1548476 h 1548476"/>
                <a:gd name="connsiteX5-269" fmla="*/ 0 w 2023497"/>
                <a:gd name="connsiteY5-270" fmla="*/ 1537640 h 1548476"/>
                <a:gd name="connsiteX0-271" fmla="*/ 0 w 2023497"/>
                <a:gd name="connsiteY0-272" fmla="*/ 1545841 h 1548476"/>
                <a:gd name="connsiteX1-273" fmla="*/ 943937 w 2023497"/>
                <a:gd name="connsiteY1-274" fmla="*/ 0 h 1548476"/>
                <a:gd name="connsiteX2-275" fmla="*/ 1928045 w 2023497"/>
                <a:gd name="connsiteY2-276" fmla="*/ 24603 h 1548476"/>
                <a:gd name="connsiteX3-277" fmla="*/ 2023497 w 2023497"/>
                <a:gd name="connsiteY3-278" fmla="*/ 118448 h 1548476"/>
                <a:gd name="connsiteX4-279" fmla="*/ 1025495 w 2023497"/>
                <a:gd name="connsiteY4-280" fmla="*/ 1548476 h 1548476"/>
                <a:gd name="connsiteX5-281" fmla="*/ 0 w 2023497"/>
                <a:gd name="connsiteY5-282" fmla="*/ 1545841 h 1548476"/>
                <a:gd name="connsiteX0-283" fmla="*/ 0 w 2023497"/>
                <a:gd name="connsiteY0-284" fmla="*/ 1545841 h 1560778"/>
                <a:gd name="connsiteX1-285" fmla="*/ 943937 w 2023497"/>
                <a:gd name="connsiteY1-286" fmla="*/ 0 h 1560778"/>
                <a:gd name="connsiteX2-287" fmla="*/ 1928045 w 2023497"/>
                <a:gd name="connsiteY2-288" fmla="*/ 24603 h 1560778"/>
                <a:gd name="connsiteX3-289" fmla="*/ 2023497 w 2023497"/>
                <a:gd name="connsiteY3-290" fmla="*/ 118448 h 1560778"/>
                <a:gd name="connsiteX4-291" fmla="*/ 1013194 w 2023497"/>
                <a:gd name="connsiteY4-292" fmla="*/ 1560778 h 1560778"/>
                <a:gd name="connsiteX5-293" fmla="*/ 0 w 2023497"/>
                <a:gd name="connsiteY5-294" fmla="*/ 1545841 h 1560778"/>
                <a:gd name="connsiteX0-295" fmla="*/ 0 w 2023497"/>
                <a:gd name="connsiteY0-296" fmla="*/ 1545841 h 1545841"/>
                <a:gd name="connsiteX1-297" fmla="*/ 943937 w 2023497"/>
                <a:gd name="connsiteY1-298" fmla="*/ 0 h 1545841"/>
                <a:gd name="connsiteX2-299" fmla="*/ 1928045 w 2023497"/>
                <a:gd name="connsiteY2-300" fmla="*/ 24603 h 1545841"/>
                <a:gd name="connsiteX3-301" fmla="*/ 2023497 w 2023497"/>
                <a:gd name="connsiteY3-302" fmla="*/ 118448 h 1545841"/>
                <a:gd name="connsiteX4-303" fmla="*/ 1013194 w 2023497"/>
                <a:gd name="connsiteY4-304" fmla="*/ 1544377 h 1545841"/>
                <a:gd name="connsiteX5-305" fmla="*/ 0 w 2023497"/>
                <a:gd name="connsiteY5-306" fmla="*/ 1545841 h 1545841"/>
                <a:gd name="connsiteX0-307" fmla="*/ 0 w 2023497"/>
                <a:gd name="connsiteY0-308" fmla="*/ 1545841 h 1552578"/>
                <a:gd name="connsiteX1-309" fmla="*/ 943937 w 2023497"/>
                <a:gd name="connsiteY1-310" fmla="*/ 0 h 1552578"/>
                <a:gd name="connsiteX2-311" fmla="*/ 1928045 w 2023497"/>
                <a:gd name="connsiteY2-312" fmla="*/ 24603 h 1552578"/>
                <a:gd name="connsiteX3-313" fmla="*/ 2023497 w 2023497"/>
                <a:gd name="connsiteY3-314" fmla="*/ 118448 h 1552578"/>
                <a:gd name="connsiteX4-315" fmla="*/ 1009093 w 2023497"/>
                <a:gd name="connsiteY4-316" fmla="*/ 1552578 h 1552578"/>
                <a:gd name="connsiteX5-317" fmla="*/ 0 w 2023497"/>
                <a:gd name="connsiteY5-318" fmla="*/ 1545841 h 1552578"/>
                <a:gd name="connsiteX0-319" fmla="*/ 0 w 2023497"/>
                <a:gd name="connsiteY0-320" fmla="*/ 1522046 h 1528783"/>
                <a:gd name="connsiteX1-321" fmla="*/ 930340 w 2023497"/>
                <a:gd name="connsiteY1-322" fmla="*/ 0 h 1528783"/>
                <a:gd name="connsiteX2-323" fmla="*/ 1928045 w 2023497"/>
                <a:gd name="connsiteY2-324" fmla="*/ 808 h 1528783"/>
                <a:gd name="connsiteX3-325" fmla="*/ 2023497 w 2023497"/>
                <a:gd name="connsiteY3-326" fmla="*/ 94653 h 1528783"/>
                <a:gd name="connsiteX4-327" fmla="*/ 1009093 w 2023497"/>
                <a:gd name="connsiteY4-328" fmla="*/ 1528783 h 1528783"/>
                <a:gd name="connsiteX5-329" fmla="*/ 0 w 2023497"/>
                <a:gd name="connsiteY5-330" fmla="*/ 1522046 h 15287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23497" h="1528783">
                  <a:moveTo>
                    <a:pt x="0" y="1522046"/>
                  </a:moveTo>
                  <a:cubicBezTo>
                    <a:pt x="656072" y="127894"/>
                    <a:pt x="631008" y="123013"/>
                    <a:pt x="930340" y="0"/>
                  </a:cubicBezTo>
                  <a:lnTo>
                    <a:pt x="1928045" y="808"/>
                  </a:lnTo>
                  <a:cubicBezTo>
                    <a:pt x="1982258" y="28102"/>
                    <a:pt x="1995253" y="44861"/>
                    <a:pt x="2023497" y="94653"/>
                  </a:cubicBezTo>
                  <a:cubicBezTo>
                    <a:pt x="1744667" y="-204681"/>
                    <a:pt x="1259220" y="1077734"/>
                    <a:pt x="1009093" y="1528783"/>
                  </a:cubicBezTo>
                  <a:lnTo>
                    <a:pt x="0" y="15220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232681" y="4185258"/>
            <a:ext cx="2868772" cy="2188952"/>
            <a:chOff x="3231887" y="4185258"/>
            <a:chExt cx="2868772" cy="2188952"/>
          </a:xfrm>
          <a:gradFill flip="none" rotWithShape="1">
            <a:gsLst>
              <a:gs pos="0">
                <a:srgbClr val="0170C1">
                  <a:shade val="30000"/>
                  <a:satMod val="115000"/>
                </a:srgbClr>
              </a:gs>
              <a:gs pos="50000">
                <a:srgbClr val="0170C1">
                  <a:shade val="67500"/>
                  <a:satMod val="115000"/>
                </a:srgbClr>
              </a:gs>
              <a:gs pos="100000">
                <a:srgbClr val="0170C1">
                  <a:shade val="100000"/>
                  <a:satMod val="115000"/>
                </a:srgbClr>
              </a:gs>
            </a:gsLst>
            <a:lin ang="5400000" scaled="1"/>
            <a:tileRect/>
          </a:gradFill>
        </p:grpSpPr>
        <p:sp>
          <p:nvSpPr>
            <p:cNvPr id="77" name="任意多边形 76"/>
            <p:cNvSpPr/>
            <p:nvPr/>
          </p:nvSpPr>
          <p:spPr>
            <a:xfrm flipV="1">
              <a:off x="5538099" y="5984842"/>
              <a:ext cx="562560" cy="325906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-1" fmla="*/ 367678 w 370875"/>
                <a:gd name="connsiteY0-2" fmla="*/ 232793 h 232793"/>
                <a:gd name="connsiteX1-3" fmla="*/ 370875 w 370875"/>
                <a:gd name="connsiteY1-4" fmla="*/ 92116 h 232793"/>
                <a:gd name="connsiteX2-5" fmla="*/ 0 w 370875"/>
                <a:gd name="connsiteY2-6" fmla="*/ 226398 h 232793"/>
                <a:gd name="connsiteX3-7" fmla="*/ 367678 w 370875"/>
                <a:gd name="connsiteY3-8" fmla="*/ 232793 h 232793"/>
                <a:gd name="connsiteX0-9" fmla="*/ 367678 w 370875"/>
                <a:gd name="connsiteY0-10" fmla="*/ 233290 h 233290"/>
                <a:gd name="connsiteX1-11" fmla="*/ 370875 w 370875"/>
                <a:gd name="connsiteY1-12" fmla="*/ 92613 h 233290"/>
                <a:gd name="connsiteX2-13" fmla="*/ 0 w 370875"/>
                <a:gd name="connsiteY2-14" fmla="*/ 226895 h 233290"/>
                <a:gd name="connsiteX3-15" fmla="*/ 367678 w 370875"/>
                <a:gd name="connsiteY3-16" fmla="*/ 233290 h 233290"/>
                <a:gd name="connsiteX0-17" fmla="*/ 367678 w 370875"/>
                <a:gd name="connsiteY0-18" fmla="*/ 229170 h 229170"/>
                <a:gd name="connsiteX1-19" fmla="*/ 370875 w 370875"/>
                <a:gd name="connsiteY1-20" fmla="*/ 88493 h 229170"/>
                <a:gd name="connsiteX2-21" fmla="*/ 0 w 370875"/>
                <a:gd name="connsiteY2-22" fmla="*/ 222775 h 229170"/>
                <a:gd name="connsiteX3-23" fmla="*/ 367678 w 370875"/>
                <a:gd name="connsiteY3-24" fmla="*/ 229170 h 229170"/>
                <a:gd name="connsiteX0-25" fmla="*/ 386861 w 390058"/>
                <a:gd name="connsiteY0-26" fmla="*/ 227542 h 230739"/>
                <a:gd name="connsiteX1-27" fmla="*/ 390058 w 390058"/>
                <a:gd name="connsiteY1-28" fmla="*/ 86865 h 230739"/>
                <a:gd name="connsiteX2-29" fmla="*/ 0 w 390058"/>
                <a:gd name="connsiteY2-30" fmla="*/ 230739 h 230739"/>
                <a:gd name="connsiteX3-31" fmla="*/ 386861 w 390058"/>
                <a:gd name="connsiteY3-32" fmla="*/ 227542 h 230739"/>
                <a:gd name="connsiteX0-33" fmla="*/ 386861 w 390058"/>
                <a:gd name="connsiteY0-34" fmla="*/ 231640 h 234837"/>
                <a:gd name="connsiteX1-35" fmla="*/ 390058 w 390058"/>
                <a:gd name="connsiteY1-36" fmla="*/ 90963 h 234837"/>
                <a:gd name="connsiteX2-37" fmla="*/ 0 w 390058"/>
                <a:gd name="connsiteY2-38" fmla="*/ 234837 h 234837"/>
                <a:gd name="connsiteX3-39" fmla="*/ 386861 w 390058"/>
                <a:gd name="connsiteY3-40" fmla="*/ 231640 h 234837"/>
                <a:gd name="connsiteX0-41" fmla="*/ 386861 w 397219"/>
                <a:gd name="connsiteY0-42" fmla="*/ 231640 h 234837"/>
                <a:gd name="connsiteX1-43" fmla="*/ 390058 w 397219"/>
                <a:gd name="connsiteY1-44" fmla="*/ 90963 h 234837"/>
                <a:gd name="connsiteX2-45" fmla="*/ 0 w 397219"/>
                <a:gd name="connsiteY2-46" fmla="*/ 234837 h 234837"/>
                <a:gd name="connsiteX3-47" fmla="*/ 386861 w 397219"/>
                <a:gd name="connsiteY3-48" fmla="*/ 231640 h 234837"/>
                <a:gd name="connsiteX0-49" fmla="*/ 386861 w 401264"/>
                <a:gd name="connsiteY0-50" fmla="*/ 231640 h 234837"/>
                <a:gd name="connsiteX1-51" fmla="*/ 390058 w 401264"/>
                <a:gd name="connsiteY1-52" fmla="*/ 90963 h 234837"/>
                <a:gd name="connsiteX2-53" fmla="*/ 0 w 401264"/>
                <a:gd name="connsiteY2-54" fmla="*/ 234837 h 234837"/>
                <a:gd name="connsiteX3-55" fmla="*/ 386861 w 401264"/>
                <a:gd name="connsiteY3-56" fmla="*/ 231640 h 234837"/>
                <a:gd name="connsiteX0-57" fmla="*/ 386861 w 406990"/>
                <a:gd name="connsiteY0-58" fmla="*/ 231640 h 234837"/>
                <a:gd name="connsiteX1-59" fmla="*/ 390058 w 406990"/>
                <a:gd name="connsiteY1-60" fmla="*/ 90963 h 234837"/>
                <a:gd name="connsiteX2-61" fmla="*/ 0 w 406990"/>
                <a:gd name="connsiteY2-62" fmla="*/ 234837 h 234837"/>
                <a:gd name="connsiteX3-63" fmla="*/ 386861 w 406990"/>
                <a:gd name="connsiteY3-64" fmla="*/ 231640 h 234837"/>
                <a:gd name="connsiteX0-65" fmla="*/ 386861 w 400092"/>
                <a:gd name="connsiteY0-66" fmla="*/ 231640 h 234837"/>
                <a:gd name="connsiteX1-67" fmla="*/ 390058 w 400092"/>
                <a:gd name="connsiteY1-68" fmla="*/ 90963 h 234837"/>
                <a:gd name="connsiteX2-69" fmla="*/ 0 w 400092"/>
                <a:gd name="connsiteY2-70" fmla="*/ 234837 h 234837"/>
                <a:gd name="connsiteX3-71" fmla="*/ 386861 w 400092"/>
                <a:gd name="connsiteY3-72" fmla="*/ 231640 h 234837"/>
                <a:gd name="connsiteX0-73" fmla="*/ 386861 w 400092"/>
                <a:gd name="connsiteY0-74" fmla="*/ 231640 h 234837"/>
                <a:gd name="connsiteX1-75" fmla="*/ 390058 w 400092"/>
                <a:gd name="connsiteY1-76" fmla="*/ 90963 h 234837"/>
                <a:gd name="connsiteX2-77" fmla="*/ 0 w 400092"/>
                <a:gd name="connsiteY2-78" fmla="*/ 234837 h 234837"/>
                <a:gd name="connsiteX3-79" fmla="*/ 386861 w 400092"/>
                <a:gd name="connsiteY3-80" fmla="*/ 231640 h 234837"/>
                <a:gd name="connsiteX0-81" fmla="*/ 386861 w 400092"/>
                <a:gd name="connsiteY0-82" fmla="*/ 228587 h 231784"/>
                <a:gd name="connsiteX1-83" fmla="*/ 390058 w 400092"/>
                <a:gd name="connsiteY1-84" fmla="*/ 87910 h 231784"/>
                <a:gd name="connsiteX2-85" fmla="*/ 0 w 400092"/>
                <a:gd name="connsiteY2-86" fmla="*/ 231784 h 231784"/>
                <a:gd name="connsiteX3-87" fmla="*/ 386861 w 400092"/>
                <a:gd name="connsiteY3-88" fmla="*/ 228587 h 2317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0">
                <a:solidFill>
                  <a:prstClr val="white"/>
                </a:solidFill>
              </a:endParaRPr>
            </a:p>
          </p:txBody>
        </p:sp>
        <p:sp>
          <p:nvSpPr>
            <p:cNvPr id="49" name="任意多边形 48"/>
            <p:cNvSpPr/>
            <p:nvPr/>
          </p:nvSpPr>
          <p:spPr>
            <a:xfrm flipV="1">
              <a:off x="3231887" y="4185258"/>
              <a:ext cx="2840599" cy="2188952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-1" fmla="*/ 0 w 2029722"/>
                <a:gd name="connsiteY0-2" fmla="*/ 1574572 h 1574572"/>
                <a:gd name="connsiteX1-3" fmla="*/ 947203 w 2029722"/>
                <a:gd name="connsiteY1-4" fmla="*/ 0 h 1574572"/>
                <a:gd name="connsiteX2-5" fmla="*/ 1931311 w 2029722"/>
                <a:gd name="connsiteY2-6" fmla="*/ 24603 h 1574572"/>
                <a:gd name="connsiteX3-7" fmla="*/ 2029722 w 2029722"/>
                <a:gd name="connsiteY3-8" fmla="*/ 106612 h 1574572"/>
                <a:gd name="connsiteX4-9" fmla="*/ 1008710 w 2029722"/>
                <a:gd name="connsiteY4-10" fmla="*/ 1570472 h 1574572"/>
                <a:gd name="connsiteX5-11" fmla="*/ 0 w 2029722"/>
                <a:gd name="connsiteY5-12" fmla="*/ 1574572 h 1574572"/>
                <a:gd name="connsiteX0-13" fmla="*/ 0 w 2029722"/>
                <a:gd name="connsiteY0-14" fmla="*/ 1574572 h 1574572"/>
                <a:gd name="connsiteX1-15" fmla="*/ 947203 w 2029722"/>
                <a:gd name="connsiteY1-16" fmla="*/ 0 h 1574572"/>
                <a:gd name="connsiteX2-17" fmla="*/ 1931311 w 2029722"/>
                <a:gd name="connsiteY2-18" fmla="*/ 24603 h 1574572"/>
                <a:gd name="connsiteX3-19" fmla="*/ 2029722 w 2029722"/>
                <a:gd name="connsiteY3-20" fmla="*/ 106612 h 1574572"/>
                <a:gd name="connsiteX4-21" fmla="*/ 1008710 w 2029722"/>
                <a:gd name="connsiteY4-22" fmla="*/ 1570472 h 1574572"/>
                <a:gd name="connsiteX5-23" fmla="*/ 0 w 2029722"/>
                <a:gd name="connsiteY5-24" fmla="*/ 1574572 h 1574572"/>
                <a:gd name="connsiteX0-25" fmla="*/ 0 w 2029722"/>
                <a:gd name="connsiteY0-26" fmla="*/ 1574572 h 1574572"/>
                <a:gd name="connsiteX1-27" fmla="*/ 947203 w 2029722"/>
                <a:gd name="connsiteY1-28" fmla="*/ 0 h 1574572"/>
                <a:gd name="connsiteX2-29" fmla="*/ 1931311 w 2029722"/>
                <a:gd name="connsiteY2-30" fmla="*/ 24603 h 1574572"/>
                <a:gd name="connsiteX3-31" fmla="*/ 2029722 w 2029722"/>
                <a:gd name="connsiteY3-32" fmla="*/ 106612 h 1574572"/>
                <a:gd name="connsiteX4-33" fmla="*/ 1008710 w 2029722"/>
                <a:gd name="connsiteY4-34" fmla="*/ 1570472 h 1574572"/>
                <a:gd name="connsiteX5-35" fmla="*/ 0 w 2029722"/>
                <a:gd name="connsiteY5-36" fmla="*/ 1574572 h 1574572"/>
                <a:gd name="connsiteX0-37" fmla="*/ 0 w 2029722"/>
                <a:gd name="connsiteY0-38" fmla="*/ 1574572 h 1574572"/>
                <a:gd name="connsiteX1-39" fmla="*/ 947203 w 2029722"/>
                <a:gd name="connsiteY1-40" fmla="*/ 0 h 1574572"/>
                <a:gd name="connsiteX2-41" fmla="*/ 1931311 w 2029722"/>
                <a:gd name="connsiteY2-42" fmla="*/ 24603 h 1574572"/>
                <a:gd name="connsiteX3-43" fmla="*/ 2029722 w 2029722"/>
                <a:gd name="connsiteY3-44" fmla="*/ 106612 h 1574572"/>
                <a:gd name="connsiteX4-45" fmla="*/ 1008710 w 2029722"/>
                <a:gd name="connsiteY4-46" fmla="*/ 1570472 h 1574572"/>
                <a:gd name="connsiteX5-47" fmla="*/ 0 w 2029722"/>
                <a:gd name="connsiteY5-48" fmla="*/ 1574572 h 1574572"/>
                <a:gd name="connsiteX0-49" fmla="*/ 0 w 2029722"/>
                <a:gd name="connsiteY0-50" fmla="*/ 1574572 h 1574572"/>
                <a:gd name="connsiteX1-51" fmla="*/ 947203 w 2029722"/>
                <a:gd name="connsiteY1-52" fmla="*/ 0 h 1574572"/>
                <a:gd name="connsiteX2-53" fmla="*/ 1931311 w 2029722"/>
                <a:gd name="connsiteY2-54" fmla="*/ 24603 h 1574572"/>
                <a:gd name="connsiteX3-55" fmla="*/ 2029722 w 2029722"/>
                <a:gd name="connsiteY3-56" fmla="*/ 106612 h 1574572"/>
                <a:gd name="connsiteX4-57" fmla="*/ 1008710 w 2029722"/>
                <a:gd name="connsiteY4-58" fmla="*/ 1570472 h 1574572"/>
                <a:gd name="connsiteX5-59" fmla="*/ 0 w 2029722"/>
                <a:gd name="connsiteY5-60" fmla="*/ 1574572 h 1574572"/>
                <a:gd name="connsiteX0-61" fmla="*/ 0 w 2029722"/>
                <a:gd name="connsiteY0-62" fmla="*/ 1574572 h 1574572"/>
                <a:gd name="connsiteX1-63" fmla="*/ 947203 w 2029722"/>
                <a:gd name="connsiteY1-64" fmla="*/ 0 h 1574572"/>
                <a:gd name="connsiteX2-65" fmla="*/ 1931311 w 2029722"/>
                <a:gd name="connsiteY2-66" fmla="*/ 24603 h 1574572"/>
                <a:gd name="connsiteX3-67" fmla="*/ 2009219 w 2029722"/>
                <a:gd name="connsiteY3-68" fmla="*/ 57406 h 1574572"/>
                <a:gd name="connsiteX4-69" fmla="*/ 2029722 w 2029722"/>
                <a:gd name="connsiteY4-70" fmla="*/ 106612 h 1574572"/>
                <a:gd name="connsiteX5-71" fmla="*/ 1008710 w 2029722"/>
                <a:gd name="connsiteY5-72" fmla="*/ 1570472 h 1574572"/>
                <a:gd name="connsiteX6" fmla="*/ 0 w 2029722"/>
                <a:gd name="connsiteY6" fmla="*/ 1574572 h 1574572"/>
                <a:gd name="connsiteX0-73" fmla="*/ 0 w 2029722"/>
                <a:gd name="connsiteY0-74" fmla="*/ 1574572 h 1574572"/>
                <a:gd name="connsiteX1-75" fmla="*/ 947203 w 2029722"/>
                <a:gd name="connsiteY1-76" fmla="*/ 0 h 1574572"/>
                <a:gd name="connsiteX2-77" fmla="*/ 1931311 w 2029722"/>
                <a:gd name="connsiteY2-78" fmla="*/ 24603 h 1574572"/>
                <a:gd name="connsiteX3-79" fmla="*/ 2009219 w 2029722"/>
                <a:gd name="connsiteY3-80" fmla="*/ 57406 h 1574572"/>
                <a:gd name="connsiteX4-81" fmla="*/ 2029722 w 2029722"/>
                <a:gd name="connsiteY4-82" fmla="*/ 106612 h 1574572"/>
                <a:gd name="connsiteX5-83" fmla="*/ 1008710 w 2029722"/>
                <a:gd name="connsiteY5-84" fmla="*/ 1570472 h 1574572"/>
                <a:gd name="connsiteX6-85" fmla="*/ 0 w 2029722"/>
                <a:gd name="connsiteY6-86" fmla="*/ 1574572 h 1574572"/>
                <a:gd name="connsiteX0-87" fmla="*/ 0 w 2029722"/>
                <a:gd name="connsiteY0-88" fmla="*/ 1574572 h 1574572"/>
                <a:gd name="connsiteX1-89" fmla="*/ 947203 w 2029722"/>
                <a:gd name="connsiteY1-90" fmla="*/ 0 h 1574572"/>
                <a:gd name="connsiteX2-91" fmla="*/ 1931311 w 2029722"/>
                <a:gd name="connsiteY2-92" fmla="*/ 24603 h 1574572"/>
                <a:gd name="connsiteX3-93" fmla="*/ 2009219 w 2029722"/>
                <a:gd name="connsiteY3-94" fmla="*/ 57406 h 1574572"/>
                <a:gd name="connsiteX4-95" fmla="*/ 2029722 w 2029722"/>
                <a:gd name="connsiteY4-96" fmla="*/ 106612 h 1574572"/>
                <a:gd name="connsiteX5-97" fmla="*/ 1029212 w 2029722"/>
                <a:gd name="connsiteY5-98" fmla="*/ 1566371 h 1574572"/>
                <a:gd name="connsiteX6-99" fmla="*/ 0 w 2029722"/>
                <a:gd name="connsiteY6-100" fmla="*/ 1574572 h 1574572"/>
                <a:gd name="connsiteX0-101" fmla="*/ 0 w 2029722"/>
                <a:gd name="connsiteY0-102" fmla="*/ 1574572 h 1574572"/>
                <a:gd name="connsiteX1-103" fmla="*/ 947203 w 2029722"/>
                <a:gd name="connsiteY1-104" fmla="*/ 0 h 1574572"/>
                <a:gd name="connsiteX2-105" fmla="*/ 1931311 w 2029722"/>
                <a:gd name="connsiteY2-106" fmla="*/ 24603 h 1574572"/>
                <a:gd name="connsiteX3-107" fmla="*/ 2009219 w 2029722"/>
                <a:gd name="connsiteY3-108" fmla="*/ 57406 h 1574572"/>
                <a:gd name="connsiteX4-109" fmla="*/ 2029722 w 2029722"/>
                <a:gd name="connsiteY4-110" fmla="*/ 106612 h 1574572"/>
                <a:gd name="connsiteX5-111" fmla="*/ 1029212 w 2029722"/>
                <a:gd name="connsiteY5-112" fmla="*/ 1566371 h 1574572"/>
                <a:gd name="connsiteX6-113" fmla="*/ 0 w 2029722"/>
                <a:gd name="connsiteY6-114" fmla="*/ 1574572 h 1574572"/>
                <a:gd name="connsiteX0-115" fmla="*/ 0 w 2112234"/>
                <a:gd name="connsiteY0-116" fmla="*/ 1602749 h 1602749"/>
                <a:gd name="connsiteX1-117" fmla="*/ 947203 w 2112234"/>
                <a:gd name="connsiteY1-118" fmla="*/ 28177 h 1602749"/>
                <a:gd name="connsiteX2-119" fmla="*/ 1931311 w 2112234"/>
                <a:gd name="connsiteY2-120" fmla="*/ 52780 h 1602749"/>
                <a:gd name="connsiteX3-121" fmla="*/ 2029722 w 2112234"/>
                <a:gd name="connsiteY3-122" fmla="*/ 134789 h 1602749"/>
                <a:gd name="connsiteX4-123" fmla="*/ 1029212 w 2112234"/>
                <a:gd name="connsiteY4-124" fmla="*/ 1594548 h 1602749"/>
                <a:gd name="connsiteX5-125" fmla="*/ 0 w 2112234"/>
                <a:gd name="connsiteY5-126" fmla="*/ 1602749 h 1602749"/>
                <a:gd name="connsiteX0-127" fmla="*/ 0 w 2094991"/>
                <a:gd name="connsiteY0-128" fmla="*/ 1602749 h 1602749"/>
                <a:gd name="connsiteX1-129" fmla="*/ 947203 w 2094991"/>
                <a:gd name="connsiteY1-130" fmla="*/ 28177 h 1602749"/>
                <a:gd name="connsiteX2-131" fmla="*/ 1931311 w 2094991"/>
                <a:gd name="connsiteY2-132" fmla="*/ 52780 h 1602749"/>
                <a:gd name="connsiteX3-133" fmla="*/ 2029722 w 2094991"/>
                <a:gd name="connsiteY3-134" fmla="*/ 134789 h 1602749"/>
                <a:gd name="connsiteX4-135" fmla="*/ 1029212 w 2094991"/>
                <a:gd name="connsiteY4-136" fmla="*/ 1594548 h 1602749"/>
                <a:gd name="connsiteX5-137" fmla="*/ 0 w 2094991"/>
                <a:gd name="connsiteY5-138" fmla="*/ 1602749 h 1602749"/>
                <a:gd name="connsiteX0-139" fmla="*/ 0 w 2029722"/>
                <a:gd name="connsiteY0-140" fmla="*/ 1574572 h 1574572"/>
                <a:gd name="connsiteX1-141" fmla="*/ 947203 w 2029722"/>
                <a:gd name="connsiteY1-142" fmla="*/ 0 h 1574572"/>
                <a:gd name="connsiteX2-143" fmla="*/ 1931311 w 2029722"/>
                <a:gd name="connsiteY2-144" fmla="*/ 24603 h 1574572"/>
                <a:gd name="connsiteX3-145" fmla="*/ 2029722 w 2029722"/>
                <a:gd name="connsiteY3-146" fmla="*/ 106612 h 1574572"/>
                <a:gd name="connsiteX4-147" fmla="*/ 1029212 w 2029722"/>
                <a:gd name="connsiteY4-148" fmla="*/ 1566371 h 1574572"/>
                <a:gd name="connsiteX5-149" fmla="*/ 0 w 2029722"/>
                <a:gd name="connsiteY5-150" fmla="*/ 1574572 h 1574572"/>
                <a:gd name="connsiteX0-151" fmla="*/ 0 w 2029722"/>
                <a:gd name="connsiteY0-152" fmla="*/ 1574572 h 1574572"/>
                <a:gd name="connsiteX1-153" fmla="*/ 947203 w 2029722"/>
                <a:gd name="connsiteY1-154" fmla="*/ 0 h 1574572"/>
                <a:gd name="connsiteX2-155" fmla="*/ 1931311 w 2029722"/>
                <a:gd name="connsiteY2-156" fmla="*/ 24603 h 1574572"/>
                <a:gd name="connsiteX3-157" fmla="*/ 2029722 w 2029722"/>
                <a:gd name="connsiteY3-158" fmla="*/ 106612 h 1574572"/>
                <a:gd name="connsiteX4-159" fmla="*/ 1029212 w 2029722"/>
                <a:gd name="connsiteY4-160" fmla="*/ 1566371 h 1574572"/>
                <a:gd name="connsiteX5-161" fmla="*/ 0 w 2029722"/>
                <a:gd name="connsiteY5-162" fmla="*/ 1574572 h 1574572"/>
                <a:gd name="connsiteX0-163" fmla="*/ 0 w 2026763"/>
                <a:gd name="connsiteY0-164" fmla="*/ 1574572 h 1574572"/>
                <a:gd name="connsiteX1-165" fmla="*/ 947203 w 2026763"/>
                <a:gd name="connsiteY1-166" fmla="*/ 0 h 1574572"/>
                <a:gd name="connsiteX2-167" fmla="*/ 1931311 w 2026763"/>
                <a:gd name="connsiteY2-168" fmla="*/ 24603 h 1574572"/>
                <a:gd name="connsiteX3-169" fmla="*/ 2026763 w 2026763"/>
                <a:gd name="connsiteY3-170" fmla="*/ 118448 h 1574572"/>
                <a:gd name="connsiteX4-171" fmla="*/ 1029212 w 2026763"/>
                <a:gd name="connsiteY4-172" fmla="*/ 1566371 h 1574572"/>
                <a:gd name="connsiteX5-173" fmla="*/ 0 w 2026763"/>
                <a:gd name="connsiteY5-174" fmla="*/ 1574572 h 1574572"/>
                <a:gd name="connsiteX0-175" fmla="*/ 0 w 2020231"/>
                <a:gd name="connsiteY0-176" fmla="*/ 1554978 h 1566371"/>
                <a:gd name="connsiteX1-177" fmla="*/ 940671 w 2020231"/>
                <a:gd name="connsiteY1-178" fmla="*/ 0 h 1566371"/>
                <a:gd name="connsiteX2-179" fmla="*/ 1924779 w 2020231"/>
                <a:gd name="connsiteY2-180" fmla="*/ 24603 h 1566371"/>
                <a:gd name="connsiteX3-181" fmla="*/ 2020231 w 2020231"/>
                <a:gd name="connsiteY3-182" fmla="*/ 118448 h 1566371"/>
                <a:gd name="connsiteX4-183" fmla="*/ 1022680 w 2020231"/>
                <a:gd name="connsiteY4-184" fmla="*/ 1566371 h 1566371"/>
                <a:gd name="connsiteX5-185" fmla="*/ 0 w 2020231"/>
                <a:gd name="connsiteY5-186" fmla="*/ 1554978 h 1566371"/>
                <a:gd name="connsiteX0-187" fmla="*/ 0 w 2020231"/>
                <a:gd name="connsiteY0-188" fmla="*/ 1545387 h 1556780"/>
                <a:gd name="connsiteX1-189" fmla="*/ 931079 w 2020231"/>
                <a:gd name="connsiteY1-190" fmla="*/ 0 h 1556780"/>
                <a:gd name="connsiteX2-191" fmla="*/ 1924779 w 2020231"/>
                <a:gd name="connsiteY2-192" fmla="*/ 15012 h 1556780"/>
                <a:gd name="connsiteX3-193" fmla="*/ 2020231 w 2020231"/>
                <a:gd name="connsiteY3-194" fmla="*/ 108857 h 1556780"/>
                <a:gd name="connsiteX4-195" fmla="*/ 1022680 w 2020231"/>
                <a:gd name="connsiteY4-196" fmla="*/ 1556780 h 1556780"/>
                <a:gd name="connsiteX5-197" fmla="*/ 0 w 2020231"/>
                <a:gd name="connsiteY5-198" fmla="*/ 1545387 h 15567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20231" h="1556780">
                  <a:moveTo>
                    <a:pt x="0" y="1545387"/>
                  </a:moveTo>
                  <a:cubicBezTo>
                    <a:pt x="656072" y="151235"/>
                    <a:pt x="631747" y="123013"/>
                    <a:pt x="931079" y="0"/>
                  </a:cubicBezTo>
                  <a:lnTo>
                    <a:pt x="1924779" y="15012"/>
                  </a:lnTo>
                  <a:cubicBezTo>
                    <a:pt x="1978992" y="42306"/>
                    <a:pt x="1991987" y="59065"/>
                    <a:pt x="2020231" y="108857"/>
                  </a:cubicBezTo>
                  <a:cubicBezTo>
                    <a:pt x="1741401" y="-190477"/>
                    <a:pt x="1272807" y="1105731"/>
                    <a:pt x="1022680" y="1556780"/>
                  </a:cubicBezTo>
                  <a:lnTo>
                    <a:pt x="0" y="154538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0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333018" y="2356940"/>
            <a:ext cx="8247556" cy="3643436"/>
            <a:chOff x="2332224" y="2356940"/>
            <a:chExt cx="8247556" cy="3643436"/>
          </a:xfrm>
        </p:grpSpPr>
        <p:grpSp>
          <p:nvGrpSpPr>
            <p:cNvPr id="6" name="组合 5"/>
            <p:cNvGrpSpPr/>
            <p:nvPr/>
          </p:nvGrpSpPr>
          <p:grpSpPr>
            <a:xfrm>
              <a:off x="2433471" y="2356940"/>
              <a:ext cx="8081289" cy="3643436"/>
              <a:chOff x="2433471" y="2356940"/>
              <a:chExt cx="8081289" cy="3643436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2433471" y="2356940"/>
                <a:ext cx="8081289" cy="64285"/>
                <a:chOff x="1172471" y="1676076"/>
                <a:chExt cx="5747404" cy="45719"/>
              </a:xfrm>
            </p:grpSpPr>
            <p:sp>
              <p:nvSpPr>
                <p:cNvPr id="54" name="椭圆 53"/>
                <p:cNvSpPr/>
                <p:nvPr/>
              </p:nvSpPr>
              <p:spPr>
                <a:xfrm>
                  <a:off x="4024402" y="1676076"/>
                  <a:ext cx="2895473" cy="45719"/>
                </a:xfrm>
                <a:prstGeom prst="ellipse">
                  <a:avLst/>
                </a:prstGeom>
                <a:gradFill>
                  <a:gsLst>
                    <a:gs pos="100000">
                      <a:schemeClr val="bg1">
                        <a:lumMod val="75000"/>
                        <a:alpha val="17000"/>
                      </a:schemeClr>
                    </a:gs>
                    <a:gs pos="24000">
                      <a:schemeClr val="bg1">
                        <a:lumMod val="95000"/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53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5" name="椭圆 54"/>
                <p:cNvSpPr/>
                <p:nvPr/>
              </p:nvSpPr>
              <p:spPr>
                <a:xfrm>
                  <a:off x="1172471" y="1676076"/>
                  <a:ext cx="2895473" cy="45719"/>
                </a:xfrm>
                <a:prstGeom prst="ellipse">
                  <a:avLst/>
                </a:prstGeom>
                <a:gradFill>
                  <a:gsLst>
                    <a:gs pos="100000">
                      <a:schemeClr val="bg1">
                        <a:lumMod val="75000"/>
                        <a:alpha val="17000"/>
                      </a:schemeClr>
                    </a:gs>
                    <a:gs pos="24000">
                      <a:schemeClr val="bg1">
                        <a:lumMod val="95000"/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53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9" name="组合 38"/>
              <p:cNvGrpSpPr/>
              <p:nvPr/>
            </p:nvGrpSpPr>
            <p:grpSpPr>
              <a:xfrm>
                <a:off x="2433471" y="5936091"/>
                <a:ext cx="8081289" cy="64285"/>
                <a:chOff x="1172471" y="1676076"/>
                <a:chExt cx="5747404" cy="45719"/>
              </a:xfrm>
            </p:grpSpPr>
            <p:sp>
              <p:nvSpPr>
                <p:cNvPr id="56" name="椭圆 55"/>
                <p:cNvSpPr/>
                <p:nvPr/>
              </p:nvSpPr>
              <p:spPr>
                <a:xfrm>
                  <a:off x="4024402" y="1676076"/>
                  <a:ext cx="2895473" cy="45719"/>
                </a:xfrm>
                <a:prstGeom prst="ellipse">
                  <a:avLst/>
                </a:prstGeom>
                <a:gradFill>
                  <a:gsLst>
                    <a:gs pos="100000">
                      <a:schemeClr val="bg1">
                        <a:lumMod val="75000"/>
                        <a:alpha val="17000"/>
                      </a:schemeClr>
                    </a:gs>
                    <a:gs pos="24000">
                      <a:schemeClr val="bg1">
                        <a:lumMod val="95000"/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53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" name="椭圆 56"/>
                <p:cNvSpPr/>
                <p:nvPr/>
              </p:nvSpPr>
              <p:spPr>
                <a:xfrm>
                  <a:off x="1172471" y="1676076"/>
                  <a:ext cx="2895473" cy="45719"/>
                </a:xfrm>
                <a:prstGeom prst="ellipse">
                  <a:avLst/>
                </a:prstGeom>
                <a:gradFill>
                  <a:gsLst>
                    <a:gs pos="100000">
                      <a:schemeClr val="bg1">
                        <a:lumMod val="75000"/>
                        <a:alpha val="17000"/>
                      </a:schemeClr>
                    </a:gs>
                    <a:gs pos="24000">
                      <a:schemeClr val="bg1">
                        <a:lumMod val="95000"/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53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41" name="椭圆 40"/>
            <p:cNvSpPr/>
            <p:nvPr/>
          </p:nvSpPr>
          <p:spPr>
            <a:xfrm>
              <a:off x="2332224" y="4162247"/>
              <a:ext cx="2936213" cy="64285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  <a:alpha val="17000"/>
                  </a:schemeClr>
                </a:gs>
                <a:gs pos="24000">
                  <a:schemeClr val="bg1">
                    <a:lumMod val="95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0">
                <a:solidFill>
                  <a:prstClr val="white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7643567" y="4162247"/>
              <a:ext cx="2936213" cy="64285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  <a:alpha val="17000"/>
                  </a:schemeClr>
                </a:gs>
                <a:gs pos="24000">
                  <a:schemeClr val="bg1">
                    <a:lumMod val="95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170069" y="2741823"/>
            <a:ext cx="4505149" cy="2811703"/>
            <a:chOff x="4169274" y="2741822"/>
            <a:chExt cx="4505149" cy="2811703"/>
          </a:xfrm>
        </p:grpSpPr>
        <p:sp>
          <p:nvSpPr>
            <p:cNvPr id="68" name="Freeform 8"/>
            <p:cNvSpPr>
              <a:spLocks noEditPoints="1"/>
            </p:cNvSpPr>
            <p:nvPr/>
          </p:nvSpPr>
          <p:spPr bwMode="auto">
            <a:xfrm>
              <a:off x="4265623" y="4987662"/>
              <a:ext cx="520311" cy="442192"/>
            </a:xfrm>
            <a:custGeom>
              <a:avLst/>
              <a:gdLst>
                <a:gd name="T0" fmla="*/ 167 w 299"/>
                <a:gd name="T1" fmla="*/ 132 h 254"/>
                <a:gd name="T2" fmla="*/ 178 w 299"/>
                <a:gd name="T3" fmla="*/ 129 h 254"/>
                <a:gd name="T4" fmla="*/ 177 w 299"/>
                <a:gd name="T5" fmla="*/ 69 h 254"/>
                <a:gd name="T6" fmla="*/ 168 w 299"/>
                <a:gd name="T7" fmla="*/ 60 h 254"/>
                <a:gd name="T8" fmla="*/ 168 w 299"/>
                <a:gd name="T9" fmla="*/ 37 h 254"/>
                <a:gd name="T10" fmla="*/ 244 w 299"/>
                <a:gd name="T11" fmla="*/ 37 h 254"/>
                <a:gd name="T12" fmla="*/ 253 w 299"/>
                <a:gd name="T13" fmla="*/ 46 h 254"/>
                <a:gd name="T14" fmla="*/ 253 w 299"/>
                <a:gd name="T15" fmla="*/ 69 h 254"/>
                <a:gd name="T16" fmla="*/ 244 w 299"/>
                <a:gd name="T17" fmla="*/ 127 h 254"/>
                <a:gd name="T18" fmla="*/ 264 w 299"/>
                <a:gd name="T19" fmla="*/ 162 h 254"/>
                <a:gd name="T20" fmla="*/ 295 w 299"/>
                <a:gd name="T21" fmla="*/ 215 h 254"/>
                <a:gd name="T22" fmla="*/ 295 w 299"/>
                <a:gd name="T23" fmla="*/ 243 h 254"/>
                <a:gd name="T24" fmla="*/ 274 w 299"/>
                <a:gd name="T25" fmla="*/ 253 h 254"/>
                <a:gd name="T26" fmla="*/ 211 w 299"/>
                <a:gd name="T27" fmla="*/ 253 h 254"/>
                <a:gd name="T28" fmla="*/ 150 w 299"/>
                <a:gd name="T29" fmla="*/ 253 h 254"/>
                <a:gd name="T30" fmla="*/ 149 w 299"/>
                <a:gd name="T31" fmla="*/ 253 h 254"/>
                <a:gd name="T32" fmla="*/ 37 w 299"/>
                <a:gd name="T33" fmla="*/ 253 h 254"/>
                <a:gd name="T34" fmla="*/ 31 w 299"/>
                <a:gd name="T35" fmla="*/ 251 h 254"/>
                <a:gd name="T36" fmla="*/ 0 w 299"/>
                <a:gd name="T37" fmla="*/ 182 h 254"/>
                <a:gd name="T38" fmla="*/ 50 w 299"/>
                <a:gd name="T39" fmla="*/ 101 h 254"/>
                <a:gd name="T40" fmla="*/ 42 w 299"/>
                <a:gd name="T41" fmla="*/ 50 h 254"/>
                <a:gd name="T42" fmla="*/ 33 w 299"/>
                <a:gd name="T43" fmla="*/ 41 h 254"/>
                <a:gd name="T44" fmla="*/ 33 w 299"/>
                <a:gd name="T45" fmla="*/ 0 h 254"/>
                <a:gd name="T46" fmla="*/ 139 w 299"/>
                <a:gd name="T47" fmla="*/ 0 h 254"/>
                <a:gd name="T48" fmla="*/ 149 w 299"/>
                <a:gd name="T49" fmla="*/ 10 h 254"/>
                <a:gd name="T50" fmla="*/ 149 w 299"/>
                <a:gd name="T51" fmla="*/ 50 h 254"/>
                <a:gd name="T52" fmla="*/ 132 w 299"/>
                <a:gd name="T53" fmla="*/ 50 h 254"/>
                <a:gd name="T54" fmla="*/ 230 w 299"/>
                <a:gd name="T55" fmla="*/ 164 h 254"/>
                <a:gd name="T56" fmla="*/ 265 w 299"/>
                <a:gd name="T57" fmla="*/ 224 h 254"/>
                <a:gd name="T58" fmla="*/ 173 w 299"/>
                <a:gd name="T59" fmla="*/ 224 h 254"/>
                <a:gd name="T60" fmla="*/ 211 w 299"/>
                <a:gd name="T61" fmla="*/ 235 h 254"/>
                <a:gd name="T62" fmla="*/ 275 w 299"/>
                <a:gd name="T63" fmla="*/ 235 h 254"/>
                <a:gd name="T64" fmla="*/ 280 w 299"/>
                <a:gd name="T65" fmla="*/ 233 h 254"/>
                <a:gd name="T66" fmla="*/ 279 w 299"/>
                <a:gd name="T67" fmla="*/ 223 h 254"/>
                <a:gd name="T68" fmla="*/ 248 w 299"/>
                <a:gd name="T69" fmla="*/ 171 h 254"/>
                <a:gd name="T70" fmla="*/ 226 w 299"/>
                <a:gd name="T71" fmla="*/ 132 h 254"/>
                <a:gd name="T72" fmla="*/ 226 w 299"/>
                <a:gd name="T73" fmla="*/ 60 h 254"/>
                <a:gd name="T74" fmla="*/ 196 w 299"/>
                <a:gd name="T75" fmla="*/ 55 h 254"/>
                <a:gd name="T76" fmla="*/ 196 w 299"/>
                <a:gd name="T77" fmla="*/ 131 h 254"/>
                <a:gd name="T78" fmla="*/ 195 w 299"/>
                <a:gd name="T79" fmla="*/ 135 h 254"/>
                <a:gd name="T80" fmla="*/ 183 w 299"/>
                <a:gd name="T81" fmla="*/ 182 h 254"/>
                <a:gd name="T82" fmla="*/ 193 w 299"/>
                <a:gd name="T83" fmla="*/ 164 h 254"/>
                <a:gd name="T84" fmla="*/ 126 w 299"/>
                <a:gd name="T85" fmla="*/ 218 h 254"/>
                <a:gd name="T86" fmla="*/ 146 w 299"/>
                <a:gd name="T87" fmla="*/ 183 h 254"/>
                <a:gd name="T88" fmla="*/ 142 w 299"/>
                <a:gd name="T89" fmla="*/ 164 h 254"/>
                <a:gd name="T90" fmla="*/ 43 w 299"/>
                <a:gd name="T91" fmla="*/ 170 h 254"/>
                <a:gd name="T92" fmla="*/ 45 w 299"/>
                <a:gd name="T93" fmla="*/ 204 h 254"/>
                <a:gd name="T94" fmla="*/ 126 w 299"/>
                <a:gd name="T95" fmla="*/ 218 h 254"/>
                <a:gd name="T96" fmla="*/ 38 w 299"/>
                <a:gd name="T97" fmla="*/ 139 h 254"/>
                <a:gd name="T98" fmla="*/ 151 w 299"/>
                <a:gd name="T99" fmla="*/ 139 h 254"/>
                <a:gd name="T100" fmla="*/ 113 w 299"/>
                <a:gd name="T101" fmla="*/ 112 h 254"/>
                <a:gd name="T102" fmla="*/ 113 w 299"/>
                <a:gd name="T103" fmla="*/ 41 h 254"/>
                <a:gd name="T104" fmla="*/ 123 w 299"/>
                <a:gd name="T105" fmla="*/ 32 h 254"/>
                <a:gd name="T106" fmla="*/ 130 w 299"/>
                <a:gd name="T107" fmla="*/ 19 h 254"/>
                <a:gd name="T108" fmla="*/ 51 w 299"/>
                <a:gd name="T109" fmla="*/ 32 h 254"/>
                <a:gd name="T110" fmla="*/ 68 w 299"/>
                <a:gd name="T111" fmla="*/ 32 h 254"/>
                <a:gd name="T112" fmla="*/ 68 w 299"/>
                <a:gd name="T113" fmla="*/ 107 h 254"/>
                <a:gd name="T114" fmla="*/ 63 w 299"/>
                <a:gd name="T115" fmla="*/ 11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9" h="254">
                  <a:moveTo>
                    <a:pt x="132" y="100"/>
                  </a:moveTo>
                  <a:cubicBezTo>
                    <a:pt x="146" y="107"/>
                    <a:pt x="158" y="118"/>
                    <a:pt x="167" y="132"/>
                  </a:cubicBezTo>
                  <a:cubicBezTo>
                    <a:pt x="169" y="134"/>
                    <a:pt x="170" y="136"/>
                    <a:pt x="172" y="139"/>
                  </a:cubicBezTo>
                  <a:cubicBezTo>
                    <a:pt x="178" y="129"/>
                    <a:pt x="178" y="129"/>
                    <a:pt x="178" y="129"/>
                  </a:cubicBezTo>
                  <a:cubicBezTo>
                    <a:pt x="178" y="69"/>
                    <a:pt x="178" y="69"/>
                    <a:pt x="178" y="69"/>
                  </a:cubicBezTo>
                  <a:cubicBezTo>
                    <a:pt x="177" y="69"/>
                    <a:pt x="177" y="69"/>
                    <a:pt x="177" y="69"/>
                  </a:cubicBezTo>
                  <a:cubicBezTo>
                    <a:pt x="168" y="69"/>
                    <a:pt x="168" y="69"/>
                    <a:pt x="168" y="69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77" y="37"/>
                    <a:pt x="177" y="37"/>
                    <a:pt x="177" y="37"/>
                  </a:cubicBezTo>
                  <a:cubicBezTo>
                    <a:pt x="244" y="37"/>
                    <a:pt x="244" y="37"/>
                    <a:pt x="244" y="37"/>
                  </a:cubicBezTo>
                  <a:cubicBezTo>
                    <a:pt x="253" y="37"/>
                    <a:pt x="253" y="37"/>
                    <a:pt x="253" y="37"/>
                  </a:cubicBezTo>
                  <a:cubicBezTo>
                    <a:pt x="253" y="46"/>
                    <a:pt x="253" y="46"/>
                    <a:pt x="253" y="46"/>
                  </a:cubicBezTo>
                  <a:cubicBezTo>
                    <a:pt x="253" y="60"/>
                    <a:pt x="253" y="60"/>
                    <a:pt x="253" y="60"/>
                  </a:cubicBezTo>
                  <a:cubicBezTo>
                    <a:pt x="253" y="69"/>
                    <a:pt x="253" y="69"/>
                    <a:pt x="253" y="69"/>
                  </a:cubicBezTo>
                  <a:cubicBezTo>
                    <a:pt x="244" y="69"/>
                    <a:pt x="244" y="69"/>
                    <a:pt x="244" y="69"/>
                  </a:cubicBezTo>
                  <a:cubicBezTo>
                    <a:pt x="244" y="127"/>
                    <a:pt x="244" y="127"/>
                    <a:pt x="244" y="127"/>
                  </a:cubicBezTo>
                  <a:cubicBezTo>
                    <a:pt x="264" y="162"/>
                    <a:pt x="264" y="162"/>
                    <a:pt x="264" y="162"/>
                  </a:cubicBezTo>
                  <a:cubicBezTo>
                    <a:pt x="264" y="162"/>
                    <a:pt x="264" y="162"/>
                    <a:pt x="264" y="162"/>
                  </a:cubicBezTo>
                  <a:cubicBezTo>
                    <a:pt x="295" y="214"/>
                    <a:pt x="295" y="214"/>
                    <a:pt x="295" y="214"/>
                  </a:cubicBezTo>
                  <a:cubicBezTo>
                    <a:pt x="295" y="215"/>
                    <a:pt x="295" y="215"/>
                    <a:pt x="295" y="215"/>
                  </a:cubicBezTo>
                  <a:cubicBezTo>
                    <a:pt x="298" y="220"/>
                    <a:pt x="299" y="226"/>
                    <a:pt x="299" y="231"/>
                  </a:cubicBezTo>
                  <a:cubicBezTo>
                    <a:pt x="299" y="235"/>
                    <a:pt x="297" y="239"/>
                    <a:pt x="295" y="243"/>
                  </a:cubicBezTo>
                  <a:cubicBezTo>
                    <a:pt x="293" y="246"/>
                    <a:pt x="290" y="249"/>
                    <a:pt x="287" y="251"/>
                  </a:cubicBezTo>
                  <a:cubicBezTo>
                    <a:pt x="283" y="252"/>
                    <a:pt x="279" y="254"/>
                    <a:pt x="274" y="253"/>
                  </a:cubicBezTo>
                  <a:cubicBezTo>
                    <a:pt x="274" y="253"/>
                    <a:pt x="274" y="253"/>
                    <a:pt x="274" y="253"/>
                  </a:cubicBezTo>
                  <a:cubicBezTo>
                    <a:pt x="211" y="253"/>
                    <a:pt x="211" y="253"/>
                    <a:pt x="211" y="253"/>
                  </a:cubicBezTo>
                  <a:cubicBezTo>
                    <a:pt x="150" y="253"/>
                    <a:pt x="150" y="253"/>
                    <a:pt x="150" y="253"/>
                  </a:cubicBezTo>
                  <a:cubicBezTo>
                    <a:pt x="150" y="253"/>
                    <a:pt x="150" y="253"/>
                    <a:pt x="150" y="253"/>
                  </a:cubicBezTo>
                  <a:cubicBezTo>
                    <a:pt x="150" y="253"/>
                    <a:pt x="150" y="253"/>
                    <a:pt x="149" y="253"/>
                  </a:cubicBezTo>
                  <a:cubicBezTo>
                    <a:pt x="149" y="253"/>
                    <a:pt x="149" y="253"/>
                    <a:pt x="149" y="253"/>
                  </a:cubicBezTo>
                  <a:cubicBezTo>
                    <a:pt x="146" y="253"/>
                    <a:pt x="146" y="253"/>
                    <a:pt x="146" y="253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4" y="253"/>
                    <a:pt x="34" y="253"/>
                    <a:pt x="34" y="253"/>
                  </a:cubicBezTo>
                  <a:cubicBezTo>
                    <a:pt x="31" y="251"/>
                    <a:pt x="31" y="251"/>
                    <a:pt x="31" y="251"/>
                  </a:cubicBezTo>
                  <a:cubicBezTo>
                    <a:pt x="22" y="243"/>
                    <a:pt x="14" y="232"/>
                    <a:pt x="8" y="220"/>
                  </a:cubicBezTo>
                  <a:cubicBezTo>
                    <a:pt x="3" y="209"/>
                    <a:pt x="0" y="196"/>
                    <a:pt x="0" y="182"/>
                  </a:cubicBezTo>
                  <a:cubicBezTo>
                    <a:pt x="0" y="164"/>
                    <a:pt x="6" y="147"/>
                    <a:pt x="15" y="132"/>
                  </a:cubicBezTo>
                  <a:cubicBezTo>
                    <a:pt x="24" y="119"/>
                    <a:pt x="36" y="108"/>
                    <a:pt x="50" y="101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49" y="50"/>
                    <a:pt x="149" y="50"/>
                    <a:pt x="149" y="50"/>
                  </a:cubicBezTo>
                  <a:cubicBezTo>
                    <a:pt x="139" y="50"/>
                    <a:pt x="139" y="50"/>
                    <a:pt x="139" y="50"/>
                  </a:cubicBezTo>
                  <a:cubicBezTo>
                    <a:pt x="132" y="50"/>
                    <a:pt x="132" y="50"/>
                    <a:pt x="132" y="50"/>
                  </a:cubicBezTo>
                  <a:cubicBezTo>
                    <a:pt x="132" y="100"/>
                    <a:pt x="132" y="100"/>
                    <a:pt x="132" y="100"/>
                  </a:cubicBezTo>
                  <a:close/>
                  <a:moveTo>
                    <a:pt x="230" y="164"/>
                  </a:moveTo>
                  <a:cubicBezTo>
                    <a:pt x="238" y="178"/>
                    <a:pt x="238" y="178"/>
                    <a:pt x="238" y="178"/>
                  </a:cubicBezTo>
                  <a:cubicBezTo>
                    <a:pt x="265" y="224"/>
                    <a:pt x="265" y="224"/>
                    <a:pt x="265" y="224"/>
                  </a:cubicBezTo>
                  <a:cubicBezTo>
                    <a:pt x="212" y="224"/>
                    <a:pt x="212" y="224"/>
                    <a:pt x="212" y="224"/>
                  </a:cubicBezTo>
                  <a:cubicBezTo>
                    <a:pt x="173" y="224"/>
                    <a:pt x="173" y="224"/>
                    <a:pt x="173" y="224"/>
                  </a:cubicBezTo>
                  <a:cubicBezTo>
                    <a:pt x="171" y="228"/>
                    <a:pt x="169" y="232"/>
                    <a:pt x="166" y="235"/>
                  </a:cubicBezTo>
                  <a:cubicBezTo>
                    <a:pt x="211" y="235"/>
                    <a:pt x="211" y="235"/>
                    <a:pt x="211" y="235"/>
                  </a:cubicBezTo>
                  <a:cubicBezTo>
                    <a:pt x="274" y="235"/>
                    <a:pt x="274" y="235"/>
                    <a:pt x="274" y="235"/>
                  </a:cubicBezTo>
                  <a:cubicBezTo>
                    <a:pt x="275" y="235"/>
                    <a:pt x="275" y="235"/>
                    <a:pt x="275" y="235"/>
                  </a:cubicBezTo>
                  <a:cubicBezTo>
                    <a:pt x="276" y="235"/>
                    <a:pt x="277" y="235"/>
                    <a:pt x="278" y="234"/>
                  </a:cubicBezTo>
                  <a:cubicBezTo>
                    <a:pt x="279" y="234"/>
                    <a:pt x="279" y="233"/>
                    <a:pt x="280" y="233"/>
                  </a:cubicBezTo>
                  <a:cubicBezTo>
                    <a:pt x="280" y="232"/>
                    <a:pt x="281" y="231"/>
                    <a:pt x="281" y="230"/>
                  </a:cubicBezTo>
                  <a:cubicBezTo>
                    <a:pt x="281" y="228"/>
                    <a:pt x="280" y="226"/>
                    <a:pt x="279" y="223"/>
                  </a:cubicBezTo>
                  <a:cubicBezTo>
                    <a:pt x="248" y="171"/>
                    <a:pt x="248" y="171"/>
                    <a:pt x="248" y="171"/>
                  </a:cubicBezTo>
                  <a:cubicBezTo>
                    <a:pt x="248" y="171"/>
                    <a:pt x="248" y="171"/>
                    <a:pt x="248" y="171"/>
                  </a:cubicBezTo>
                  <a:cubicBezTo>
                    <a:pt x="227" y="134"/>
                    <a:pt x="227" y="134"/>
                    <a:pt x="227" y="134"/>
                  </a:cubicBezTo>
                  <a:cubicBezTo>
                    <a:pt x="226" y="132"/>
                    <a:pt x="226" y="132"/>
                    <a:pt x="226" y="132"/>
                  </a:cubicBezTo>
                  <a:cubicBezTo>
                    <a:pt x="226" y="130"/>
                    <a:pt x="226" y="130"/>
                    <a:pt x="226" y="130"/>
                  </a:cubicBezTo>
                  <a:cubicBezTo>
                    <a:pt x="226" y="60"/>
                    <a:pt x="226" y="60"/>
                    <a:pt x="226" y="60"/>
                  </a:cubicBezTo>
                  <a:cubicBezTo>
                    <a:pt x="226" y="55"/>
                    <a:pt x="226" y="55"/>
                    <a:pt x="226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6" y="131"/>
                    <a:pt x="196" y="131"/>
                    <a:pt x="196" y="131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5" y="135"/>
                    <a:pt x="195" y="135"/>
                    <a:pt x="195" y="135"/>
                  </a:cubicBezTo>
                  <a:cubicBezTo>
                    <a:pt x="180" y="160"/>
                    <a:pt x="180" y="160"/>
                    <a:pt x="180" y="160"/>
                  </a:cubicBezTo>
                  <a:cubicBezTo>
                    <a:pt x="182" y="167"/>
                    <a:pt x="183" y="174"/>
                    <a:pt x="183" y="182"/>
                  </a:cubicBezTo>
                  <a:cubicBezTo>
                    <a:pt x="185" y="178"/>
                    <a:pt x="185" y="178"/>
                    <a:pt x="185" y="178"/>
                  </a:cubicBezTo>
                  <a:cubicBezTo>
                    <a:pt x="193" y="164"/>
                    <a:pt x="193" y="164"/>
                    <a:pt x="193" y="164"/>
                  </a:cubicBezTo>
                  <a:cubicBezTo>
                    <a:pt x="230" y="164"/>
                    <a:pt x="230" y="164"/>
                    <a:pt x="230" y="164"/>
                  </a:cubicBezTo>
                  <a:close/>
                  <a:moveTo>
                    <a:pt x="126" y="218"/>
                  </a:moveTo>
                  <a:cubicBezTo>
                    <a:pt x="126" y="217"/>
                    <a:pt x="127" y="217"/>
                    <a:pt x="127" y="216"/>
                  </a:cubicBezTo>
                  <a:cubicBezTo>
                    <a:pt x="146" y="183"/>
                    <a:pt x="146" y="183"/>
                    <a:pt x="146" y="183"/>
                  </a:cubicBezTo>
                  <a:cubicBezTo>
                    <a:pt x="146" y="179"/>
                    <a:pt x="145" y="174"/>
                    <a:pt x="144" y="170"/>
                  </a:cubicBezTo>
                  <a:cubicBezTo>
                    <a:pt x="143" y="168"/>
                    <a:pt x="143" y="166"/>
                    <a:pt x="142" y="164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45" y="166"/>
                    <a:pt x="44" y="168"/>
                    <a:pt x="43" y="170"/>
                  </a:cubicBezTo>
                  <a:cubicBezTo>
                    <a:pt x="42" y="175"/>
                    <a:pt x="41" y="179"/>
                    <a:pt x="41" y="184"/>
                  </a:cubicBezTo>
                  <a:cubicBezTo>
                    <a:pt x="41" y="191"/>
                    <a:pt x="43" y="198"/>
                    <a:pt x="45" y="204"/>
                  </a:cubicBezTo>
                  <a:cubicBezTo>
                    <a:pt x="48" y="209"/>
                    <a:pt x="50" y="214"/>
                    <a:pt x="54" y="218"/>
                  </a:cubicBezTo>
                  <a:cubicBezTo>
                    <a:pt x="126" y="218"/>
                    <a:pt x="126" y="218"/>
                    <a:pt x="126" y="218"/>
                  </a:cubicBezTo>
                  <a:close/>
                  <a:moveTo>
                    <a:pt x="32" y="139"/>
                  </a:moveTo>
                  <a:cubicBezTo>
                    <a:pt x="38" y="139"/>
                    <a:pt x="38" y="139"/>
                    <a:pt x="38" y="139"/>
                  </a:cubicBezTo>
                  <a:cubicBezTo>
                    <a:pt x="149" y="139"/>
                    <a:pt x="149" y="139"/>
                    <a:pt x="149" y="139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43" y="128"/>
                    <a:pt x="132" y="120"/>
                    <a:pt x="119" y="115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13" y="41"/>
                    <a:pt x="113" y="41"/>
                    <a:pt x="113" y="41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19"/>
                    <a:pt x="130" y="19"/>
                    <a:pt x="130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51" y="120"/>
                    <a:pt x="40" y="129"/>
                    <a:pt x="32" y="1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25400">
                <a:prstClr val="black">
                  <a:alpha val="36000"/>
                </a:prstClr>
              </a:innerShdw>
            </a:effectLst>
          </p:spPr>
          <p:txBody>
            <a:bodyPr vert="horz" wrap="square" lIns="128572" tIns="64286" rIns="128572" bIns="64286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0">
                <a:solidFill>
                  <a:prstClr val="black"/>
                </a:solidFill>
              </a:endParaRPr>
            </a:p>
          </p:txBody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8172826" y="4969295"/>
              <a:ext cx="501597" cy="584230"/>
            </a:xfrm>
            <a:custGeom>
              <a:avLst/>
              <a:gdLst>
                <a:gd name="T0" fmla="*/ 153 w 293"/>
                <a:gd name="T1" fmla="*/ 41 h 341"/>
                <a:gd name="T2" fmla="*/ 183 w 293"/>
                <a:gd name="T3" fmla="*/ 224 h 341"/>
                <a:gd name="T4" fmla="*/ 29 w 293"/>
                <a:gd name="T5" fmla="*/ 254 h 341"/>
                <a:gd name="T6" fmla="*/ 0 w 293"/>
                <a:gd name="T7" fmla="*/ 70 h 341"/>
                <a:gd name="T8" fmla="*/ 99 w 293"/>
                <a:gd name="T9" fmla="*/ 279 h 341"/>
                <a:gd name="T10" fmla="*/ 110 w 293"/>
                <a:gd name="T11" fmla="*/ 260 h 341"/>
                <a:gd name="T12" fmla="*/ 70 w 293"/>
                <a:gd name="T13" fmla="*/ 279 h 341"/>
                <a:gd name="T14" fmla="*/ 93 w 293"/>
                <a:gd name="T15" fmla="*/ 317 h 341"/>
                <a:gd name="T16" fmla="*/ 148 w 293"/>
                <a:gd name="T17" fmla="*/ 338 h 341"/>
                <a:gd name="T18" fmla="*/ 207 w 293"/>
                <a:gd name="T19" fmla="*/ 288 h 341"/>
                <a:gd name="T20" fmla="*/ 278 w 293"/>
                <a:gd name="T21" fmla="*/ 284 h 341"/>
                <a:gd name="T22" fmla="*/ 239 w 293"/>
                <a:gd name="T23" fmla="*/ 233 h 341"/>
                <a:gd name="T24" fmla="*/ 184 w 293"/>
                <a:gd name="T25" fmla="*/ 291 h 341"/>
                <a:gd name="T26" fmla="*/ 122 w 293"/>
                <a:gd name="T27" fmla="*/ 321 h 341"/>
                <a:gd name="T28" fmla="*/ 99 w 293"/>
                <a:gd name="T29" fmla="*/ 279 h 341"/>
                <a:gd name="T30" fmla="*/ 39 w 293"/>
                <a:gd name="T31" fmla="*/ 11 h 341"/>
                <a:gd name="T32" fmla="*/ 139 w 293"/>
                <a:gd name="T33" fmla="*/ 0 h 341"/>
                <a:gd name="T34" fmla="*/ 140 w 293"/>
                <a:gd name="T35" fmla="*/ 37 h 341"/>
                <a:gd name="T36" fmla="*/ 123 w 293"/>
                <a:gd name="T37" fmla="*/ 17 h 341"/>
                <a:gd name="T38" fmla="*/ 61 w 293"/>
                <a:gd name="T39" fmla="*/ 37 h 341"/>
                <a:gd name="T40" fmla="*/ 21 w 293"/>
                <a:gd name="T41" fmla="*/ 210 h 341"/>
                <a:gd name="T42" fmla="*/ 55 w 293"/>
                <a:gd name="T43" fmla="*/ 217 h 341"/>
                <a:gd name="T44" fmla="*/ 21 w 293"/>
                <a:gd name="T45" fmla="*/ 210 h 341"/>
                <a:gd name="T46" fmla="*/ 21 w 293"/>
                <a:gd name="T47" fmla="*/ 93 h 341"/>
                <a:gd name="T48" fmla="*/ 38 w 293"/>
                <a:gd name="T49" fmla="*/ 90 h 341"/>
                <a:gd name="T50" fmla="*/ 21 w 293"/>
                <a:gd name="T51" fmla="*/ 136 h 341"/>
                <a:gd name="T52" fmla="*/ 38 w 293"/>
                <a:gd name="T53" fmla="*/ 140 h 341"/>
                <a:gd name="T54" fmla="*/ 21 w 293"/>
                <a:gd name="T55" fmla="*/ 136 h 341"/>
                <a:gd name="T56" fmla="*/ 21 w 293"/>
                <a:gd name="T57" fmla="*/ 130 h 341"/>
                <a:gd name="T58" fmla="*/ 38 w 293"/>
                <a:gd name="T59" fmla="*/ 127 h 341"/>
                <a:gd name="T60" fmla="*/ 21 w 293"/>
                <a:gd name="T61" fmla="*/ 118 h 341"/>
                <a:gd name="T62" fmla="*/ 38 w 293"/>
                <a:gd name="T63" fmla="*/ 121 h 341"/>
                <a:gd name="T64" fmla="*/ 21 w 293"/>
                <a:gd name="T65" fmla="*/ 118 h 341"/>
                <a:gd name="T66" fmla="*/ 21 w 293"/>
                <a:gd name="T67" fmla="*/ 112 h 341"/>
                <a:gd name="T68" fmla="*/ 38 w 293"/>
                <a:gd name="T69" fmla="*/ 108 h 341"/>
                <a:gd name="T70" fmla="*/ 21 w 293"/>
                <a:gd name="T71" fmla="*/ 99 h 341"/>
                <a:gd name="T72" fmla="*/ 38 w 293"/>
                <a:gd name="T73" fmla="*/ 103 h 341"/>
                <a:gd name="T74" fmla="*/ 21 w 293"/>
                <a:gd name="T75" fmla="*/ 99 h 341"/>
                <a:gd name="T76" fmla="*/ 21 w 293"/>
                <a:gd name="T77" fmla="*/ 158 h 341"/>
                <a:gd name="T78" fmla="*/ 38 w 293"/>
                <a:gd name="T79" fmla="*/ 155 h 341"/>
                <a:gd name="T80" fmla="*/ 21 w 293"/>
                <a:gd name="T81" fmla="*/ 201 h 341"/>
                <a:gd name="T82" fmla="*/ 38 w 293"/>
                <a:gd name="T83" fmla="*/ 205 h 341"/>
                <a:gd name="T84" fmla="*/ 21 w 293"/>
                <a:gd name="T85" fmla="*/ 201 h 341"/>
                <a:gd name="T86" fmla="*/ 21 w 293"/>
                <a:gd name="T87" fmla="*/ 195 h 341"/>
                <a:gd name="T88" fmla="*/ 38 w 293"/>
                <a:gd name="T89" fmla="*/ 192 h 341"/>
                <a:gd name="T90" fmla="*/ 21 w 293"/>
                <a:gd name="T91" fmla="*/ 183 h 341"/>
                <a:gd name="T92" fmla="*/ 38 w 293"/>
                <a:gd name="T93" fmla="*/ 186 h 341"/>
                <a:gd name="T94" fmla="*/ 21 w 293"/>
                <a:gd name="T95" fmla="*/ 183 h 341"/>
                <a:gd name="T96" fmla="*/ 21 w 293"/>
                <a:gd name="T97" fmla="*/ 177 h 341"/>
                <a:gd name="T98" fmla="*/ 38 w 293"/>
                <a:gd name="T99" fmla="*/ 173 h 341"/>
                <a:gd name="T100" fmla="*/ 21 w 293"/>
                <a:gd name="T101" fmla="*/ 164 h 341"/>
                <a:gd name="T102" fmla="*/ 38 w 293"/>
                <a:gd name="T103" fmla="*/ 168 h 341"/>
                <a:gd name="T104" fmla="*/ 21 w 293"/>
                <a:gd name="T105" fmla="*/ 164 h 341"/>
                <a:gd name="T106" fmla="*/ 21 w 293"/>
                <a:gd name="T107" fmla="*/ 86 h 341"/>
                <a:gd name="T108" fmla="*/ 55 w 293"/>
                <a:gd name="T109" fmla="*/ 80 h 341"/>
                <a:gd name="T110" fmla="*/ 21 w 293"/>
                <a:gd name="T111" fmla="*/ 144 h 341"/>
                <a:gd name="T112" fmla="*/ 55 w 293"/>
                <a:gd name="T113" fmla="*/ 151 h 341"/>
                <a:gd name="T114" fmla="*/ 21 w 293"/>
                <a:gd name="T115" fmla="*/ 144 h 341"/>
                <a:gd name="T116" fmla="*/ 153 w 293"/>
                <a:gd name="T117" fmla="*/ 178 h 341"/>
                <a:gd name="T118" fmla="*/ 67 w 293"/>
                <a:gd name="T119" fmla="*/ 178 h 341"/>
                <a:gd name="T120" fmla="*/ 134 w 293"/>
                <a:gd name="T121" fmla="*/ 15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3" h="341">
                  <a:moveTo>
                    <a:pt x="29" y="41"/>
                  </a:moveTo>
                  <a:cubicBezTo>
                    <a:pt x="128" y="41"/>
                    <a:pt x="85" y="41"/>
                    <a:pt x="153" y="41"/>
                  </a:cubicBezTo>
                  <a:cubicBezTo>
                    <a:pt x="169" y="41"/>
                    <a:pt x="183" y="54"/>
                    <a:pt x="183" y="70"/>
                  </a:cubicBezTo>
                  <a:cubicBezTo>
                    <a:pt x="183" y="224"/>
                    <a:pt x="183" y="224"/>
                    <a:pt x="183" y="224"/>
                  </a:cubicBezTo>
                  <a:cubicBezTo>
                    <a:pt x="183" y="240"/>
                    <a:pt x="169" y="254"/>
                    <a:pt x="153" y="254"/>
                  </a:cubicBezTo>
                  <a:cubicBezTo>
                    <a:pt x="29" y="254"/>
                    <a:pt x="29" y="254"/>
                    <a:pt x="29" y="254"/>
                  </a:cubicBezTo>
                  <a:cubicBezTo>
                    <a:pt x="13" y="254"/>
                    <a:pt x="0" y="240"/>
                    <a:pt x="0" y="224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54"/>
                    <a:pt x="13" y="41"/>
                    <a:pt x="29" y="41"/>
                  </a:cubicBezTo>
                  <a:close/>
                  <a:moveTo>
                    <a:pt x="99" y="279"/>
                  </a:moveTo>
                  <a:cubicBezTo>
                    <a:pt x="110" y="279"/>
                    <a:pt x="110" y="279"/>
                    <a:pt x="110" y="279"/>
                  </a:cubicBezTo>
                  <a:cubicBezTo>
                    <a:pt x="110" y="260"/>
                    <a:pt x="110" y="260"/>
                    <a:pt x="110" y="260"/>
                  </a:cubicBezTo>
                  <a:cubicBezTo>
                    <a:pt x="70" y="260"/>
                    <a:pt x="70" y="260"/>
                    <a:pt x="70" y="260"/>
                  </a:cubicBezTo>
                  <a:cubicBezTo>
                    <a:pt x="70" y="279"/>
                    <a:pt x="70" y="279"/>
                    <a:pt x="70" y="279"/>
                  </a:cubicBezTo>
                  <a:cubicBezTo>
                    <a:pt x="82" y="279"/>
                    <a:pt x="82" y="279"/>
                    <a:pt x="82" y="279"/>
                  </a:cubicBezTo>
                  <a:cubicBezTo>
                    <a:pt x="83" y="294"/>
                    <a:pt x="87" y="307"/>
                    <a:pt x="93" y="317"/>
                  </a:cubicBezTo>
                  <a:cubicBezTo>
                    <a:pt x="99" y="326"/>
                    <a:pt x="107" y="333"/>
                    <a:pt x="116" y="337"/>
                  </a:cubicBezTo>
                  <a:cubicBezTo>
                    <a:pt x="125" y="340"/>
                    <a:pt x="136" y="341"/>
                    <a:pt x="148" y="338"/>
                  </a:cubicBezTo>
                  <a:cubicBezTo>
                    <a:pt x="163" y="333"/>
                    <a:pt x="180" y="322"/>
                    <a:pt x="196" y="302"/>
                  </a:cubicBezTo>
                  <a:cubicBezTo>
                    <a:pt x="200" y="297"/>
                    <a:pt x="204" y="292"/>
                    <a:pt x="207" y="288"/>
                  </a:cubicBezTo>
                  <a:cubicBezTo>
                    <a:pt x="221" y="270"/>
                    <a:pt x="234" y="253"/>
                    <a:pt x="245" y="248"/>
                  </a:cubicBezTo>
                  <a:cubicBezTo>
                    <a:pt x="255" y="245"/>
                    <a:pt x="266" y="253"/>
                    <a:pt x="278" y="284"/>
                  </a:cubicBezTo>
                  <a:cubicBezTo>
                    <a:pt x="293" y="278"/>
                    <a:pt x="293" y="278"/>
                    <a:pt x="293" y="278"/>
                  </a:cubicBezTo>
                  <a:cubicBezTo>
                    <a:pt x="276" y="235"/>
                    <a:pt x="258" y="226"/>
                    <a:pt x="239" y="233"/>
                  </a:cubicBezTo>
                  <a:cubicBezTo>
                    <a:pt x="224" y="239"/>
                    <a:pt x="209" y="258"/>
                    <a:pt x="194" y="278"/>
                  </a:cubicBezTo>
                  <a:cubicBezTo>
                    <a:pt x="191" y="282"/>
                    <a:pt x="187" y="287"/>
                    <a:pt x="184" y="291"/>
                  </a:cubicBezTo>
                  <a:cubicBezTo>
                    <a:pt x="170" y="309"/>
                    <a:pt x="156" y="318"/>
                    <a:pt x="143" y="322"/>
                  </a:cubicBezTo>
                  <a:cubicBezTo>
                    <a:pt x="135" y="324"/>
                    <a:pt x="128" y="324"/>
                    <a:pt x="122" y="321"/>
                  </a:cubicBezTo>
                  <a:cubicBezTo>
                    <a:pt x="116" y="319"/>
                    <a:pt x="111" y="314"/>
                    <a:pt x="107" y="308"/>
                  </a:cubicBezTo>
                  <a:cubicBezTo>
                    <a:pt x="102" y="301"/>
                    <a:pt x="99" y="291"/>
                    <a:pt x="99" y="279"/>
                  </a:cubicBezTo>
                  <a:close/>
                  <a:moveTo>
                    <a:pt x="45" y="37"/>
                  </a:moveTo>
                  <a:cubicBezTo>
                    <a:pt x="39" y="11"/>
                    <a:pt x="39" y="11"/>
                    <a:pt x="39" y="1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0" y="37"/>
                    <a:pt x="140" y="37"/>
                    <a:pt x="140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3" y="17"/>
                    <a:pt x="123" y="17"/>
                    <a:pt x="123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45" y="37"/>
                    <a:pt x="45" y="37"/>
                    <a:pt x="45" y="37"/>
                  </a:cubicBezTo>
                  <a:close/>
                  <a:moveTo>
                    <a:pt x="21" y="210"/>
                  </a:moveTo>
                  <a:cubicBezTo>
                    <a:pt x="21" y="217"/>
                    <a:pt x="21" y="217"/>
                    <a:pt x="21" y="217"/>
                  </a:cubicBezTo>
                  <a:cubicBezTo>
                    <a:pt x="55" y="217"/>
                    <a:pt x="55" y="217"/>
                    <a:pt x="55" y="217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21" y="210"/>
                    <a:pt x="21" y="210"/>
                    <a:pt x="21" y="210"/>
                  </a:cubicBezTo>
                  <a:close/>
                  <a:moveTo>
                    <a:pt x="21" y="90"/>
                  </a:moveTo>
                  <a:cubicBezTo>
                    <a:pt x="21" y="93"/>
                    <a:pt x="21" y="93"/>
                    <a:pt x="21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21" y="90"/>
                    <a:pt x="21" y="90"/>
                    <a:pt x="21" y="90"/>
                  </a:cubicBezTo>
                  <a:close/>
                  <a:moveTo>
                    <a:pt x="21" y="136"/>
                  </a:moveTo>
                  <a:cubicBezTo>
                    <a:pt x="21" y="140"/>
                    <a:pt x="21" y="140"/>
                    <a:pt x="21" y="140"/>
                  </a:cubicBezTo>
                  <a:cubicBezTo>
                    <a:pt x="38" y="140"/>
                    <a:pt x="38" y="140"/>
                    <a:pt x="38" y="140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21" y="136"/>
                    <a:pt x="21" y="136"/>
                    <a:pt x="21" y="136"/>
                  </a:cubicBezTo>
                  <a:close/>
                  <a:moveTo>
                    <a:pt x="21" y="127"/>
                  </a:moveTo>
                  <a:cubicBezTo>
                    <a:pt x="21" y="128"/>
                    <a:pt x="21" y="129"/>
                    <a:pt x="21" y="130"/>
                  </a:cubicBezTo>
                  <a:cubicBezTo>
                    <a:pt x="26" y="130"/>
                    <a:pt x="32" y="130"/>
                    <a:pt x="38" y="130"/>
                  </a:cubicBezTo>
                  <a:cubicBezTo>
                    <a:pt x="38" y="129"/>
                    <a:pt x="38" y="128"/>
                    <a:pt x="38" y="127"/>
                  </a:cubicBezTo>
                  <a:cubicBezTo>
                    <a:pt x="32" y="127"/>
                    <a:pt x="26" y="127"/>
                    <a:pt x="21" y="127"/>
                  </a:cubicBezTo>
                  <a:close/>
                  <a:moveTo>
                    <a:pt x="21" y="118"/>
                  </a:moveTo>
                  <a:cubicBezTo>
                    <a:pt x="21" y="119"/>
                    <a:pt x="21" y="120"/>
                    <a:pt x="21" y="121"/>
                  </a:cubicBezTo>
                  <a:cubicBezTo>
                    <a:pt x="26" y="121"/>
                    <a:pt x="32" y="121"/>
                    <a:pt x="38" y="121"/>
                  </a:cubicBezTo>
                  <a:cubicBezTo>
                    <a:pt x="38" y="120"/>
                    <a:pt x="38" y="119"/>
                    <a:pt x="38" y="118"/>
                  </a:cubicBezTo>
                  <a:cubicBezTo>
                    <a:pt x="32" y="118"/>
                    <a:pt x="26" y="118"/>
                    <a:pt x="21" y="118"/>
                  </a:cubicBezTo>
                  <a:close/>
                  <a:moveTo>
                    <a:pt x="21" y="108"/>
                  </a:moveTo>
                  <a:cubicBezTo>
                    <a:pt x="21" y="110"/>
                    <a:pt x="21" y="111"/>
                    <a:pt x="21" y="112"/>
                  </a:cubicBezTo>
                  <a:cubicBezTo>
                    <a:pt x="26" y="112"/>
                    <a:pt x="32" y="112"/>
                    <a:pt x="38" y="112"/>
                  </a:cubicBezTo>
                  <a:cubicBezTo>
                    <a:pt x="38" y="111"/>
                    <a:pt x="38" y="110"/>
                    <a:pt x="38" y="108"/>
                  </a:cubicBezTo>
                  <a:cubicBezTo>
                    <a:pt x="32" y="108"/>
                    <a:pt x="26" y="108"/>
                    <a:pt x="21" y="108"/>
                  </a:cubicBezTo>
                  <a:close/>
                  <a:moveTo>
                    <a:pt x="21" y="99"/>
                  </a:moveTo>
                  <a:cubicBezTo>
                    <a:pt x="21" y="100"/>
                    <a:pt x="21" y="102"/>
                    <a:pt x="21" y="103"/>
                  </a:cubicBezTo>
                  <a:cubicBezTo>
                    <a:pt x="26" y="103"/>
                    <a:pt x="32" y="103"/>
                    <a:pt x="38" y="103"/>
                  </a:cubicBezTo>
                  <a:cubicBezTo>
                    <a:pt x="38" y="102"/>
                    <a:pt x="38" y="100"/>
                    <a:pt x="38" y="99"/>
                  </a:cubicBezTo>
                  <a:cubicBezTo>
                    <a:pt x="32" y="99"/>
                    <a:pt x="26" y="99"/>
                    <a:pt x="21" y="99"/>
                  </a:cubicBezTo>
                  <a:close/>
                  <a:moveTo>
                    <a:pt x="21" y="155"/>
                  </a:moveTo>
                  <a:cubicBezTo>
                    <a:pt x="21" y="158"/>
                    <a:pt x="21" y="158"/>
                    <a:pt x="21" y="158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21" y="155"/>
                    <a:pt x="21" y="155"/>
                    <a:pt x="21" y="155"/>
                  </a:cubicBezTo>
                  <a:close/>
                  <a:moveTo>
                    <a:pt x="21" y="201"/>
                  </a:moveTo>
                  <a:cubicBezTo>
                    <a:pt x="21" y="205"/>
                    <a:pt x="21" y="205"/>
                    <a:pt x="21" y="205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38" y="201"/>
                    <a:pt x="38" y="201"/>
                    <a:pt x="38" y="201"/>
                  </a:cubicBezTo>
                  <a:cubicBezTo>
                    <a:pt x="21" y="201"/>
                    <a:pt x="21" y="201"/>
                    <a:pt x="21" y="201"/>
                  </a:cubicBezTo>
                  <a:close/>
                  <a:moveTo>
                    <a:pt x="21" y="192"/>
                  </a:moveTo>
                  <a:cubicBezTo>
                    <a:pt x="21" y="193"/>
                    <a:pt x="21" y="194"/>
                    <a:pt x="21" y="195"/>
                  </a:cubicBezTo>
                  <a:cubicBezTo>
                    <a:pt x="26" y="195"/>
                    <a:pt x="32" y="195"/>
                    <a:pt x="38" y="195"/>
                  </a:cubicBezTo>
                  <a:cubicBezTo>
                    <a:pt x="38" y="194"/>
                    <a:pt x="38" y="193"/>
                    <a:pt x="38" y="192"/>
                  </a:cubicBezTo>
                  <a:cubicBezTo>
                    <a:pt x="32" y="192"/>
                    <a:pt x="26" y="192"/>
                    <a:pt x="21" y="192"/>
                  </a:cubicBezTo>
                  <a:close/>
                  <a:moveTo>
                    <a:pt x="21" y="183"/>
                  </a:moveTo>
                  <a:cubicBezTo>
                    <a:pt x="21" y="184"/>
                    <a:pt x="21" y="185"/>
                    <a:pt x="21" y="186"/>
                  </a:cubicBezTo>
                  <a:cubicBezTo>
                    <a:pt x="26" y="186"/>
                    <a:pt x="32" y="186"/>
                    <a:pt x="38" y="186"/>
                  </a:cubicBezTo>
                  <a:cubicBezTo>
                    <a:pt x="38" y="185"/>
                    <a:pt x="38" y="184"/>
                    <a:pt x="38" y="183"/>
                  </a:cubicBezTo>
                  <a:cubicBezTo>
                    <a:pt x="32" y="183"/>
                    <a:pt x="26" y="183"/>
                    <a:pt x="21" y="183"/>
                  </a:cubicBezTo>
                  <a:close/>
                  <a:moveTo>
                    <a:pt x="21" y="173"/>
                  </a:moveTo>
                  <a:cubicBezTo>
                    <a:pt x="21" y="175"/>
                    <a:pt x="21" y="176"/>
                    <a:pt x="21" y="177"/>
                  </a:cubicBezTo>
                  <a:cubicBezTo>
                    <a:pt x="26" y="177"/>
                    <a:pt x="32" y="177"/>
                    <a:pt x="38" y="177"/>
                  </a:cubicBezTo>
                  <a:cubicBezTo>
                    <a:pt x="38" y="176"/>
                    <a:pt x="38" y="175"/>
                    <a:pt x="38" y="173"/>
                  </a:cubicBezTo>
                  <a:cubicBezTo>
                    <a:pt x="32" y="173"/>
                    <a:pt x="26" y="173"/>
                    <a:pt x="21" y="173"/>
                  </a:cubicBezTo>
                  <a:close/>
                  <a:moveTo>
                    <a:pt x="21" y="164"/>
                  </a:moveTo>
                  <a:cubicBezTo>
                    <a:pt x="21" y="165"/>
                    <a:pt x="21" y="166"/>
                    <a:pt x="21" y="168"/>
                  </a:cubicBezTo>
                  <a:cubicBezTo>
                    <a:pt x="26" y="168"/>
                    <a:pt x="32" y="168"/>
                    <a:pt x="38" y="168"/>
                  </a:cubicBezTo>
                  <a:cubicBezTo>
                    <a:pt x="38" y="166"/>
                    <a:pt x="38" y="165"/>
                    <a:pt x="38" y="164"/>
                  </a:cubicBezTo>
                  <a:cubicBezTo>
                    <a:pt x="32" y="164"/>
                    <a:pt x="26" y="164"/>
                    <a:pt x="21" y="164"/>
                  </a:cubicBezTo>
                  <a:close/>
                  <a:moveTo>
                    <a:pt x="21" y="80"/>
                  </a:moveTo>
                  <a:cubicBezTo>
                    <a:pt x="21" y="86"/>
                    <a:pt x="21" y="86"/>
                    <a:pt x="21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21" y="80"/>
                    <a:pt x="21" y="80"/>
                    <a:pt x="21" y="80"/>
                  </a:cubicBezTo>
                  <a:close/>
                  <a:moveTo>
                    <a:pt x="21" y="144"/>
                  </a:moveTo>
                  <a:cubicBezTo>
                    <a:pt x="21" y="151"/>
                    <a:pt x="21" y="151"/>
                    <a:pt x="21" y="151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44"/>
                    <a:pt x="55" y="144"/>
                    <a:pt x="55" y="144"/>
                  </a:cubicBezTo>
                  <a:cubicBezTo>
                    <a:pt x="21" y="144"/>
                    <a:pt x="21" y="144"/>
                    <a:pt x="21" y="144"/>
                  </a:cubicBezTo>
                  <a:close/>
                  <a:moveTo>
                    <a:pt x="67" y="178"/>
                  </a:moveTo>
                  <a:cubicBezTo>
                    <a:pt x="74" y="220"/>
                    <a:pt x="145" y="228"/>
                    <a:pt x="153" y="178"/>
                  </a:cubicBezTo>
                  <a:cubicBezTo>
                    <a:pt x="158" y="143"/>
                    <a:pt x="110" y="84"/>
                    <a:pt x="110" y="84"/>
                  </a:cubicBezTo>
                  <a:cubicBezTo>
                    <a:pt x="110" y="84"/>
                    <a:pt x="60" y="135"/>
                    <a:pt x="67" y="178"/>
                  </a:cubicBezTo>
                  <a:close/>
                  <a:moveTo>
                    <a:pt x="106" y="201"/>
                  </a:moveTo>
                  <a:cubicBezTo>
                    <a:pt x="130" y="203"/>
                    <a:pt x="147" y="187"/>
                    <a:pt x="134" y="150"/>
                  </a:cubicBezTo>
                  <a:lnTo>
                    <a:pt x="106" y="2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25400">
                <a:prstClr val="black">
                  <a:alpha val="36000"/>
                </a:prstClr>
              </a:innerShdw>
            </a:effectLst>
          </p:spPr>
          <p:txBody>
            <a:bodyPr vert="horz" wrap="square" lIns="128572" tIns="64286" rIns="128572" bIns="64286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0">
                <a:solidFill>
                  <a:prstClr val="black"/>
                </a:solidFill>
              </a:endParaRPr>
            </a:p>
          </p:txBody>
        </p:sp>
        <p:grpSp>
          <p:nvGrpSpPr>
            <p:cNvPr id="70" name="Group 14"/>
            <p:cNvGrpSpPr/>
            <p:nvPr/>
          </p:nvGrpSpPr>
          <p:grpSpPr>
            <a:xfrm>
              <a:off x="4169274" y="2796059"/>
              <a:ext cx="571258" cy="484420"/>
              <a:chOff x="4130294" y="1070076"/>
              <a:chExt cx="635754" cy="539115"/>
            </a:xfrm>
            <a:solidFill>
              <a:schemeClr val="bg1"/>
            </a:solidFill>
          </p:grpSpPr>
          <p:sp>
            <p:nvSpPr>
              <p:cNvPr id="71" name="Freeform 15"/>
              <p:cNvSpPr>
                <a:spLocks noEditPoints="1"/>
              </p:cNvSpPr>
              <p:nvPr/>
            </p:nvSpPr>
            <p:spPr bwMode="black">
              <a:xfrm>
                <a:off x="4130294" y="1070076"/>
                <a:ext cx="635754" cy="539115"/>
              </a:xfrm>
              <a:custGeom>
                <a:avLst/>
                <a:gdLst/>
                <a:ahLst/>
                <a:cxnLst>
                  <a:cxn ang="0">
                    <a:pos x="494" y="0"/>
                  </a:cxn>
                  <a:cxn ang="0">
                    <a:pos x="17" y="0"/>
                  </a:cxn>
                  <a:cxn ang="0">
                    <a:pos x="0" y="16"/>
                  </a:cxn>
                  <a:cxn ang="0">
                    <a:pos x="0" y="361"/>
                  </a:cxn>
                  <a:cxn ang="0">
                    <a:pos x="17" y="377"/>
                  </a:cxn>
                  <a:cxn ang="0">
                    <a:pos x="174" y="377"/>
                  </a:cxn>
                  <a:cxn ang="0">
                    <a:pos x="174" y="402"/>
                  </a:cxn>
                  <a:cxn ang="0">
                    <a:pos x="139" y="435"/>
                  </a:cxn>
                  <a:cxn ang="0">
                    <a:pos x="380" y="435"/>
                  </a:cxn>
                  <a:cxn ang="0">
                    <a:pos x="346" y="402"/>
                  </a:cxn>
                  <a:cxn ang="0">
                    <a:pos x="346" y="377"/>
                  </a:cxn>
                  <a:cxn ang="0">
                    <a:pos x="494" y="377"/>
                  </a:cxn>
                  <a:cxn ang="0">
                    <a:pos x="510" y="361"/>
                  </a:cxn>
                  <a:cxn ang="0">
                    <a:pos x="510" y="16"/>
                  </a:cxn>
                  <a:cxn ang="0">
                    <a:pos x="494" y="0"/>
                  </a:cxn>
                  <a:cxn ang="0">
                    <a:pos x="481" y="335"/>
                  </a:cxn>
                  <a:cxn ang="0">
                    <a:pos x="467" y="349"/>
                  </a:cxn>
                  <a:cxn ang="0">
                    <a:pos x="44" y="349"/>
                  </a:cxn>
                  <a:cxn ang="0">
                    <a:pos x="30" y="335"/>
                  </a:cxn>
                  <a:cxn ang="0">
                    <a:pos x="30" y="42"/>
                  </a:cxn>
                  <a:cxn ang="0">
                    <a:pos x="44" y="28"/>
                  </a:cxn>
                  <a:cxn ang="0">
                    <a:pos x="467" y="28"/>
                  </a:cxn>
                  <a:cxn ang="0">
                    <a:pos x="481" y="42"/>
                  </a:cxn>
                  <a:cxn ang="0">
                    <a:pos x="481" y="335"/>
                  </a:cxn>
                </a:cxnLst>
                <a:rect l="0" t="0" r="r" b="b"/>
                <a:pathLst>
                  <a:path w="510" h="435">
                    <a:moveTo>
                      <a:pt x="494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61"/>
                      <a:pt x="0" y="361"/>
                      <a:pt x="0" y="361"/>
                    </a:cubicBezTo>
                    <a:cubicBezTo>
                      <a:pt x="0" y="370"/>
                      <a:pt x="8" y="377"/>
                      <a:pt x="17" y="377"/>
                    </a:cubicBezTo>
                    <a:cubicBezTo>
                      <a:pt x="174" y="377"/>
                      <a:pt x="174" y="377"/>
                      <a:pt x="174" y="377"/>
                    </a:cubicBezTo>
                    <a:cubicBezTo>
                      <a:pt x="174" y="402"/>
                      <a:pt x="174" y="402"/>
                      <a:pt x="174" y="402"/>
                    </a:cubicBezTo>
                    <a:cubicBezTo>
                      <a:pt x="139" y="435"/>
                      <a:pt x="139" y="435"/>
                      <a:pt x="139" y="435"/>
                    </a:cubicBezTo>
                    <a:cubicBezTo>
                      <a:pt x="380" y="435"/>
                      <a:pt x="380" y="435"/>
                      <a:pt x="380" y="435"/>
                    </a:cubicBezTo>
                    <a:cubicBezTo>
                      <a:pt x="346" y="402"/>
                      <a:pt x="346" y="402"/>
                      <a:pt x="346" y="402"/>
                    </a:cubicBezTo>
                    <a:cubicBezTo>
                      <a:pt x="346" y="377"/>
                      <a:pt x="346" y="377"/>
                      <a:pt x="346" y="377"/>
                    </a:cubicBezTo>
                    <a:cubicBezTo>
                      <a:pt x="494" y="377"/>
                      <a:pt x="494" y="377"/>
                      <a:pt x="494" y="377"/>
                    </a:cubicBezTo>
                    <a:cubicBezTo>
                      <a:pt x="503" y="377"/>
                      <a:pt x="510" y="370"/>
                      <a:pt x="510" y="361"/>
                    </a:cubicBezTo>
                    <a:cubicBezTo>
                      <a:pt x="510" y="16"/>
                      <a:pt x="510" y="16"/>
                      <a:pt x="510" y="16"/>
                    </a:cubicBezTo>
                    <a:cubicBezTo>
                      <a:pt x="510" y="7"/>
                      <a:pt x="503" y="0"/>
                      <a:pt x="494" y="0"/>
                    </a:cubicBezTo>
                    <a:close/>
                    <a:moveTo>
                      <a:pt x="481" y="335"/>
                    </a:moveTo>
                    <a:cubicBezTo>
                      <a:pt x="481" y="343"/>
                      <a:pt x="475" y="349"/>
                      <a:pt x="467" y="349"/>
                    </a:cubicBezTo>
                    <a:cubicBezTo>
                      <a:pt x="44" y="349"/>
                      <a:pt x="44" y="349"/>
                      <a:pt x="44" y="349"/>
                    </a:cubicBezTo>
                    <a:cubicBezTo>
                      <a:pt x="36" y="349"/>
                      <a:pt x="30" y="343"/>
                      <a:pt x="30" y="335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34"/>
                      <a:pt x="36" y="28"/>
                      <a:pt x="44" y="28"/>
                    </a:cubicBezTo>
                    <a:cubicBezTo>
                      <a:pt x="467" y="28"/>
                      <a:pt x="467" y="28"/>
                      <a:pt x="467" y="28"/>
                    </a:cubicBezTo>
                    <a:cubicBezTo>
                      <a:pt x="475" y="28"/>
                      <a:pt x="481" y="34"/>
                      <a:pt x="481" y="42"/>
                    </a:cubicBezTo>
                    <a:lnTo>
                      <a:pt x="481" y="3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72" tIns="64286" rIns="128572" bIns="64286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53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Freeform 23"/>
              <p:cNvSpPr>
                <a:spLocks noEditPoints="1"/>
              </p:cNvSpPr>
              <p:nvPr/>
            </p:nvSpPr>
            <p:spPr bwMode="black">
              <a:xfrm>
                <a:off x="4320559" y="1189182"/>
                <a:ext cx="255224" cy="255154"/>
              </a:xfrm>
              <a:custGeom>
                <a:avLst/>
                <a:gdLst>
                  <a:gd name="T0" fmla="*/ 709 w 709"/>
                  <a:gd name="T1" fmla="*/ 570 h 709"/>
                  <a:gd name="T2" fmla="*/ 373 w 709"/>
                  <a:gd name="T3" fmla="*/ 709 h 709"/>
                  <a:gd name="T4" fmla="*/ 373 w 709"/>
                  <a:gd name="T5" fmla="*/ 294 h 709"/>
                  <a:gd name="T6" fmla="*/ 709 w 709"/>
                  <a:gd name="T7" fmla="*/ 154 h 709"/>
                  <a:gd name="T8" fmla="*/ 709 w 709"/>
                  <a:gd name="T9" fmla="*/ 570 h 709"/>
                  <a:gd name="T10" fmla="*/ 335 w 709"/>
                  <a:gd name="T11" fmla="*/ 294 h 709"/>
                  <a:gd name="T12" fmla="*/ 0 w 709"/>
                  <a:gd name="T13" fmla="*/ 154 h 709"/>
                  <a:gd name="T14" fmla="*/ 0 w 709"/>
                  <a:gd name="T15" fmla="*/ 570 h 709"/>
                  <a:gd name="T16" fmla="*/ 335 w 709"/>
                  <a:gd name="T17" fmla="*/ 709 h 709"/>
                  <a:gd name="T18" fmla="*/ 335 w 709"/>
                  <a:gd name="T19" fmla="*/ 294 h 709"/>
                  <a:gd name="T20" fmla="*/ 354 w 709"/>
                  <a:gd name="T21" fmla="*/ 0 h 709"/>
                  <a:gd name="T22" fmla="*/ 0 w 709"/>
                  <a:gd name="T23" fmla="*/ 126 h 709"/>
                  <a:gd name="T24" fmla="*/ 354 w 709"/>
                  <a:gd name="T25" fmla="*/ 268 h 709"/>
                  <a:gd name="T26" fmla="*/ 709 w 709"/>
                  <a:gd name="T27" fmla="*/ 126 h 709"/>
                  <a:gd name="T28" fmla="*/ 354 w 709"/>
                  <a:gd name="T29" fmla="*/ 0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09" h="709">
                    <a:moveTo>
                      <a:pt x="709" y="570"/>
                    </a:moveTo>
                    <a:lnTo>
                      <a:pt x="373" y="709"/>
                    </a:lnTo>
                    <a:lnTo>
                      <a:pt x="373" y="294"/>
                    </a:lnTo>
                    <a:lnTo>
                      <a:pt x="709" y="154"/>
                    </a:lnTo>
                    <a:lnTo>
                      <a:pt x="709" y="570"/>
                    </a:lnTo>
                    <a:close/>
                    <a:moveTo>
                      <a:pt x="335" y="294"/>
                    </a:moveTo>
                    <a:lnTo>
                      <a:pt x="0" y="154"/>
                    </a:lnTo>
                    <a:lnTo>
                      <a:pt x="0" y="570"/>
                    </a:lnTo>
                    <a:lnTo>
                      <a:pt x="335" y="709"/>
                    </a:lnTo>
                    <a:lnTo>
                      <a:pt x="335" y="294"/>
                    </a:lnTo>
                    <a:close/>
                    <a:moveTo>
                      <a:pt x="354" y="0"/>
                    </a:moveTo>
                    <a:lnTo>
                      <a:pt x="0" y="126"/>
                    </a:lnTo>
                    <a:lnTo>
                      <a:pt x="354" y="268"/>
                    </a:lnTo>
                    <a:lnTo>
                      <a:pt x="709" y="126"/>
                    </a:lnTo>
                    <a:lnTo>
                      <a:pt x="35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72" tIns="64286" rIns="128572" bIns="64286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53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7" name="Freeform 21"/>
            <p:cNvSpPr>
              <a:spLocks noEditPoints="1"/>
            </p:cNvSpPr>
            <p:nvPr/>
          </p:nvSpPr>
          <p:spPr bwMode="auto">
            <a:xfrm>
              <a:off x="8018320" y="2741822"/>
              <a:ext cx="425826" cy="574866"/>
            </a:xfrm>
            <a:custGeom>
              <a:avLst/>
              <a:gdLst>
                <a:gd name="T0" fmla="*/ 94 w 237"/>
                <a:gd name="T1" fmla="*/ 124 h 320"/>
                <a:gd name="T2" fmla="*/ 26 w 237"/>
                <a:gd name="T3" fmla="*/ 197 h 320"/>
                <a:gd name="T4" fmla="*/ 118 w 237"/>
                <a:gd name="T5" fmla="*/ 291 h 320"/>
                <a:gd name="T6" fmla="*/ 26 w 237"/>
                <a:gd name="T7" fmla="*/ 281 h 320"/>
                <a:gd name="T8" fmla="*/ 118 w 237"/>
                <a:gd name="T9" fmla="*/ 291 h 320"/>
                <a:gd name="T10" fmla="*/ 110 w 237"/>
                <a:gd name="T11" fmla="*/ 220 h 320"/>
                <a:gd name="T12" fmla="*/ 26 w 237"/>
                <a:gd name="T13" fmla="*/ 230 h 320"/>
                <a:gd name="T14" fmla="*/ 126 w 237"/>
                <a:gd name="T15" fmla="*/ 250 h 320"/>
                <a:gd name="T16" fmla="*/ 26 w 237"/>
                <a:gd name="T17" fmla="*/ 240 h 320"/>
                <a:gd name="T18" fmla="*/ 126 w 237"/>
                <a:gd name="T19" fmla="*/ 250 h 320"/>
                <a:gd name="T20" fmla="*/ 78 w 237"/>
                <a:gd name="T21" fmla="*/ 261 h 320"/>
                <a:gd name="T22" fmla="*/ 26 w 237"/>
                <a:gd name="T23" fmla="*/ 271 h 320"/>
                <a:gd name="T24" fmla="*/ 125 w 237"/>
                <a:gd name="T25" fmla="*/ 165 h 320"/>
                <a:gd name="T26" fmla="*/ 141 w 237"/>
                <a:gd name="T27" fmla="*/ 152 h 320"/>
                <a:gd name="T28" fmla="*/ 153 w 237"/>
                <a:gd name="T29" fmla="*/ 137 h 320"/>
                <a:gd name="T30" fmla="*/ 141 w 237"/>
                <a:gd name="T31" fmla="*/ 124 h 320"/>
                <a:gd name="T32" fmla="*/ 125 w 237"/>
                <a:gd name="T33" fmla="*/ 137 h 320"/>
                <a:gd name="T34" fmla="*/ 113 w 237"/>
                <a:gd name="T35" fmla="*/ 152 h 320"/>
                <a:gd name="T36" fmla="*/ 125 w 237"/>
                <a:gd name="T37" fmla="*/ 165 h 320"/>
                <a:gd name="T38" fmla="*/ 119 w 237"/>
                <a:gd name="T39" fmla="*/ 95 h 320"/>
                <a:gd name="T40" fmla="*/ 122 w 237"/>
                <a:gd name="T41" fmla="*/ 72 h 320"/>
                <a:gd name="T42" fmla="*/ 119 w 237"/>
                <a:gd name="T43" fmla="*/ 87 h 320"/>
                <a:gd name="T44" fmla="*/ 115 w 237"/>
                <a:gd name="T45" fmla="*/ 84 h 320"/>
                <a:gd name="T46" fmla="*/ 107 w 237"/>
                <a:gd name="T47" fmla="*/ 83 h 320"/>
                <a:gd name="T48" fmla="*/ 29 w 237"/>
                <a:gd name="T49" fmla="*/ 58 h 320"/>
                <a:gd name="T50" fmla="*/ 115 w 237"/>
                <a:gd name="T51" fmla="*/ 3 h 320"/>
                <a:gd name="T52" fmla="*/ 119 w 237"/>
                <a:gd name="T53" fmla="*/ 0 h 320"/>
                <a:gd name="T54" fmla="*/ 122 w 237"/>
                <a:gd name="T55" fmla="*/ 58 h 320"/>
                <a:gd name="T56" fmla="*/ 171 w 237"/>
                <a:gd name="T57" fmla="*/ 320 h 320"/>
                <a:gd name="T58" fmla="*/ 0 w 237"/>
                <a:gd name="T59" fmla="*/ 292 h 320"/>
                <a:gd name="T60" fmla="*/ 60 w 237"/>
                <a:gd name="T61" fmla="*/ 162 h 320"/>
                <a:gd name="T62" fmla="*/ 60 w 237"/>
                <a:gd name="T63" fmla="*/ 138 h 320"/>
                <a:gd name="T64" fmla="*/ 60 w 237"/>
                <a:gd name="T65" fmla="*/ 162 h 320"/>
                <a:gd name="T66" fmla="*/ 88 w 237"/>
                <a:gd name="T67" fmla="*/ 180 h 320"/>
                <a:gd name="T68" fmla="*/ 78 w 237"/>
                <a:gd name="T69" fmla="*/ 191 h 320"/>
                <a:gd name="T70" fmla="*/ 75 w 237"/>
                <a:gd name="T71" fmla="*/ 184 h 320"/>
                <a:gd name="T72" fmla="*/ 45 w 237"/>
                <a:gd name="T73" fmla="*/ 191 h 320"/>
                <a:gd name="T74" fmla="*/ 42 w 237"/>
                <a:gd name="T75" fmla="*/ 184 h 320"/>
                <a:gd name="T76" fmla="*/ 32 w 237"/>
                <a:gd name="T77" fmla="*/ 191 h 320"/>
                <a:gd name="T78" fmla="*/ 47 w 237"/>
                <a:gd name="T79" fmla="*/ 165 h 320"/>
                <a:gd name="T80" fmla="*/ 197 w 237"/>
                <a:gd name="T81" fmla="*/ 58 h 320"/>
                <a:gd name="T82" fmla="*/ 237 w 237"/>
                <a:gd name="T83" fmla="*/ 87 h 320"/>
                <a:gd name="T84" fmla="*/ 209 w 237"/>
                <a:gd name="T85" fmla="*/ 320 h 320"/>
                <a:gd name="T86" fmla="*/ 197 w 237"/>
                <a:gd name="T87" fmla="*/ 5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7" h="320">
                  <a:moveTo>
                    <a:pt x="94" y="197"/>
                  </a:moveTo>
                  <a:cubicBezTo>
                    <a:pt x="94" y="124"/>
                    <a:pt x="94" y="124"/>
                    <a:pt x="94" y="124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26" y="197"/>
                    <a:pt x="26" y="197"/>
                    <a:pt x="26" y="197"/>
                  </a:cubicBezTo>
                  <a:cubicBezTo>
                    <a:pt x="94" y="197"/>
                    <a:pt x="94" y="197"/>
                    <a:pt x="94" y="197"/>
                  </a:cubicBezTo>
                  <a:close/>
                  <a:moveTo>
                    <a:pt x="118" y="291"/>
                  </a:moveTo>
                  <a:cubicBezTo>
                    <a:pt x="118" y="281"/>
                    <a:pt x="118" y="281"/>
                    <a:pt x="118" y="281"/>
                  </a:cubicBezTo>
                  <a:cubicBezTo>
                    <a:pt x="26" y="281"/>
                    <a:pt x="26" y="281"/>
                    <a:pt x="26" y="281"/>
                  </a:cubicBezTo>
                  <a:cubicBezTo>
                    <a:pt x="26" y="291"/>
                    <a:pt x="26" y="291"/>
                    <a:pt x="26" y="291"/>
                  </a:cubicBezTo>
                  <a:cubicBezTo>
                    <a:pt x="118" y="291"/>
                    <a:pt x="118" y="291"/>
                    <a:pt x="118" y="291"/>
                  </a:cubicBezTo>
                  <a:close/>
                  <a:moveTo>
                    <a:pt x="110" y="230"/>
                  </a:moveTo>
                  <a:cubicBezTo>
                    <a:pt x="110" y="220"/>
                    <a:pt x="110" y="220"/>
                    <a:pt x="110" y="220"/>
                  </a:cubicBezTo>
                  <a:cubicBezTo>
                    <a:pt x="26" y="220"/>
                    <a:pt x="26" y="220"/>
                    <a:pt x="26" y="220"/>
                  </a:cubicBezTo>
                  <a:cubicBezTo>
                    <a:pt x="26" y="230"/>
                    <a:pt x="26" y="230"/>
                    <a:pt x="26" y="230"/>
                  </a:cubicBezTo>
                  <a:cubicBezTo>
                    <a:pt x="110" y="230"/>
                    <a:pt x="110" y="230"/>
                    <a:pt x="110" y="230"/>
                  </a:cubicBezTo>
                  <a:close/>
                  <a:moveTo>
                    <a:pt x="126" y="250"/>
                  </a:moveTo>
                  <a:cubicBezTo>
                    <a:pt x="126" y="240"/>
                    <a:pt x="126" y="240"/>
                    <a:pt x="126" y="240"/>
                  </a:cubicBezTo>
                  <a:cubicBezTo>
                    <a:pt x="26" y="240"/>
                    <a:pt x="26" y="240"/>
                    <a:pt x="26" y="240"/>
                  </a:cubicBezTo>
                  <a:cubicBezTo>
                    <a:pt x="26" y="250"/>
                    <a:pt x="26" y="250"/>
                    <a:pt x="26" y="250"/>
                  </a:cubicBezTo>
                  <a:cubicBezTo>
                    <a:pt x="126" y="250"/>
                    <a:pt x="126" y="250"/>
                    <a:pt x="126" y="250"/>
                  </a:cubicBezTo>
                  <a:close/>
                  <a:moveTo>
                    <a:pt x="78" y="271"/>
                  </a:moveTo>
                  <a:cubicBezTo>
                    <a:pt x="78" y="261"/>
                    <a:pt x="78" y="261"/>
                    <a:pt x="78" y="261"/>
                  </a:cubicBezTo>
                  <a:cubicBezTo>
                    <a:pt x="26" y="261"/>
                    <a:pt x="26" y="261"/>
                    <a:pt x="26" y="26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78" y="271"/>
                    <a:pt x="78" y="271"/>
                    <a:pt x="78" y="271"/>
                  </a:cubicBezTo>
                  <a:close/>
                  <a:moveTo>
                    <a:pt x="125" y="165"/>
                  </a:moveTo>
                  <a:cubicBezTo>
                    <a:pt x="141" y="165"/>
                    <a:pt x="141" y="165"/>
                    <a:pt x="141" y="165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53" y="152"/>
                    <a:pt x="153" y="152"/>
                    <a:pt x="153" y="152"/>
                  </a:cubicBezTo>
                  <a:cubicBezTo>
                    <a:pt x="153" y="137"/>
                    <a:pt x="153" y="137"/>
                    <a:pt x="153" y="137"/>
                  </a:cubicBezTo>
                  <a:cubicBezTo>
                    <a:pt x="141" y="137"/>
                    <a:pt x="141" y="137"/>
                    <a:pt x="141" y="137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52"/>
                    <a:pt x="113" y="152"/>
                    <a:pt x="113" y="152"/>
                  </a:cubicBezTo>
                  <a:cubicBezTo>
                    <a:pt x="125" y="152"/>
                    <a:pt x="125" y="152"/>
                    <a:pt x="125" y="152"/>
                  </a:cubicBezTo>
                  <a:cubicBezTo>
                    <a:pt x="125" y="165"/>
                    <a:pt x="125" y="165"/>
                    <a:pt x="125" y="165"/>
                  </a:cubicBezTo>
                  <a:close/>
                  <a:moveTo>
                    <a:pt x="107" y="83"/>
                  </a:moveTo>
                  <a:cubicBezTo>
                    <a:pt x="107" y="90"/>
                    <a:pt x="112" y="95"/>
                    <a:pt x="119" y="95"/>
                  </a:cubicBezTo>
                  <a:cubicBezTo>
                    <a:pt x="125" y="95"/>
                    <a:pt x="131" y="90"/>
                    <a:pt x="131" y="83"/>
                  </a:cubicBezTo>
                  <a:cubicBezTo>
                    <a:pt x="131" y="78"/>
                    <a:pt x="127" y="73"/>
                    <a:pt x="122" y="72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22" y="86"/>
                    <a:pt x="121" y="87"/>
                    <a:pt x="119" y="87"/>
                  </a:cubicBezTo>
                  <a:cubicBezTo>
                    <a:pt x="118" y="87"/>
                    <a:pt x="118" y="87"/>
                    <a:pt x="118" y="87"/>
                  </a:cubicBezTo>
                  <a:cubicBezTo>
                    <a:pt x="117" y="87"/>
                    <a:pt x="115" y="86"/>
                    <a:pt x="115" y="84"/>
                  </a:cubicBezTo>
                  <a:cubicBezTo>
                    <a:pt x="115" y="72"/>
                    <a:pt x="115" y="72"/>
                    <a:pt x="115" y="72"/>
                  </a:cubicBezTo>
                  <a:cubicBezTo>
                    <a:pt x="111" y="73"/>
                    <a:pt x="107" y="78"/>
                    <a:pt x="107" y="83"/>
                  </a:cubicBezTo>
                  <a:close/>
                  <a:moveTo>
                    <a:pt x="0" y="87"/>
                  </a:moveTo>
                  <a:cubicBezTo>
                    <a:pt x="0" y="71"/>
                    <a:pt x="13" y="58"/>
                    <a:pt x="29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5" y="1"/>
                    <a:pt x="117" y="0"/>
                    <a:pt x="118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0"/>
                    <a:pt x="122" y="1"/>
                    <a:pt x="122" y="3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71" y="58"/>
                    <a:pt x="171" y="58"/>
                    <a:pt x="171" y="58"/>
                  </a:cubicBezTo>
                  <a:cubicBezTo>
                    <a:pt x="171" y="320"/>
                    <a:pt x="171" y="320"/>
                    <a:pt x="171" y="320"/>
                  </a:cubicBezTo>
                  <a:cubicBezTo>
                    <a:pt x="29" y="320"/>
                    <a:pt x="29" y="320"/>
                    <a:pt x="29" y="320"/>
                  </a:cubicBezTo>
                  <a:cubicBezTo>
                    <a:pt x="13" y="320"/>
                    <a:pt x="0" y="308"/>
                    <a:pt x="0" y="292"/>
                  </a:cubicBezTo>
                  <a:cubicBezTo>
                    <a:pt x="0" y="87"/>
                    <a:pt x="0" y="87"/>
                    <a:pt x="0" y="87"/>
                  </a:cubicBezTo>
                  <a:close/>
                  <a:moveTo>
                    <a:pt x="60" y="162"/>
                  </a:moveTo>
                  <a:cubicBezTo>
                    <a:pt x="53" y="162"/>
                    <a:pt x="48" y="157"/>
                    <a:pt x="48" y="150"/>
                  </a:cubicBezTo>
                  <a:cubicBezTo>
                    <a:pt x="48" y="144"/>
                    <a:pt x="53" y="138"/>
                    <a:pt x="60" y="138"/>
                  </a:cubicBezTo>
                  <a:cubicBezTo>
                    <a:pt x="66" y="138"/>
                    <a:pt x="72" y="144"/>
                    <a:pt x="72" y="150"/>
                  </a:cubicBezTo>
                  <a:cubicBezTo>
                    <a:pt x="72" y="157"/>
                    <a:pt x="66" y="162"/>
                    <a:pt x="60" y="162"/>
                  </a:cubicBezTo>
                  <a:close/>
                  <a:moveTo>
                    <a:pt x="73" y="165"/>
                  </a:moveTo>
                  <a:cubicBezTo>
                    <a:pt x="81" y="165"/>
                    <a:pt x="88" y="172"/>
                    <a:pt x="88" y="180"/>
                  </a:cubicBezTo>
                  <a:cubicBezTo>
                    <a:pt x="88" y="191"/>
                    <a:pt x="88" y="191"/>
                    <a:pt x="88" y="191"/>
                  </a:cubicBezTo>
                  <a:cubicBezTo>
                    <a:pt x="78" y="191"/>
                    <a:pt x="78" y="191"/>
                    <a:pt x="78" y="191"/>
                  </a:cubicBezTo>
                  <a:cubicBezTo>
                    <a:pt x="78" y="184"/>
                    <a:pt x="78" y="184"/>
                    <a:pt x="78" y="184"/>
                  </a:cubicBezTo>
                  <a:cubicBezTo>
                    <a:pt x="75" y="184"/>
                    <a:pt x="75" y="184"/>
                    <a:pt x="75" y="184"/>
                  </a:cubicBezTo>
                  <a:cubicBezTo>
                    <a:pt x="75" y="191"/>
                    <a:pt x="75" y="191"/>
                    <a:pt x="75" y="191"/>
                  </a:cubicBezTo>
                  <a:cubicBezTo>
                    <a:pt x="45" y="191"/>
                    <a:pt x="45" y="191"/>
                    <a:pt x="45" y="191"/>
                  </a:cubicBezTo>
                  <a:cubicBezTo>
                    <a:pt x="45" y="184"/>
                    <a:pt x="45" y="184"/>
                    <a:pt x="45" y="184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2" y="191"/>
                    <a:pt x="42" y="191"/>
                    <a:pt x="42" y="191"/>
                  </a:cubicBezTo>
                  <a:cubicBezTo>
                    <a:pt x="32" y="191"/>
                    <a:pt x="32" y="191"/>
                    <a:pt x="32" y="191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2" y="172"/>
                    <a:pt x="39" y="165"/>
                    <a:pt x="47" y="165"/>
                  </a:cubicBezTo>
                  <a:cubicBezTo>
                    <a:pt x="73" y="165"/>
                    <a:pt x="73" y="165"/>
                    <a:pt x="73" y="165"/>
                  </a:cubicBezTo>
                  <a:close/>
                  <a:moveTo>
                    <a:pt x="197" y="58"/>
                  </a:moveTo>
                  <a:cubicBezTo>
                    <a:pt x="209" y="58"/>
                    <a:pt x="209" y="58"/>
                    <a:pt x="209" y="58"/>
                  </a:cubicBezTo>
                  <a:cubicBezTo>
                    <a:pt x="225" y="58"/>
                    <a:pt x="237" y="71"/>
                    <a:pt x="237" y="87"/>
                  </a:cubicBezTo>
                  <a:cubicBezTo>
                    <a:pt x="237" y="292"/>
                    <a:pt x="237" y="292"/>
                    <a:pt x="237" y="292"/>
                  </a:cubicBezTo>
                  <a:cubicBezTo>
                    <a:pt x="237" y="308"/>
                    <a:pt x="225" y="320"/>
                    <a:pt x="209" y="320"/>
                  </a:cubicBezTo>
                  <a:cubicBezTo>
                    <a:pt x="197" y="320"/>
                    <a:pt x="197" y="320"/>
                    <a:pt x="197" y="320"/>
                  </a:cubicBezTo>
                  <a:cubicBezTo>
                    <a:pt x="197" y="58"/>
                    <a:pt x="197" y="58"/>
                    <a:pt x="197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25400">
                <a:prstClr val="black">
                  <a:alpha val="36000"/>
                </a:prstClr>
              </a:innerShdw>
            </a:effectLst>
          </p:spPr>
          <p:txBody>
            <a:bodyPr vert="horz" wrap="square" lIns="128572" tIns="64286" rIns="128572" bIns="64286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0">
                <a:solidFill>
                  <a:prstClr val="black"/>
                </a:solidFill>
              </a:endParaRPr>
            </a:p>
          </p:txBody>
        </p:sp>
      </p:grpSp>
      <p:sp>
        <p:nvSpPr>
          <p:cNvPr id="34" name="TextBox 41"/>
          <p:cNvSpPr txBox="1"/>
          <p:nvPr/>
        </p:nvSpPr>
        <p:spPr>
          <a:xfrm>
            <a:off x="836926" y="3028724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170"/>
          <p:cNvSpPr txBox="1"/>
          <p:nvPr/>
        </p:nvSpPr>
        <p:spPr>
          <a:xfrm>
            <a:off x="836926" y="2763216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41"/>
          <p:cNvSpPr txBox="1"/>
          <p:nvPr/>
        </p:nvSpPr>
        <p:spPr>
          <a:xfrm>
            <a:off x="836926" y="4886099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170"/>
          <p:cNvSpPr txBox="1"/>
          <p:nvPr/>
        </p:nvSpPr>
        <p:spPr>
          <a:xfrm>
            <a:off x="836926" y="4620591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41"/>
          <p:cNvSpPr txBox="1"/>
          <p:nvPr/>
        </p:nvSpPr>
        <p:spPr>
          <a:xfrm>
            <a:off x="9366563" y="3028724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TextBox 170"/>
          <p:cNvSpPr txBox="1"/>
          <p:nvPr/>
        </p:nvSpPr>
        <p:spPr>
          <a:xfrm>
            <a:off x="9366563" y="2763216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41"/>
          <p:cNvSpPr txBox="1"/>
          <p:nvPr/>
        </p:nvSpPr>
        <p:spPr>
          <a:xfrm>
            <a:off x="9366563" y="4886099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TextBox 170"/>
          <p:cNvSpPr txBox="1"/>
          <p:nvPr/>
        </p:nvSpPr>
        <p:spPr>
          <a:xfrm>
            <a:off x="9366563" y="4620591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42" grpId="0"/>
      <p:bldP spid="43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Elbow Connector 6"/>
          <p:cNvCxnSpPr/>
          <p:nvPr/>
        </p:nvCxnSpPr>
        <p:spPr>
          <a:xfrm>
            <a:off x="6981620" y="3866433"/>
            <a:ext cx="866516" cy="241477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 flipV="1">
            <a:off x="6967664" y="3130636"/>
            <a:ext cx="866516" cy="241477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flipH="1">
            <a:off x="5029153" y="3884806"/>
            <a:ext cx="866516" cy="241477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892001" y="2782926"/>
            <a:ext cx="3006691" cy="700835"/>
            <a:chOff x="7699508" y="2223969"/>
            <a:chExt cx="3283266" cy="765303"/>
          </a:xfrm>
        </p:grpSpPr>
        <p:sp>
          <p:nvSpPr>
            <p:cNvPr id="11" name="Round Same Side Corner Rectangle 10"/>
            <p:cNvSpPr/>
            <p:nvPr/>
          </p:nvSpPr>
          <p:spPr>
            <a:xfrm rot="5400000">
              <a:off x="9371697" y="1378195"/>
              <a:ext cx="765300" cy="245685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16200000">
              <a:off x="7730064" y="2193413"/>
              <a:ext cx="765300" cy="8264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892001" y="3761530"/>
            <a:ext cx="3006691" cy="700834"/>
            <a:chOff x="7699508" y="3292593"/>
            <a:chExt cx="3283266" cy="765302"/>
          </a:xfrm>
        </p:grpSpPr>
        <p:sp>
          <p:nvSpPr>
            <p:cNvPr id="17" name="Round Same Side Corner Rectangle 16"/>
            <p:cNvSpPr/>
            <p:nvPr/>
          </p:nvSpPr>
          <p:spPr>
            <a:xfrm rot="5400000">
              <a:off x="9371697" y="2446818"/>
              <a:ext cx="765300" cy="245685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ound Same Side Corner Rectangle 19"/>
            <p:cNvSpPr/>
            <p:nvPr/>
          </p:nvSpPr>
          <p:spPr>
            <a:xfrm rot="16200000">
              <a:off x="7730064" y="3262037"/>
              <a:ext cx="765300" cy="8264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982587" y="2794553"/>
            <a:ext cx="3006691" cy="700834"/>
            <a:chOff x="1246506" y="2236667"/>
            <a:chExt cx="3283266" cy="765302"/>
          </a:xfrm>
        </p:grpSpPr>
        <p:sp>
          <p:nvSpPr>
            <p:cNvPr id="23" name="Round Same Side Corner Rectangle 22"/>
            <p:cNvSpPr/>
            <p:nvPr/>
          </p:nvSpPr>
          <p:spPr>
            <a:xfrm rot="5400000" flipH="1" flipV="1">
              <a:off x="2092283" y="1390890"/>
              <a:ext cx="765300" cy="245685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ound Same Side Corner Rectangle 25"/>
            <p:cNvSpPr/>
            <p:nvPr/>
          </p:nvSpPr>
          <p:spPr>
            <a:xfrm rot="16200000" flipH="1" flipV="1">
              <a:off x="3733916" y="2206113"/>
              <a:ext cx="765300" cy="8264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982587" y="3773159"/>
            <a:ext cx="3006691" cy="700835"/>
            <a:chOff x="1246506" y="3305290"/>
            <a:chExt cx="3283266" cy="765303"/>
          </a:xfrm>
        </p:grpSpPr>
        <p:sp>
          <p:nvSpPr>
            <p:cNvPr id="29" name="Round Same Side Corner Rectangle 28"/>
            <p:cNvSpPr/>
            <p:nvPr/>
          </p:nvSpPr>
          <p:spPr>
            <a:xfrm rot="5400000" flipH="1" flipV="1">
              <a:off x="2092283" y="2459513"/>
              <a:ext cx="765300" cy="245685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Round Same Side Corner Rectangle 31"/>
            <p:cNvSpPr/>
            <p:nvPr/>
          </p:nvSpPr>
          <p:spPr>
            <a:xfrm rot="16200000" flipH="1" flipV="1">
              <a:off x="3733916" y="3274737"/>
              <a:ext cx="765300" cy="8264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34" name="Elbow Connector 33"/>
          <p:cNvCxnSpPr/>
          <p:nvPr/>
        </p:nvCxnSpPr>
        <p:spPr>
          <a:xfrm flipH="1" flipV="1">
            <a:off x="5029153" y="3149008"/>
            <a:ext cx="866516" cy="241477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12"/>
          <p:cNvSpPr/>
          <p:nvPr/>
        </p:nvSpPr>
        <p:spPr bwMode="auto">
          <a:xfrm>
            <a:off x="5442044" y="2618210"/>
            <a:ext cx="987332" cy="985094"/>
          </a:xfrm>
          <a:custGeom>
            <a:avLst/>
            <a:gdLst>
              <a:gd name="T0" fmla="*/ 372 w 372"/>
              <a:gd name="T1" fmla="*/ 0 h 371"/>
              <a:gd name="T2" fmla="*/ 325 w 372"/>
              <a:gd name="T3" fmla="*/ 0 h 371"/>
              <a:gd name="T4" fmla="*/ 325 w 372"/>
              <a:gd name="T5" fmla="*/ 73 h 371"/>
              <a:gd name="T6" fmla="*/ 263 w 372"/>
              <a:gd name="T7" fmla="*/ 90 h 371"/>
              <a:gd name="T8" fmla="*/ 226 w 372"/>
              <a:gd name="T9" fmla="*/ 26 h 371"/>
              <a:gd name="T10" fmla="*/ 145 w 372"/>
              <a:gd name="T11" fmla="*/ 73 h 371"/>
              <a:gd name="T12" fmla="*/ 182 w 372"/>
              <a:gd name="T13" fmla="*/ 136 h 371"/>
              <a:gd name="T14" fmla="*/ 137 w 372"/>
              <a:gd name="T15" fmla="*/ 183 h 371"/>
              <a:gd name="T16" fmla="*/ 73 w 372"/>
              <a:gd name="T17" fmla="*/ 146 h 371"/>
              <a:gd name="T18" fmla="*/ 28 w 372"/>
              <a:gd name="T19" fmla="*/ 225 h 371"/>
              <a:gd name="T20" fmla="*/ 91 w 372"/>
              <a:gd name="T21" fmla="*/ 262 h 371"/>
              <a:gd name="T22" fmla="*/ 74 w 372"/>
              <a:gd name="T23" fmla="*/ 325 h 371"/>
              <a:gd name="T24" fmla="*/ 0 w 372"/>
              <a:gd name="T25" fmla="*/ 325 h 371"/>
              <a:gd name="T26" fmla="*/ 0 w 372"/>
              <a:gd name="T27" fmla="*/ 371 h 371"/>
              <a:gd name="T28" fmla="*/ 372 w 372"/>
              <a:gd name="T29" fmla="*/ 371 h 371"/>
              <a:gd name="T30" fmla="*/ 372 w 372"/>
              <a:gd name="T31" fmla="*/ 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2" h="371">
                <a:moveTo>
                  <a:pt x="372" y="0"/>
                </a:moveTo>
                <a:cubicBezTo>
                  <a:pt x="325" y="0"/>
                  <a:pt x="325" y="0"/>
                  <a:pt x="325" y="0"/>
                </a:cubicBezTo>
                <a:cubicBezTo>
                  <a:pt x="325" y="73"/>
                  <a:pt x="325" y="73"/>
                  <a:pt x="325" y="73"/>
                </a:cubicBezTo>
                <a:cubicBezTo>
                  <a:pt x="304" y="77"/>
                  <a:pt x="282" y="83"/>
                  <a:pt x="263" y="90"/>
                </a:cubicBezTo>
                <a:cubicBezTo>
                  <a:pt x="226" y="26"/>
                  <a:pt x="226" y="26"/>
                  <a:pt x="226" y="26"/>
                </a:cubicBezTo>
                <a:cubicBezTo>
                  <a:pt x="145" y="73"/>
                  <a:pt x="145" y="73"/>
                  <a:pt x="145" y="73"/>
                </a:cubicBezTo>
                <a:cubicBezTo>
                  <a:pt x="182" y="136"/>
                  <a:pt x="182" y="136"/>
                  <a:pt x="182" y="136"/>
                </a:cubicBezTo>
                <a:cubicBezTo>
                  <a:pt x="166" y="150"/>
                  <a:pt x="150" y="166"/>
                  <a:pt x="137" y="183"/>
                </a:cubicBezTo>
                <a:cubicBezTo>
                  <a:pt x="73" y="146"/>
                  <a:pt x="73" y="146"/>
                  <a:pt x="73" y="146"/>
                </a:cubicBezTo>
                <a:cubicBezTo>
                  <a:pt x="28" y="225"/>
                  <a:pt x="28" y="225"/>
                  <a:pt x="28" y="225"/>
                </a:cubicBezTo>
                <a:cubicBezTo>
                  <a:pt x="91" y="262"/>
                  <a:pt x="91" y="262"/>
                  <a:pt x="91" y="262"/>
                </a:cubicBezTo>
                <a:cubicBezTo>
                  <a:pt x="82" y="283"/>
                  <a:pt x="78" y="303"/>
                  <a:pt x="74" y="325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71"/>
                  <a:pt x="0" y="371"/>
                  <a:pt x="0" y="371"/>
                </a:cubicBezTo>
                <a:cubicBezTo>
                  <a:pt x="372" y="371"/>
                  <a:pt x="372" y="371"/>
                  <a:pt x="372" y="371"/>
                </a:cubicBezTo>
                <a:lnTo>
                  <a:pt x="3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11650" tIns="55825" rIns="111650" bIns="5582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Freeform 13"/>
          <p:cNvSpPr/>
          <p:nvPr/>
        </p:nvSpPr>
        <p:spPr bwMode="auto">
          <a:xfrm>
            <a:off x="6429377" y="2618210"/>
            <a:ext cx="986213" cy="985094"/>
          </a:xfrm>
          <a:custGeom>
            <a:avLst/>
            <a:gdLst>
              <a:gd name="T0" fmla="*/ 0 w 371"/>
              <a:gd name="T1" fmla="*/ 0 h 371"/>
              <a:gd name="T2" fmla="*/ 46 w 371"/>
              <a:gd name="T3" fmla="*/ 0 h 371"/>
              <a:gd name="T4" fmla="*/ 46 w 371"/>
              <a:gd name="T5" fmla="*/ 73 h 371"/>
              <a:gd name="T6" fmla="*/ 108 w 371"/>
              <a:gd name="T7" fmla="*/ 90 h 371"/>
              <a:gd name="T8" fmla="*/ 145 w 371"/>
              <a:gd name="T9" fmla="*/ 26 h 371"/>
              <a:gd name="T10" fmla="*/ 226 w 371"/>
              <a:gd name="T11" fmla="*/ 73 h 371"/>
              <a:gd name="T12" fmla="*/ 189 w 371"/>
              <a:gd name="T13" fmla="*/ 136 h 371"/>
              <a:gd name="T14" fmla="*/ 234 w 371"/>
              <a:gd name="T15" fmla="*/ 183 h 371"/>
              <a:gd name="T16" fmla="*/ 298 w 371"/>
              <a:gd name="T17" fmla="*/ 146 h 371"/>
              <a:gd name="T18" fmla="*/ 344 w 371"/>
              <a:gd name="T19" fmla="*/ 225 h 371"/>
              <a:gd name="T20" fmla="*/ 281 w 371"/>
              <a:gd name="T21" fmla="*/ 262 h 371"/>
              <a:gd name="T22" fmla="*/ 297 w 371"/>
              <a:gd name="T23" fmla="*/ 325 h 371"/>
              <a:gd name="T24" fmla="*/ 371 w 371"/>
              <a:gd name="T25" fmla="*/ 325 h 371"/>
              <a:gd name="T26" fmla="*/ 371 w 371"/>
              <a:gd name="T27" fmla="*/ 371 h 371"/>
              <a:gd name="T28" fmla="*/ 0 w 371"/>
              <a:gd name="T29" fmla="*/ 371 h 371"/>
              <a:gd name="T30" fmla="*/ 0 w 371"/>
              <a:gd name="T31" fmla="*/ 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1" h="371">
                <a:moveTo>
                  <a:pt x="0" y="0"/>
                </a:moveTo>
                <a:cubicBezTo>
                  <a:pt x="46" y="0"/>
                  <a:pt x="46" y="0"/>
                  <a:pt x="46" y="0"/>
                </a:cubicBezTo>
                <a:cubicBezTo>
                  <a:pt x="46" y="73"/>
                  <a:pt x="46" y="73"/>
                  <a:pt x="46" y="73"/>
                </a:cubicBezTo>
                <a:cubicBezTo>
                  <a:pt x="67" y="77"/>
                  <a:pt x="89" y="83"/>
                  <a:pt x="108" y="90"/>
                </a:cubicBezTo>
                <a:cubicBezTo>
                  <a:pt x="145" y="26"/>
                  <a:pt x="145" y="26"/>
                  <a:pt x="145" y="26"/>
                </a:cubicBezTo>
                <a:cubicBezTo>
                  <a:pt x="226" y="73"/>
                  <a:pt x="226" y="73"/>
                  <a:pt x="226" y="73"/>
                </a:cubicBezTo>
                <a:cubicBezTo>
                  <a:pt x="189" y="136"/>
                  <a:pt x="189" y="136"/>
                  <a:pt x="189" y="136"/>
                </a:cubicBezTo>
                <a:cubicBezTo>
                  <a:pt x="206" y="150"/>
                  <a:pt x="221" y="166"/>
                  <a:pt x="234" y="183"/>
                </a:cubicBezTo>
                <a:cubicBezTo>
                  <a:pt x="298" y="146"/>
                  <a:pt x="298" y="146"/>
                  <a:pt x="298" y="146"/>
                </a:cubicBezTo>
                <a:cubicBezTo>
                  <a:pt x="344" y="225"/>
                  <a:pt x="344" y="225"/>
                  <a:pt x="344" y="225"/>
                </a:cubicBezTo>
                <a:cubicBezTo>
                  <a:pt x="281" y="262"/>
                  <a:pt x="281" y="262"/>
                  <a:pt x="281" y="262"/>
                </a:cubicBezTo>
                <a:cubicBezTo>
                  <a:pt x="289" y="283"/>
                  <a:pt x="294" y="303"/>
                  <a:pt x="297" y="325"/>
                </a:cubicBezTo>
                <a:cubicBezTo>
                  <a:pt x="371" y="325"/>
                  <a:pt x="371" y="325"/>
                  <a:pt x="371" y="325"/>
                </a:cubicBezTo>
                <a:cubicBezTo>
                  <a:pt x="371" y="371"/>
                  <a:pt x="371" y="371"/>
                  <a:pt x="371" y="371"/>
                </a:cubicBezTo>
                <a:cubicBezTo>
                  <a:pt x="0" y="371"/>
                  <a:pt x="0" y="371"/>
                  <a:pt x="0" y="37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11650" tIns="55825" rIns="111650" bIns="5582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Freeform 15"/>
          <p:cNvSpPr/>
          <p:nvPr/>
        </p:nvSpPr>
        <p:spPr bwMode="auto">
          <a:xfrm>
            <a:off x="6429377" y="3603306"/>
            <a:ext cx="986213" cy="983975"/>
          </a:xfrm>
          <a:custGeom>
            <a:avLst/>
            <a:gdLst>
              <a:gd name="T0" fmla="*/ 0 w 371"/>
              <a:gd name="T1" fmla="*/ 371 h 371"/>
              <a:gd name="T2" fmla="*/ 46 w 371"/>
              <a:gd name="T3" fmla="*/ 371 h 371"/>
              <a:gd name="T4" fmla="*/ 46 w 371"/>
              <a:gd name="T5" fmla="*/ 299 h 371"/>
              <a:gd name="T6" fmla="*/ 108 w 371"/>
              <a:gd name="T7" fmla="*/ 282 h 371"/>
              <a:gd name="T8" fmla="*/ 145 w 371"/>
              <a:gd name="T9" fmla="*/ 345 h 371"/>
              <a:gd name="T10" fmla="*/ 226 w 371"/>
              <a:gd name="T11" fmla="*/ 299 h 371"/>
              <a:gd name="T12" fmla="*/ 189 w 371"/>
              <a:gd name="T13" fmla="*/ 236 h 371"/>
              <a:gd name="T14" fmla="*/ 234 w 371"/>
              <a:gd name="T15" fmla="*/ 189 h 371"/>
              <a:gd name="T16" fmla="*/ 298 w 371"/>
              <a:gd name="T17" fmla="*/ 226 h 371"/>
              <a:gd name="T18" fmla="*/ 344 w 371"/>
              <a:gd name="T19" fmla="*/ 146 h 371"/>
              <a:gd name="T20" fmla="*/ 281 w 371"/>
              <a:gd name="T21" fmla="*/ 109 h 371"/>
              <a:gd name="T22" fmla="*/ 297 w 371"/>
              <a:gd name="T23" fmla="*/ 46 h 371"/>
              <a:gd name="T24" fmla="*/ 371 w 371"/>
              <a:gd name="T25" fmla="*/ 46 h 371"/>
              <a:gd name="T26" fmla="*/ 371 w 371"/>
              <a:gd name="T27" fmla="*/ 0 h 371"/>
              <a:gd name="T28" fmla="*/ 0 w 371"/>
              <a:gd name="T29" fmla="*/ 0 h 371"/>
              <a:gd name="T30" fmla="*/ 0 w 371"/>
              <a:gd name="T31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1" h="371">
                <a:moveTo>
                  <a:pt x="0" y="371"/>
                </a:moveTo>
                <a:cubicBezTo>
                  <a:pt x="46" y="371"/>
                  <a:pt x="46" y="371"/>
                  <a:pt x="46" y="371"/>
                </a:cubicBezTo>
                <a:cubicBezTo>
                  <a:pt x="46" y="299"/>
                  <a:pt x="46" y="299"/>
                  <a:pt x="46" y="299"/>
                </a:cubicBezTo>
                <a:cubicBezTo>
                  <a:pt x="67" y="295"/>
                  <a:pt x="89" y="289"/>
                  <a:pt x="108" y="282"/>
                </a:cubicBezTo>
                <a:cubicBezTo>
                  <a:pt x="145" y="345"/>
                  <a:pt x="145" y="345"/>
                  <a:pt x="145" y="345"/>
                </a:cubicBezTo>
                <a:cubicBezTo>
                  <a:pt x="226" y="299"/>
                  <a:pt x="226" y="299"/>
                  <a:pt x="226" y="299"/>
                </a:cubicBezTo>
                <a:cubicBezTo>
                  <a:pt x="189" y="236"/>
                  <a:pt x="189" y="236"/>
                  <a:pt x="189" y="236"/>
                </a:cubicBezTo>
                <a:cubicBezTo>
                  <a:pt x="206" y="221"/>
                  <a:pt x="221" y="206"/>
                  <a:pt x="234" y="189"/>
                </a:cubicBezTo>
                <a:cubicBezTo>
                  <a:pt x="298" y="226"/>
                  <a:pt x="298" y="226"/>
                  <a:pt x="298" y="226"/>
                </a:cubicBezTo>
                <a:cubicBezTo>
                  <a:pt x="344" y="146"/>
                  <a:pt x="344" y="146"/>
                  <a:pt x="344" y="146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9" y="89"/>
                  <a:pt x="294" y="69"/>
                  <a:pt x="297" y="46"/>
                </a:cubicBezTo>
                <a:cubicBezTo>
                  <a:pt x="371" y="46"/>
                  <a:pt x="371" y="46"/>
                  <a:pt x="371" y="46"/>
                </a:cubicBezTo>
                <a:cubicBezTo>
                  <a:pt x="371" y="0"/>
                  <a:pt x="371" y="0"/>
                  <a:pt x="371" y="0"/>
                </a:cubicBezTo>
                <a:cubicBezTo>
                  <a:pt x="0" y="0"/>
                  <a:pt x="0" y="0"/>
                  <a:pt x="0" y="0"/>
                </a:cubicBezTo>
                <a:lnTo>
                  <a:pt x="0" y="3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11650" tIns="55825" rIns="111650" bIns="5582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Freeform 14"/>
          <p:cNvSpPr/>
          <p:nvPr/>
        </p:nvSpPr>
        <p:spPr bwMode="auto">
          <a:xfrm>
            <a:off x="5442044" y="3603306"/>
            <a:ext cx="987332" cy="983975"/>
          </a:xfrm>
          <a:custGeom>
            <a:avLst/>
            <a:gdLst>
              <a:gd name="T0" fmla="*/ 372 w 372"/>
              <a:gd name="T1" fmla="*/ 371 h 371"/>
              <a:gd name="T2" fmla="*/ 325 w 372"/>
              <a:gd name="T3" fmla="*/ 371 h 371"/>
              <a:gd name="T4" fmla="*/ 325 w 372"/>
              <a:gd name="T5" fmla="*/ 299 h 371"/>
              <a:gd name="T6" fmla="*/ 263 w 372"/>
              <a:gd name="T7" fmla="*/ 282 h 371"/>
              <a:gd name="T8" fmla="*/ 226 w 372"/>
              <a:gd name="T9" fmla="*/ 345 h 371"/>
              <a:gd name="T10" fmla="*/ 145 w 372"/>
              <a:gd name="T11" fmla="*/ 299 h 371"/>
              <a:gd name="T12" fmla="*/ 182 w 372"/>
              <a:gd name="T13" fmla="*/ 236 h 371"/>
              <a:gd name="T14" fmla="*/ 137 w 372"/>
              <a:gd name="T15" fmla="*/ 189 h 371"/>
              <a:gd name="T16" fmla="*/ 73 w 372"/>
              <a:gd name="T17" fmla="*/ 226 h 371"/>
              <a:gd name="T18" fmla="*/ 28 w 372"/>
              <a:gd name="T19" fmla="*/ 146 h 371"/>
              <a:gd name="T20" fmla="*/ 91 w 372"/>
              <a:gd name="T21" fmla="*/ 109 h 371"/>
              <a:gd name="T22" fmla="*/ 74 w 372"/>
              <a:gd name="T23" fmla="*/ 46 h 371"/>
              <a:gd name="T24" fmla="*/ 0 w 372"/>
              <a:gd name="T25" fmla="*/ 46 h 371"/>
              <a:gd name="T26" fmla="*/ 0 w 372"/>
              <a:gd name="T27" fmla="*/ 0 h 371"/>
              <a:gd name="T28" fmla="*/ 372 w 372"/>
              <a:gd name="T29" fmla="*/ 0 h 371"/>
              <a:gd name="T30" fmla="*/ 372 w 372"/>
              <a:gd name="T31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2" h="371">
                <a:moveTo>
                  <a:pt x="372" y="371"/>
                </a:moveTo>
                <a:cubicBezTo>
                  <a:pt x="325" y="371"/>
                  <a:pt x="325" y="371"/>
                  <a:pt x="325" y="371"/>
                </a:cubicBezTo>
                <a:cubicBezTo>
                  <a:pt x="325" y="299"/>
                  <a:pt x="325" y="299"/>
                  <a:pt x="325" y="299"/>
                </a:cubicBezTo>
                <a:cubicBezTo>
                  <a:pt x="304" y="295"/>
                  <a:pt x="282" y="289"/>
                  <a:pt x="263" y="282"/>
                </a:cubicBezTo>
                <a:cubicBezTo>
                  <a:pt x="226" y="345"/>
                  <a:pt x="226" y="345"/>
                  <a:pt x="226" y="345"/>
                </a:cubicBezTo>
                <a:cubicBezTo>
                  <a:pt x="145" y="299"/>
                  <a:pt x="145" y="299"/>
                  <a:pt x="145" y="299"/>
                </a:cubicBezTo>
                <a:cubicBezTo>
                  <a:pt x="182" y="236"/>
                  <a:pt x="182" y="236"/>
                  <a:pt x="182" y="236"/>
                </a:cubicBezTo>
                <a:cubicBezTo>
                  <a:pt x="166" y="221"/>
                  <a:pt x="150" y="206"/>
                  <a:pt x="137" y="189"/>
                </a:cubicBezTo>
                <a:cubicBezTo>
                  <a:pt x="73" y="226"/>
                  <a:pt x="73" y="226"/>
                  <a:pt x="73" y="226"/>
                </a:cubicBezTo>
                <a:cubicBezTo>
                  <a:pt x="28" y="146"/>
                  <a:pt x="28" y="146"/>
                  <a:pt x="28" y="146"/>
                </a:cubicBezTo>
                <a:cubicBezTo>
                  <a:pt x="91" y="109"/>
                  <a:pt x="91" y="109"/>
                  <a:pt x="91" y="109"/>
                </a:cubicBezTo>
                <a:cubicBezTo>
                  <a:pt x="82" y="89"/>
                  <a:pt x="78" y="69"/>
                  <a:pt x="7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0"/>
                  <a:pt x="0" y="0"/>
                  <a:pt x="0" y="0"/>
                </a:cubicBezTo>
                <a:cubicBezTo>
                  <a:pt x="372" y="0"/>
                  <a:pt x="372" y="0"/>
                  <a:pt x="372" y="0"/>
                </a:cubicBezTo>
                <a:lnTo>
                  <a:pt x="372" y="3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11650" tIns="55825" rIns="111650" bIns="5582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445766" y="3031750"/>
            <a:ext cx="1479550" cy="2857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2445766" y="3979487"/>
            <a:ext cx="1479550" cy="287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Freeform 11"/>
          <p:cNvSpPr>
            <a:spLocks noEditPoints="1"/>
          </p:cNvSpPr>
          <p:nvPr/>
        </p:nvSpPr>
        <p:spPr bwMode="auto">
          <a:xfrm>
            <a:off x="4330314" y="2937656"/>
            <a:ext cx="452602" cy="402133"/>
          </a:xfrm>
          <a:custGeom>
            <a:avLst/>
            <a:gdLst>
              <a:gd name="T0" fmla="*/ 133 w 134"/>
              <a:gd name="T1" fmla="*/ 16 h 119"/>
              <a:gd name="T2" fmla="*/ 121 w 134"/>
              <a:gd name="T3" fmla="*/ 5 h 119"/>
              <a:gd name="T4" fmla="*/ 115 w 134"/>
              <a:gd name="T5" fmla="*/ 5 h 119"/>
              <a:gd name="T6" fmla="*/ 114 w 134"/>
              <a:gd name="T7" fmla="*/ 8 h 119"/>
              <a:gd name="T8" fmla="*/ 111 w 134"/>
              <a:gd name="T9" fmla="*/ 9 h 119"/>
              <a:gd name="T10" fmla="*/ 111 w 134"/>
              <a:gd name="T11" fmla="*/ 9 h 119"/>
              <a:gd name="T12" fmla="*/ 81 w 134"/>
              <a:gd name="T13" fmla="*/ 39 h 119"/>
              <a:gd name="T14" fmla="*/ 79 w 134"/>
              <a:gd name="T15" fmla="*/ 47 h 119"/>
              <a:gd name="T16" fmla="*/ 82 w 134"/>
              <a:gd name="T17" fmla="*/ 50 h 119"/>
              <a:gd name="T18" fmla="*/ 82 w 134"/>
              <a:gd name="T19" fmla="*/ 50 h 119"/>
              <a:gd name="T20" fmla="*/ 83 w 134"/>
              <a:gd name="T21" fmla="*/ 51 h 119"/>
              <a:gd name="T22" fmla="*/ 76 w 134"/>
              <a:gd name="T23" fmla="*/ 57 h 119"/>
              <a:gd name="T24" fmla="*/ 54 w 134"/>
              <a:gd name="T25" fmla="*/ 35 h 119"/>
              <a:gd name="T26" fmla="*/ 47 w 134"/>
              <a:gd name="T27" fmla="*/ 10 h 119"/>
              <a:gd name="T28" fmla="*/ 21 w 134"/>
              <a:gd name="T29" fmla="*/ 3 h 119"/>
              <a:gd name="T30" fmla="*/ 36 w 134"/>
              <a:gd name="T31" fmla="*/ 18 h 119"/>
              <a:gd name="T32" fmla="*/ 32 w 134"/>
              <a:gd name="T33" fmla="*/ 32 h 119"/>
              <a:gd name="T34" fmla="*/ 18 w 134"/>
              <a:gd name="T35" fmla="*/ 36 h 119"/>
              <a:gd name="T36" fmla="*/ 3 w 134"/>
              <a:gd name="T37" fmla="*/ 21 h 119"/>
              <a:gd name="T38" fmla="*/ 10 w 134"/>
              <a:gd name="T39" fmla="*/ 47 h 119"/>
              <a:gd name="T40" fmla="*/ 36 w 134"/>
              <a:gd name="T41" fmla="*/ 53 h 119"/>
              <a:gd name="T42" fmla="*/ 37 w 134"/>
              <a:gd name="T43" fmla="*/ 53 h 119"/>
              <a:gd name="T44" fmla="*/ 58 w 134"/>
              <a:gd name="T45" fmla="*/ 75 h 119"/>
              <a:gd name="T46" fmla="*/ 38 w 134"/>
              <a:gd name="T47" fmla="*/ 96 h 119"/>
              <a:gd name="T48" fmla="*/ 36 w 134"/>
              <a:gd name="T49" fmla="*/ 95 h 119"/>
              <a:gd name="T50" fmla="*/ 31 w 134"/>
              <a:gd name="T51" fmla="*/ 99 h 119"/>
              <a:gd name="T52" fmla="*/ 21 w 134"/>
              <a:gd name="T53" fmla="*/ 115 h 119"/>
              <a:gd name="T54" fmla="*/ 23 w 134"/>
              <a:gd name="T55" fmla="*/ 117 h 119"/>
              <a:gd name="T56" fmla="*/ 39 w 134"/>
              <a:gd name="T57" fmla="*/ 107 h 119"/>
              <a:gd name="T58" fmla="*/ 43 w 134"/>
              <a:gd name="T59" fmla="*/ 101 h 119"/>
              <a:gd name="T60" fmla="*/ 42 w 134"/>
              <a:gd name="T61" fmla="*/ 100 h 119"/>
              <a:gd name="T62" fmla="*/ 63 w 134"/>
              <a:gd name="T63" fmla="*/ 80 h 119"/>
              <a:gd name="T64" fmla="*/ 98 w 134"/>
              <a:gd name="T65" fmla="*/ 115 h 119"/>
              <a:gd name="T66" fmla="*/ 107 w 134"/>
              <a:gd name="T67" fmla="*/ 119 h 119"/>
              <a:gd name="T68" fmla="*/ 116 w 134"/>
              <a:gd name="T69" fmla="*/ 115 h 119"/>
              <a:gd name="T70" fmla="*/ 116 w 134"/>
              <a:gd name="T71" fmla="*/ 97 h 119"/>
              <a:gd name="T72" fmla="*/ 81 w 134"/>
              <a:gd name="T73" fmla="*/ 62 h 119"/>
              <a:gd name="T74" fmla="*/ 87 w 134"/>
              <a:gd name="T75" fmla="*/ 56 h 119"/>
              <a:gd name="T76" fmla="*/ 90 w 134"/>
              <a:gd name="T77" fmla="*/ 59 h 119"/>
              <a:gd name="T78" fmla="*/ 98 w 134"/>
              <a:gd name="T79" fmla="*/ 57 h 119"/>
              <a:gd name="T80" fmla="*/ 128 w 134"/>
              <a:gd name="T81" fmla="*/ 26 h 119"/>
              <a:gd name="T82" fmla="*/ 128 w 134"/>
              <a:gd name="T83" fmla="*/ 26 h 119"/>
              <a:gd name="T84" fmla="*/ 128 w 134"/>
              <a:gd name="T85" fmla="*/ 26 h 119"/>
              <a:gd name="T86" fmla="*/ 129 w 134"/>
              <a:gd name="T87" fmla="*/ 23 h 119"/>
              <a:gd name="T88" fmla="*/ 133 w 134"/>
              <a:gd name="T89" fmla="*/ 22 h 119"/>
              <a:gd name="T90" fmla="*/ 133 w 134"/>
              <a:gd name="T91" fmla="*/ 16 h 119"/>
              <a:gd name="T92" fmla="*/ 108 w 134"/>
              <a:gd name="T93" fmla="*/ 103 h 119"/>
              <a:gd name="T94" fmla="*/ 113 w 134"/>
              <a:gd name="T95" fmla="*/ 108 h 119"/>
              <a:gd name="T96" fmla="*/ 108 w 134"/>
              <a:gd name="T97" fmla="*/ 113 h 119"/>
              <a:gd name="T98" fmla="*/ 103 w 134"/>
              <a:gd name="T99" fmla="*/ 108 h 119"/>
              <a:gd name="T100" fmla="*/ 108 w 134"/>
              <a:gd name="T101" fmla="*/ 103 h 119"/>
              <a:gd name="T102" fmla="*/ 91 w 134"/>
              <a:gd name="T103" fmla="*/ 41 h 119"/>
              <a:gd name="T104" fmla="*/ 89 w 134"/>
              <a:gd name="T105" fmla="*/ 39 h 119"/>
              <a:gd name="T106" fmla="*/ 112 w 134"/>
              <a:gd name="T107" fmla="*/ 17 h 119"/>
              <a:gd name="T108" fmla="*/ 114 w 134"/>
              <a:gd name="T109" fmla="*/ 19 h 119"/>
              <a:gd name="T110" fmla="*/ 91 w 134"/>
              <a:gd name="T111" fmla="*/ 41 h 119"/>
              <a:gd name="T112" fmla="*/ 98 w 134"/>
              <a:gd name="T113" fmla="*/ 48 h 119"/>
              <a:gd name="T114" fmla="*/ 96 w 134"/>
              <a:gd name="T115" fmla="*/ 47 h 119"/>
              <a:gd name="T116" fmla="*/ 119 w 134"/>
              <a:gd name="T117" fmla="*/ 24 h 119"/>
              <a:gd name="T118" fmla="*/ 121 w 134"/>
              <a:gd name="T119" fmla="*/ 26 h 119"/>
              <a:gd name="T120" fmla="*/ 98 w 134"/>
              <a:gd name="T121" fmla="*/ 4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4" h="119">
                <a:moveTo>
                  <a:pt x="133" y="16"/>
                </a:moveTo>
                <a:cubicBezTo>
                  <a:pt x="121" y="5"/>
                  <a:pt x="121" y="5"/>
                  <a:pt x="121" y="5"/>
                </a:cubicBezTo>
                <a:cubicBezTo>
                  <a:pt x="119" y="3"/>
                  <a:pt x="117" y="3"/>
                  <a:pt x="115" y="5"/>
                </a:cubicBezTo>
                <a:cubicBezTo>
                  <a:pt x="114" y="6"/>
                  <a:pt x="114" y="7"/>
                  <a:pt x="114" y="8"/>
                </a:cubicBezTo>
                <a:cubicBezTo>
                  <a:pt x="113" y="8"/>
                  <a:pt x="112" y="8"/>
                  <a:pt x="111" y="9"/>
                </a:cubicBezTo>
                <a:cubicBezTo>
                  <a:pt x="111" y="9"/>
                  <a:pt x="111" y="9"/>
                  <a:pt x="111" y="9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42"/>
                  <a:pt x="80" y="45"/>
                  <a:pt x="79" y="47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3" y="51"/>
                  <a:pt x="83" y="51"/>
                  <a:pt x="83" y="51"/>
                </a:cubicBezTo>
                <a:cubicBezTo>
                  <a:pt x="76" y="57"/>
                  <a:pt x="76" y="57"/>
                  <a:pt x="76" y="57"/>
                </a:cubicBezTo>
                <a:cubicBezTo>
                  <a:pt x="54" y="35"/>
                  <a:pt x="54" y="35"/>
                  <a:pt x="54" y="35"/>
                </a:cubicBezTo>
                <a:cubicBezTo>
                  <a:pt x="56" y="26"/>
                  <a:pt x="54" y="17"/>
                  <a:pt x="47" y="10"/>
                </a:cubicBezTo>
                <a:cubicBezTo>
                  <a:pt x="40" y="3"/>
                  <a:pt x="30" y="0"/>
                  <a:pt x="21" y="3"/>
                </a:cubicBezTo>
                <a:cubicBezTo>
                  <a:pt x="36" y="18"/>
                  <a:pt x="36" y="18"/>
                  <a:pt x="36" y="18"/>
                </a:cubicBezTo>
                <a:cubicBezTo>
                  <a:pt x="32" y="32"/>
                  <a:pt x="32" y="32"/>
                  <a:pt x="32" y="32"/>
                </a:cubicBezTo>
                <a:cubicBezTo>
                  <a:pt x="18" y="36"/>
                  <a:pt x="18" y="36"/>
                  <a:pt x="18" y="36"/>
                </a:cubicBezTo>
                <a:cubicBezTo>
                  <a:pt x="3" y="21"/>
                  <a:pt x="3" y="21"/>
                  <a:pt x="3" y="21"/>
                </a:cubicBezTo>
                <a:cubicBezTo>
                  <a:pt x="0" y="30"/>
                  <a:pt x="3" y="40"/>
                  <a:pt x="10" y="47"/>
                </a:cubicBezTo>
                <a:cubicBezTo>
                  <a:pt x="17" y="54"/>
                  <a:pt x="27" y="56"/>
                  <a:pt x="36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58" y="75"/>
                  <a:pt x="58" y="75"/>
                  <a:pt x="58" y="75"/>
                </a:cubicBezTo>
                <a:cubicBezTo>
                  <a:pt x="38" y="96"/>
                  <a:pt x="38" y="96"/>
                  <a:pt x="38" y="96"/>
                </a:cubicBezTo>
                <a:cubicBezTo>
                  <a:pt x="36" y="95"/>
                  <a:pt x="36" y="95"/>
                  <a:pt x="36" y="95"/>
                </a:cubicBezTo>
                <a:cubicBezTo>
                  <a:pt x="31" y="99"/>
                  <a:pt x="31" y="99"/>
                  <a:pt x="31" y="99"/>
                </a:cubicBezTo>
                <a:cubicBezTo>
                  <a:pt x="21" y="115"/>
                  <a:pt x="21" y="115"/>
                  <a:pt x="21" y="115"/>
                </a:cubicBezTo>
                <a:cubicBezTo>
                  <a:pt x="23" y="117"/>
                  <a:pt x="23" y="117"/>
                  <a:pt x="23" y="117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63" y="80"/>
                  <a:pt x="63" y="80"/>
                  <a:pt x="63" y="80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1" y="117"/>
                  <a:pt x="104" y="119"/>
                  <a:pt x="107" y="119"/>
                </a:cubicBezTo>
                <a:cubicBezTo>
                  <a:pt x="110" y="119"/>
                  <a:pt x="113" y="117"/>
                  <a:pt x="116" y="115"/>
                </a:cubicBezTo>
                <a:cubicBezTo>
                  <a:pt x="121" y="110"/>
                  <a:pt x="121" y="102"/>
                  <a:pt x="116" y="97"/>
                </a:cubicBezTo>
                <a:cubicBezTo>
                  <a:pt x="81" y="62"/>
                  <a:pt x="81" y="62"/>
                  <a:pt x="81" y="62"/>
                </a:cubicBezTo>
                <a:cubicBezTo>
                  <a:pt x="87" y="56"/>
                  <a:pt x="87" y="56"/>
                  <a:pt x="87" y="56"/>
                </a:cubicBezTo>
                <a:cubicBezTo>
                  <a:pt x="90" y="59"/>
                  <a:pt x="90" y="59"/>
                  <a:pt x="90" y="59"/>
                </a:cubicBezTo>
                <a:cubicBezTo>
                  <a:pt x="92" y="57"/>
                  <a:pt x="95" y="56"/>
                  <a:pt x="98" y="57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9" y="25"/>
                  <a:pt x="129" y="24"/>
                  <a:pt x="129" y="23"/>
                </a:cubicBezTo>
                <a:cubicBezTo>
                  <a:pt x="130" y="24"/>
                  <a:pt x="132" y="23"/>
                  <a:pt x="133" y="22"/>
                </a:cubicBezTo>
                <a:cubicBezTo>
                  <a:pt x="134" y="21"/>
                  <a:pt x="134" y="18"/>
                  <a:pt x="133" y="16"/>
                </a:cubicBezTo>
                <a:close/>
                <a:moveTo>
                  <a:pt x="108" y="103"/>
                </a:moveTo>
                <a:cubicBezTo>
                  <a:pt x="111" y="103"/>
                  <a:pt x="113" y="106"/>
                  <a:pt x="113" y="108"/>
                </a:cubicBezTo>
                <a:cubicBezTo>
                  <a:pt x="113" y="111"/>
                  <a:pt x="111" y="113"/>
                  <a:pt x="108" y="113"/>
                </a:cubicBezTo>
                <a:cubicBezTo>
                  <a:pt x="105" y="113"/>
                  <a:pt x="103" y="111"/>
                  <a:pt x="103" y="108"/>
                </a:cubicBezTo>
                <a:cubicBezTo>
                  <a:pt x="103" y="106"/>
                  <a:pt x="105" y="103"/>
                  <a:pt x="108" y="103"/>
                </a:cubicBezTo>
                <a:close/>
                <a:moveTo>
                  <a:pt x="91" y="41"/>
                </a:moveTo>
                <a:cubicBezTo>
                  <a:pt x="89" y="39"/>
                  <a:pt x="89" y="39"/>
                  <a:pt x="89" y="39"/>
                </a:cubicBezTo>
                <a:cubicBezTo>
                  <a:pt x="112" y="17"/>
                  <a:pt x="112" y="17"/>
                  <a:pt x="112" y="17"/>
                </a:cubicBezTo>
                <a:cubicBezTo>
                  <a:pt x="114" y="19"/>
                  <a:pt x="114" y="19"/>
                  <a:pt x="114" y="19"/>
                </a:cubicBezTo>
                <a:lnTo>
                  <a:pt x="91" y="41"/>
                </a:lnTo>
                <a:close/>
                <a:moveTo>
                  <a:pt x="98" y="48"/>
                </a:moveTo>
                <a:cubicBezTo>
                  <a:pt x="96" y="47"/>
                  <a:pt x="96" y="47"/>
                  <a:pt x="96" y="47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21" y="26"/>
                  <a:pt x="121" y="26"/>
                  <a:pt x="121" y="26"/>
                </a:cubicBezTo>
                <a:lnTo>
                  <a:pt x="98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1650" tIns="55825" rIns="111650" bIns="5582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343906" y="3896695"/>
            <a:ext cx="440054" cy="437252"/>
            <a:chOff x="7392564" y="5336936"/>
            <a:chExt cx="556472" cy="552928"/>
          </a:xfrm>
          <a:solidFill>
            <a:schemeClr val="bg1"/>
          </a:solidFill>
        </p:grpSpPr>
        <p:sp>
          <p:nvSpPr>
            <p:cNvPr id="35" name="Freeform 8"/>
            <p:cNvSpPr/>
            <p:nvPr/>
          </p:nvSpPr>
          <p:spPr bwMode="auto">
            <a:xfrm>
              <a:off x="7392564" y="5740999"/>
              <a:ext cx="148865" cy="148865"/>
            </a:xfrm>
            <a:custGeom>
              <a:avLst/>
              <a:gdLst>
                <a:gd name="T0" fmla="*/ 19 w 42"/>
                <a:gd name="T1" fmla="*/ 1 h 42"/>
                <a:gd name="T2" fmla="*/ 0 w 42"/>
                <a:gd name="T3" fmla="*/ 42 h 42"/>
                <a:gd name="T4" fmla="*/ 42 w 42"/>
                <a:gd name="T5" fmla="*/ 24 h 42"/>
                <a:gd name="T6" fmla="*/ 42 w 42"/>
                <a:gd name="T7" fmla="*/ 24 h 42"/>
                <a:gd name="T8" fmla="*/ 19 w 42"/>
                <a:gd name="T9" fmla="*/ 0 h 42"/>
                <a:gd name="T10" fmla="*/ 19 w 42"/>
                <a:gd name="T11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2">
                  <a:moveTo>
                    <a:pt x="19" y="1"/>
                  </a:moveTo>
                  <a:lnTo>
                    <a:pt x="0" y="4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19" y="0"/>
                  </a:lnTo>
                  <a:lnTo>
                    <a:pt x="1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9"/>
            <p:cNvSpPr/>
            <p:nvPr/>
          </p:nvSpPr>
          <p:spPr bwMode="auto">
            <a:xfrm>
              <a:off x="7477630" y="5383014"/>
              <a:ext cx="368619" cy="375707"/>
            </a:xfrm>
            <a:custGeom>
              <a:avLst/>
              <a:gdLst>
                <a:gd name="T0" fmla="*/ 94 w 104"/>
                <a:gd name="T1" fmla="*/ 0 h 106"/>
                <a:gd name="T2" fmla="*/ 0 w 104"/>
                <a:gd name="T3" fmla="*/ 96 h 106"/>
                <a:gd name="T4" fmla="*/ 9 w 104"/>
                <a:gd name="T5" fmla="*/ 106 h 106"/>
                <a:gd name="T6" fmla="*/ 104 w 104"/>
                <a:gd name="T7" fmla="*/ 10 h 106"/>
                <a:gd name="T8" fmla="*/ 94 w 104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6">
                  <a:moveTo>
                    <a:pt x="94" y="0"/>
                  </a:moveTo>
                  <a:lnTo>
                    <a:pt x="0" y="96"/>
                  </a:lnTo>
                  <a:lnTo>
                    <a:pt x="9" y="106"/>
                  </a:lnTo>
                  <a:lnTo>
                    <a:pt x="104" y="10"/>
                  </a:ln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10"/>
            <p:cNvSpPr/>
            <p:nvPr/>
          </p:nvSpPr>
          <p:spPr bwMode="auto">
            <a:xfrm>
              <a:off x="7527252" y="5439725"/>
              <a:ext cx="368619" cy="368619"/>
            </a:xfrm>
            <a:custGeom>
              <a:avLst/>
              <a:gdLst>
                <a:gd name="T0" fmla="*/ 95 w 104"/>
                <a:gd name="T1" fmla="*/ 0 h 104"/>
                <a:gd name="T2" fmla="*/ 0 w 104"/>
                <a:gd name="T3" fmla="*/ 94 h 104"/>
                <a:gd name="T4" fmla="*/ 10 w 104"/>
                <a:gd name="T5" fmla="*/ 104 h 104"/>
                <a:gd name="T6" fmla="*/ 104 w 104"/>
                <a:gd name="T7" fmla="*/ 9 h 104"/>
                <a:gd name="T8" fmla="*/ 95 w 104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95" y="0"/>
                  </a:moveTo>
                  <a:lnTo>
                    <a:pt x="0" y="94"/>
                  </a:lnTo>
                  <a:lnTo>
                    <a:pt x="10" y="104"/>
                  </a:lnTo>
                  <a:lnTo>
                    <a:pt x="104" y="9"/>
                  </a:lnTo>
                  <a:lnTo>
                    <a:pt x="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11"/>
            <p:cNvSpPr/>
            <p:nvPr/>
          </p:nvSpPr>
          <p:spPr bwMode="auto">
            <a:xfrm>
              <a:off x="7835615" y="5336936"/>
              <a:ext cx="113421" cy="109878"/>
            </a:xfrm>
            <a:custGeom>
              <a:avLst/>
              <a:gdLst>
                <a:gd name="T0" fmla="*/ 17 w 26"/>
                <a:gd name="T1" fmla="*/ 8 h 26"/>
                <a:gd name="T2" fmla="*/ 0 w 26"/>
                <a:gd name="T3" fmla="*/ 7 h 26"/>
                <a:gd name="T4" fmla="*/ 19 w 26"/>
                <a:gd name="T5" fmla="*/ 26 h 26"/>
                <a:gd name="T6" fmla="*/ 17 w 26"/>
                <a:gd name="T7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6">
                  <a:moveTo>
                    <a:pt x="17" y="8"/>
                  </a:moveTo>
                  <a:cubicBezTo>
                    <a:pt x="9" y="0"/>
                    <a:pt x="0" y="7"/>
                    <a:pt x="0" y="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26" y="17"/>
                    <a:pt x="1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195924" y="2926885"/>
            <a:ext cx="282643" cy="378920"/>
            <a:chOff x="8025047" y="2676140"/>
            <a:chExt cx="308642" cy="413776"/>
          </a:xfrm>
        </p:grpSpPr>
        <p:sp>
          <p:nvSpPr>
            <p:cNvPr id="41" name="Freeform 62"/>
            <p:cNvSpPr>
              <a:spLocks noEditPoints="1"/>
            </p:cNvSpPr>
            <p:nvPr/>
          </p:nvSpPr>
          <p:spPr bwMode="auto">
            <a:xfrm>
              <a:off x="8025047" y="2676140"/>
              <a:ext cx="233759" cy="413776"/>
            </a:xfrm>
            <a:custGeom>
              <a:avLst/>
              <a:gdLst>
                <a:gd name="T0" fmla="*/ 66 w 73"/>
                <a:gd name="T1" fmla="*/ 105 h 129"/>
                <a:gd name="T2" fmla="*/ 7 w 73"/>
                <a:gd name="T3" fmla="*/ 105 h 129"/>
                <a:gd name="T4" fmla="*/ 7 w 73"/>
                <a:gd name="T5" fmla="*/ 16 h 129"/>
                <a:gd name="T6" fmla="*/ 66 w 73"/>
                <a:gd name="T7" fmla="*/ 16 h 129"/>
                <a:gd name="T8" fmla="*/ 66 w 73"/>
                <a:gd name="T9" fmla="*/ 35 h 129"/>
                <a:gd name="T10" fmla="*/ 73 w 73"/>
                <a:gd name="T11" fmla="*/ 35 h 129"/>
                <a:gd name="T12" fmla="*/ 73 w 73"/>
                <a:gd name="T13" fmla="*/ 10 h 129"/>
                <a:gd name="T14" fmla="*/ 63 w 73"/>
                <a:gd name="T15" fmla="*/ 0 h 129"/>
                <a:gd name="T16" fmla="*/ 9 w 73"/>
                <a:gd name="T17" fmla="*/ 0 h 129"/>
                <a:gd name="T18" fmla="*/ 0 w 73"/>
                <a:gd name="T19" fmla="*/ 10 h 129"/>
                <a:gd name="T20" fmla="*/ 0 w 73"/>
                <a:gd name="T21" fmla="*/ 120 h 129"/>
                <a:gd name="T22" fmla="*/ 9 w 73"/>
                <a:gd name="T23" fmla="*/ 129 h 129"/>
                <a:gd name="T24" fmla="*/ 63 w 73"/>
                <a:gd name="T25" fmla="*/ 129 h 129"/>
                <a:gd name="T26" fmla="*/ 73 w 73"/>
                <a:gd name="T27" fmla="*/ 120 h 129"/>
                <a:gd name="T28" fmla="*/ 73 w 73"/>
                <a:gd name="T29" fmla="*/ 79 h 129"/>
                <a:gd name="T30" fmla="*/ 66 w 73"/>
                <a:gd name="T31" fmla="*/ 79 h 129"/>
                <a:gd name="T32" fmla="*/ 66 w 73"/>
                <a:gd name="T33" fmla="*/ 105 h 129"/>
                <a:gd name="T34" fmla="*/ 57 w 73"/>
                <a:gd name="T35" fmla="*/ 6 h 129"/>
                <a:gd name="T36" fmla="*/ 60 w 73"/>
                <a:gd name="T37" fmla="*/ 9 h 129"/>
                <a:gd name="T38" fmla="*/ 57 w 73"/>
                <a:gd name="T39" fmla="*/ 11 h 129"/>
                <a:gd name="T40" fmla="*/ 55 w 73"/>
                <a:gd name="T41" fmla="*/ 9 h 129"/>
                <a:gd name="T42" fmla="*/ 57 w 73"/>
                <a:gd name="T43" fmla="*/ 6 h 129"/>
                <a:gd name="T44" fmla="*/ 24 w 73"/>
                <a:gd name="T45" fmla="*/ 7 h 129"/>
                <a:gd name="T46" fmla="*/ 49 w 73"/>
                <a:gd name="T47" fmla="*/ 7 h 129"/>
                <a:gd name="T48" fmla="*/ 49 w 73"/>
                <a:gd name="T49" fmla="*/ 10 h 129"/>
                <a:gd name="T50" fmla="*/ 24 w 73"/>
                <a:gd name="T51" fmla="*/ 10 h 129"/>
                <a:gd name="T52" fmla="*/ 24 w 73"/>
                <a:gd name="T53" fmla="*/ 7 h 129"/>
                <a:gd name="T54" fmla="*/ 48 w 73"/>
                <a:gd name="T55" fmla="*/ 119 h 129"/>
                <a:gd name="T56" fmla="*/ 25 w 73"/>
                <a:gd name="T57" fmla="*/ 119 h 129"/>
                <a:gd name="T58" fmla="*/ 25 w 73"/>
                <a:gd name="T59" fmla="*/ 112 h 129"/>
                <a:gd name="T60" fmla="*/ 48 w 73"/>
                <a:gd name="T61" fmla="*/ 112 h 129"/>
                <a:gd name="T62" fmla="*/ 48 w 73"/>
                <a:gd name="T63" fmla="*/ 11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3" h="129">
                  <a:moveTo>
                    <a:pt x="66" y="105"/>
                  </a:moveTo>
                  <a:cubicBezTo>
                    <a:pt x="7" y="105"/>
                    <a:pt x="7" y="105"/>
                    <a:pt x="7" y="10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5"/>
                    <a:pt x="68" y="0"/>
                    <a:pt x="6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5"/>
                    <a:pt x="4" y="129"/>
                    <a:pt x="9" y="129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68" y="129"/>
                    <a:pt x="73" y="125"/>
                    <a:pt x="73" y="120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66" y="79"/>
                    <a:pt x="66" y="79"/>
                    <a:pt x="66" y="79"/>
                  </a:cubicBezTo>
                  <a:lnTo>
                    <a:pt x="66" y="105"/>
                  </a:lnTo>
                  <a:close/>
                  <a:moveTo>
                    <a:pt x="57" y="6"/>
                  </a:moveTo>
                  <a:cubicBezTo>
                    <a:pt x="58" y="6"/>
                    <a:pt x="60" y="7"/>
                    <a:pt x="60" y="9"/>
                  </a:cubicBezTo>
                  <a:cubicBezTo>
                    <a:pt x="60" y="10"/>
                    <a:pt x="58" y="11"/>
                    <a:pt x="57" y="11"/>
                  </a:cubicBezTo>
                  <a:cubicBezTo>
                    <a:pt x="56" y="11"/>
                    <a:pt x="55" y="10"/>
                    <a:pt x="55" y="9"/>
                  </a:cubicBezTo>
                  <a:cubicBezTo>
                    <a:pt x="55" y="7"/>
                    <a:pt x="56" y="6"/>
                    <a:pt x="57" y="6"/>
                  </a:cubicBezTo>
                  <a:close/>
                  <a:moveTo>
                    <a:pt x="24" y="7"/>
                  </a:moveTo>
                  <a:cubicBezTo>
                    <a:pt x="49" y="7"/>
                    <a:pt x="49" y="7"/>
                    <a:pt x="49" y="7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24" y="10"/>
                    <a:pt x="24" y="10"/>
                    <a:pt x="24" y="10"/>
                  </a:cubicBezTo>
                  <a:lnTo>
                    <a:pt x="24" y="7"/>
                  </a:lnTo>
                  <a:close/>
                  <a:moveTo>
                    <a:pt x="48" y="119"/>
                  </a:moveTo>
                  <a:cubicBezTo>
                    <a:pt x="25" y="119"/>
                    <a:pt x="25" y="119"/>
                    <a:pt x="25" y="119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48" y="112"/>
                    <a:pt x="48" y="112"/>
                    <a:pt x="48" y="112"/>
                  </a:cubicBezTo>
                  <a:lnTo>
                    <a:pt x="48" y="1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63"/>
            <p:cNvSpPr/>
            <p:nvPr/>
          </p:nvSpPr>
          <p:spPr bwMode="auto">
            <a:xfrm>
              <a:off x="8159041" y="2753123"/>
              <a:ext cx="174648" cy="166585"/>
            </a:xfrm>
            <a:custGeom>
              <a:avLst/>
              <a:gdLst>
                <a:gd name="T0" fmla="*/ 0 w 65"/>
                <a:gd name="T1" fmla="*/ 44 h 62"/>
                <a:gd name="T2" fmla="*/ 8 w 65"/>
                <a:gd name="T3" fmla="*/ 44 h 62"/>
                <a:gd name="T4" fmla="*/ 0 w 65"/>
                <a:gd name="T5" fmla="*/ 62 h 62"/>
                <a:gd name="T6" fmla="*/ 22 w 65"/>
                <a:gd name="T7" fmla="*/ 44 h 62"/>
                <a:gd name="T8" fmla="*/ 65 w 65"/>
                <a:gd name="T9" fmla="*/ 44 h 62"/>
                <a:gd name="T10" fmla="*/ 65 w 65"/>
                <a:gd name="T11" fmla="*/ 0 h 62"/>
                <a:gd name="T12" fmla="*/ 0 w 65"/>
                <a:gd name="T13" fmla="*/ 0 h 62"/>
                <a:gd name="T14" fmla="*/ 0 w 65"/>
                <a:gd name="T15" fmla="*/ 4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2">
                  <a:moveTo>
                    <a:pt x="0" y="44"/>
                  </a:moveTo>
                  <a:lnTo>
                    <a:pt x="8" y="44"/>
                  </a:lnTo>
                  <a:lnTo>
                    <a:pt x="0" y="62"/>
                  </a:lnTo>
                  <a:lnTo>
                    <a:pt x="22" y="44"/>
                  </a:lnTo>
                  <a:lnTo>
                    <a:pt x="65" y="44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2" name="Freeform 58"/>
          <p:cNvSpPr/>
          <p:nvPr/>
        </p:nvSpPr>
        <p:spPr bwMode="auto">
          <a:xfrm>
            <a:off x="8089253" y="3890901"/>
            <a:ext cx="427409" cy="443045"/>
          </a:xfrm>
          <a:custGeom>
            <a:avLst/>
            <a:gdLst>
              <a:gd name="T0" fmla="*/ 99 w 137"/>
              <a:gd name="T1" fmla="*/ 57 h 142"/>
              <a:gd name="T2" fmla="*/ 137 w 137"/>
              <a:gd name="T3" fmla="*/ 57 h 142"/>
              <a:gd name="T4" fmla="*/ 76 w 137"/>
              <a:gd name="T5" fmla="*/ 4 h 142"/>
              <a:gd name="T6" fmla="*/ 69 w 137"/>
              <a:gd name="T7" fmla="*/ 0 h 142"/>
              <a:gd name="T8" fmla="*/ 62 w 137"/>
              <a:gd name="T9" fmla="*/ 4 h 142"/>
              <a:gd name="T10" fmla="*/ 0 w 137"/>
              <a:gd name="T11" fmla="*/ 57 h 142"/>
              <a:gd name="T12" fmla="*/ 39 w 137"/>
              <a:gd name="T13" fmla="*/ 57 h 142"/>
              <a:gd name="T14" fmla="*/ 62 w 137"/>
              <a:gd name="T15" fmla="*/ 5 h 142"/>
              <a:gd name="T16" fmla="*/ 62 w 137"/>
              <a:gd name="T17" fmla="*/ 6 h 142"/>
              <a:gd name="T18" fmla="*/ 44 w 137"/>
              <a:gd name="T19" fmla="*/ 57 h 142"/>
              <a:gd name="T20" fmla="*/ 64 w 137"/>
              <a:gd name="T21" fmla="*/ 57 h 142"/>
              <a:gd name="T22" fmla="*/ 64 w 137"/>
              <a:gd name="T23" fmla="*/ 123 h 142"/>
              <a:gd name="T24" fmla="*/ 64 w 137"/>
              <a:gd name="T25" fmla="*/ 125 h 142"/>
              <a:gd name="T26" fmla="*/ 64 w 137"/>
              <a:gd name="T27" fmla="*/ 130 h 142"/>
              <a:gd name="T28" fmla="*/ 76 w 137"/>
              <a:gd name="T29" fmla="*/ 142 h 142"/>
              <a:gd name="T30" fmla="*/ 88 w 137"/>
              <a:gd name="T31" fmla="*/ 130 h 142"/>
              <a:gd name="T32" fmla="*/ 88 w 137"/>
              <a:gd name="T33" fmla="*/ 125 h 142"/>
              <a:gd name="T34" fmla="*/ 79 w 137"/>
              <a:gd name="T35" fmla="*/ 125 h 142"/>
              <a:gd name="T36" fmla="*/ 79 w 137"/>
              <a:gd name="T37" fmla="*/ 127 h 142"/>
              <a:gd name="T38" fmla="*/ 79 w 137"/>
              <a:gd name="T39" fmla="*/ 130 h 142"/>
              <a:gd name="T40" fmla="*/ 76 w 137"/>
              <a:gd name="T41" fmla="*/ 134 h 142"/>
              <a:gd name="T42" fmla="*/ 72 w 137"/>
              <a:gd name="T43" fmla="*/ 130 h 142"/>
              <a:gd name="T44" fmla="*/ 72 w 137"/>
              <a:gd name="T45" fmla="*/ 127 h 142"/>
              <a:gd name="T46" fmla="*/ 72 w 137"/>
              <a:gd name="T47" fmla="*/ 125 h 142"/>
              <a:gd name="T48" fmla="*/ 72 w 137"/>
              <a:gd name="T49" fmla="*/ 112 h 142"/>
              <a:gd name="T50" fmla="*/ 72 w 137"/>
              <a:gd name="T51" fmla="*/ 57 h 142"/>
              <a:gd name="T52" fmla="*/ 94 w 137"/>
              <a:gd name="T53" fmla="*/ 57 h 142"/>
              <a:gd name="T54" fmla="*/ 76 w 137"/>
              <a:gd name="T55" fmla="*/ 6 h 142"/>
              <a:gd name="T56" fmla="*/ 76 w 137"/>
              <a:gd name="T57" fmla="*/ 5 h 142"/>
              <a:gd name="T58" fmla="*/ 99 w 137"/>
              <a:gd name="T59" fmla="*/ 57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7" h="142">
                <a:moveTo>
                  <a:pt x="99" y="57"/>
                </a:moveTo>
                <a:cubicBezTo>
                  <a:pt x="137" y="57"/>
                  <a:pt x="137" y="57"/>
                  <a:pt x="137" y="57"/>
                </a:cubicBezTo>
                <a:cubicBezTo>
                  <a:pt x="130" y="29"/>
                  <a:pt x="105" y="7"/>
                  <a:pt x="76" y="4"/>
                </a:cubicBezTo>
                <a:cubicBezTo>
                  <a:pt x="74" y="2"/>
                  <a:pt x="72" y="0"/>
                  <a:pt x="69" y="0"/>
                </a:cubicBezTo>
                <a:cubicBezTo>
                  <a:pt x="66" y="0"/>
                  <a:pt x="64" y="2"/>
                  <a:pt x="62" y="4"/>
                </a:cubicBezTo>
                <a:cubicBezTo>
                  <a:pt x="32" y="7"/>
                  <a:pt x="7" y="28"/>
                  <a:pt x="0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24"/>
                  <a:pt x="58" y="8"/>
                  <a:pt x="62" y="5"/>
                </a:cubicBezTo>
                <a:cubicBezTo>
                  <a:pt x="62" y="5"/>
                  <a:pt x="62" y="5"/>
                  <a:pt x="62" y="6"/>
                </a:cubicBezTo>
                <a:cubicBezTo>
                  <a:pt x="41" y="32"/>
                  <a:pt x="44" y="57"/>
                  <a:pt x="44" y="57"/>
                </a:cubicBezTo>
                <a:cubicBezTo>
                  <a:pt x="64" y="57"/>
                  <a:pt x="64" y="57"/>
                  <a:pt x="64" y="57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4" y="137"/>
                  <a:pt x="69" y="142"/>
                  <a:pt x="76" y="142"/>
                </a:cubicBezTo>
                <a:cubicBezTo>
                  <a:pt x="82" y="142"/>
                  <a:pt x="88" y="137"/>
                  <a:pt x="88" y="130"/>
                </a:cubicBezTo>
                <a:cubicBezTo>
                  <a:pt x="88" y="125"/>
                  <a:pt x="88" y="125"/>
                  <a:pt x="88" y="125"/>
                </a:cubicBezTo>
                <a:cubicBezTo>
                  <a:pt x="79" y="125"/>
                  <a:pt x="79" y="125"/>
                  <a:pt x="79" y="125"/>
                </a:cubicBezTo>
                <a:cubicBezTo>
                  <a:pt x="79" y="127"/>
                  <a:pt x="79" y="127"/>
                  <a:pt x="79" y="127"/>
                </a:cubicBezTo>
                <a:cubicBezTo>
                  <a:pt x="79" y="130"/>
                  <a:pt x="79" y="130"/>
                  <a:pt x="79" y="130"/>
                </a:cubicBezTo>
                <a:cubicBezTo>
                  <a:pt x="79" y="132"/>
                  <a:pt x="78" y="134"/>
                  <a:pt x="76" y="134"/>
                </a:cubicBezTo>
                <a:cubicBezTo>
                  <a:pt x="74" y="134"/>
                  <a:pt x="72" y="132"/>
                  <a:pt x="72" y="130"/>
                </a:cubicBezTo>
                <a:cubicBezTo>
                  <a:pt x="72" y="127"/>
                  <a:pt x="72" y="127"/>
                  <a:pt x="72" y="127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2" y="57"/>
                  <a:pt x="72" y="57"/>
                  <a:pt x="72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7" y="32"/>
                  <a:pt x="76" y="6"/>
                </a:cubicBezTo>
                <a:cubicBezTo>
                  <a:pt x="76" y="5"/>
                  <a:pt x="76" y="5"/>
                  <a:pt x="76" y="5"/>
                </a:cubicBezTo>
                <a:cubicBezTo>
                  <a:pt x="80" y="8"/>
                  <a:pt x="99" y="24"/>
                  <a:pt x="99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1650" tIns="55825" rIns="111650" bIns="5582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 Placeholder 6"/>
          <p:cNvSpPr txBox="1"/>
          <p:nvPr/>
        </p:nvSpPr>
        <p:spPr>
          <a:xfrm>
            <a:off x="8970700" y="3040603"/>
            <a:ext cx="1479003" cy="307739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 Placeholder 7"/>
          <p:cNvSpPr txBox="1"/>
          <p:nvPr/>
        </p:nvSpPr>
        <p:spPr>
          <a:xfrm>
            <a:off x="8970742" y="3989053"/>
            <a:ext cx="1479427" cy="307739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7"/>
          <p:cNvSpPr txBox="1"/>
          <p:nvPr/>
        </p:nvSpPr>
        <p:spPr>
          <a:xfrm>
            <a:off x="2446221" y="4844306"/>
            <a:ext cx="1768355" cy="2585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8"/>
          <p:cNvSpPr txBox="1"/>
          <p:nvPr/>
        </p:nvSpPr>
        <p:spPr>
          <a:xfrm>
            <a:off x="2451991" y="5082323"/>
            <a:ext cx="2142474" cy="59085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7"/>
          <p:cNvSpPr txBox="1"/>
          <p:nvPr/>
        </p:nvSpPr>
        <p:spPr>
          <a:xfrm>
            <a:off x="8205851" y="4844306"/>
            <a:ext cx="1768355" cy="2585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58"/>
          <p:cNvSpPr txBox="1"/>
          <p:nvPr/>
        </p:nvSpPr>
        <p:spPr>
          <a:xfrm>
            <a:off x="8211621" y="5082323"/>
            <a:ext cx="2142474" cy="59085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500"/>
                            </p:stCondLst>
                            <p:childTnLst>
                              <p:par>
                                <p:cTn id="9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42" grpId="0" animBg="1"/>
      <p:bldP spid="45" grpId="0" animBg="1"/>
      <p:bldP spid="46" grpId="0" build="p"/>
      <p:bldP spid="47" grpId="0" build="p"/>
      <p:bldP spid="33" grpId="0" animBg="1"/>
      <p:bldP spid="52" grpId="0" animBg="1"/>
      <p:bldP spid="43" grpId="0" build="p"/>
      <p:bldP spid="44" grpId="0" build="p"/>
      <p:bldP spid="53" grpId="0"/>
      <p:bldP spid="54" grpId="0"/>
      <p:bldP spid="55" grpId="0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肘形连接符 43"/>
          <p:cNvSpPr>
            <a:spLocks noChangeShapeType="1"/>
          </p:cNvSpPr>
          <p:nvPr/>
        </p:nvSpPr>
        <p:spPr bwMode="auto">
          <a:xfrm rot="10800000" flipH="1">
            <a:off x="8165779" y="2072139"/>
            <a:ext cx="97574" cy="1919283"/>
          </a:xfrm>
          <a:prstGeom prst="bentConnector2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肘形连接符 17"/>
          <p:cNvSpPr>
            <a:spLocks noChangeShapeType="1"/>
          </p:cNvSpPr>
          <p:nvPr/>
        </p:nvSpPr>
        <p:spPr bwMode="auto">
          <a:xfrm rot="16200000" flipH="1">
            <a:off x="8040440" y="4212666"/>
            <a:ext cx="339879" cy="3566007"/>
          </a:xfrm>
          <a:prstGeom prst="bentConnector2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肘形连接符 46"/>
          <p:cNvSpPr>
            <a:spLocks noChangeShapeType="1"/>
          </p:cNvSpPr>
          <p:nvPr/>
        </p:nvSpPr>
        <p:spPr bwMode="auto">
          <a:xfrm rot="10800000" flipV="1">
            <a:off x="4403563" y="4157349"/>
            <a:ext cx="189833" cy="806937"/>
          </a:xfrm>
          <a:prstGeom prst="bentConnector2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肘形连接符 51"/>
          <p:cNvSpPr>
            <a:spLocks noChangeShapeType="1"/>
          </p:cNvSpPr>
          <p:nvPr/>
        </p:nvSpPr>
        <p:spPr bwMode="auto">
          <a:xfrm rot="16200000" flipV="1">
            <a:off x="5415645" y="1493698"/>
            <a:ext cx="128132" cy="1904086"/>
          </a:xfrm>
          <a:prstGeom prst="bentConnector2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89910" y="2653888"/>
            <a:ext cx="3494611" cy="3239562"/>
            <a:chOff x="3898426" y="1805124"/>
            <a:chExt cx="4494140" cy="4166144"/>
          </a:xfrm>
        </p:grpSpPr>
        <p:sp>
          <p:nvSpPr>
            <p:cNvPr id="37" name="椭圆 12"/>
            <p:cNvSpPr>
              <a:spLocks noChangeArrowheads="1"/>
            </p:cNvSpPr>
            <p:nvPr/>
          </p:nvSpPr>
          <p:spPr bwMode="auto">
            <a:xfrm flipH="1">
              <a:off x="5881907" y="1805124"/>
              <a:ext cx="515252" cy="515252"/>
            </a:xfrm>
            <a:prstGeom prst="ellipse">
              <a:avLst/>
            </a:prstGeom>
            <a:solidFill>
              <a:schemeClr val="bg1"/>
            </a:solidFill>
            <a:ln w="76200" cap="flat" cmpd="sng">
              <a:solidFill>
                <a:schemeClr val="accent1"/>
              </a:solidFill>
              <a:bevel/>
            </a:ln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椭圆 10"/>
            <p:cNvSpPr>
              <a:spLocks noChangeArrowheads="1"/>
            </p:cNvSpPr>
            <p:nvPr/>
          </p:nvSpPr>
          <p:spPr bwMode="auto">
            <a:xfrm flipH="1">
              <a:off x="7771164" y="3503547"/>
              <a:ext cx="516444" cy="516444"/>
            </a:xfrm>
            <a:prstGeom prst="ellipse">
              <a:avLst/>
            </a:prstGeom>
            <a:solidFill>
              <a:schemeClr val="bg1"/>
            </a:solidFill>
            <a:ln w="76200" cap="flat" cmpd="sng">
              <a:solidFill>
                <a:schemeClr val="accent4"/>
              </a:solidFill>
              <a:bevel/>
            </a:ln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椭圆 11"/>
            <p:cNvSpPr>
              <a:spLocks noChangeArrowheads="1"/>
            </p:cNvSpPr>
            <p:nvPr/>
          </p:nvSpPr>
          <p:spPr bwMode="auto">
            <a:xfrm flipH="1">
              <a:off x="5881907" y="5241328"/>
              <a:ext cx="515252" cy="516445"/>
            </a:xfrm>
            <a:prstGeom prst="ellipse">
              <a:avLst/>
            </a:prstGeom>
            <a:solidFill>
              <a:schemeClr val="bg1"/>
            </a:solidFill>
            <a:ln w="76200" cap="flat" cmpd="sng">
              <a:solidFill>
                <a:schemeClr val="accent4"/>
              </a:solidFill>
              <a:bevel/>
            </a:ln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椭圆 44"/>
            <p:cNvSpPr>
              <a:spLocks noChangeArrowheads="1"/>
            </p:cNvSpPr>
            <p:nvPr/>
          </p:nvSpPr>
          <p:spPr bwMode="auto">
            <a:xfrm flipH="1">
              <a:off x="4010541" y="3503547"/>
              <a:ext cx="515252" cy="515252"/>
            </a:xfrm>
            <a:prstGeom prst="ellipse">
              <a:avLst/>
            </a:prstGeom>
            <a:solidFill>
              <a:schemeClr val="bg1"/>
            </a:solidFill>
            <a:ln w="76200" cap="flat" cmpd="sng">
              <a:solidFill>
                <a:schemeClr val="accent1"/>
              </a:solidFill>
              <a:bevel/>
            </a:ln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左弧形箭头 1"/>
            <p:cNvSpPr>
              <a:spLocks noChangeArrowheads="1"/>
            </p:cNvSpPr>
            <p:nvPr/>
          </p:nvSpPr>
          <p:spPr bwMode="auto">
            <a:xfrm>
              <a:off x="3898426" y="1805124"/>
              <a:ext cx="1892835" cy="4166144"/>
            </a:xfrm>
            <a:prstGeom prst="curvedRightArrow">
              <a:avLst>
                <a:gd name="adj1" fmla="val 24996"/>
                <a:gd name="adj2" fmla="val 50022"/>
                <a:gd name="adj3" fmla="val 25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左弧形箭头 39"/>
            <p:cNvSpPr>
              <a:spLocks noChangeArrowheads="1"/>
            </p:cNvSpPr>
            <p:nvPr/>
          </p:nvSpPr>
          <p:spPr bwMode="auto">
            <a:xfrm flipH="1">
              <a:off x="6498539" y="1805124"/>
              <a:ext cx="1894027" cy="4166144"/>
            </a:xfrm>
            <a:prstGeom prst="curvedRightArrow">
              <a:avLst>
                <a:gd name="adj1" fmla="val 24980"/>
                <a:gd name="adj2" fmla="val 49990"/>
                <a:gd name="adj3" fmla="val 25000"/>
              </a:avLst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169266" y="3278560"/>
              <a:ext cx="1853468" cy="451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872491" y="3651941"/>
              <a:ext cx="2447020" cy="6886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5981606" y="5340706"/>
              <a:ext cx="317153" cy="317695"/>
              <a:chOff x="9145588" y="4435471"/>
              <a:chExt cx="464344" cy="465137"/>
            </a:xfrm>
          </p:grpSpPr>
          <p:sp>
            <p:nvSpPr>
              <p:cNvPr id="71" name="AutoShape 7"/>
              <p:cNvSpPr/>
              <p:nvPr/>
            </p:nvSpPr>
            <p:spPr bwMode="auto">
              <a:xfrm>
                <a:off x="9145588" y="4435471"/>
                <a:ext cx="464344" cy="465137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2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4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5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6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7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8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9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7864358" y="3622124"/>
              <a:ext cx="317153" cy="317695"/>
              <a:chOff x="7287419" y="3505994"/>
              <a:chExt cx="464344" cy="465138"/>
            </a:xfrm>
          </p:grpSpPr>
          <p:sp>
            <p:nvSpPr>
              <p:cNvPr id="81" name="AutoShape 37"/>
              <p:cNvSpPr/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2" name="AutoShape 38"/>
              <p:cNvSpPr/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3" name="AutoShape 39"/>
              <p:cNvSpPr/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4" name="AutoShape 40"/>
              <p:cNvSpPr/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5" name="AutoShape 41"/>
              <p:cNvSpPr/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6" name="AutoShape 42"/>
              <p:cNvSpPr/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4146264" y="3609536"/>
              <a:ext cx="238000" cy="317695"/>
              <a:chOff x="2639220" y="3510754"/>
              <a:chExt cx="348456" cy="465137"/>
            </a:xfrm>
          </p:grpSpPr>
          <p:sp>
            <p:nvSpPr>
              <p:cNvPr id="88" name="AutoShape 115"/>
              <p:cNvSpPr/>
              <p:nvPr/>
            </p:nvSpPr>
            <p:spPr bwMode="auto">
              <a:xfrm>
                <a:off x="2639220" y="3510754"/>
                <a:ext cx="348456" cy="4651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9" name="AutoShape 116"/>
              <p:cNvSpPr/>
              <p:nvPr/>
            </p:nvSpPr>
            <p:spPr bwMode="auto">
              <a:xfrm>
                <a:off x="2784475" y="3786982"/>
                <a:ext cx="57944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5992775" y="1913195"/>
              <a:ext cx="317153" cy="317153"/>
              <a:chOff x="4439444" y="1652588"/>
              <a:chExt cx="464344" cy="464344"/>
            </a:xfrm>
          </p:grpSpPr>
          <p:sp>
            <p:nvSpPr>
              <p:cNvPr id="91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2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3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lIns="17445" tIns="17445" rIns="17445" bIns="17445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98" name="Group 97"/>
          <p:cNvGrpSpPr/>
          <p:nvPr/>
        </p:nvGrpSpPr>
        <p:grpSpPr>
          <a:xfrm>
            <a:off x="2372805" y="2072139"/>
            <a:ext cx="2097240" cy="897466"/>
            <a:chOff x="773723" y="1924636"/>
            <a:chExt cx="2945744" cy="980021"/>
          </a:xfrm>
        </p:grpSpPr>
        <p:sp>
          <p:nvSpPr>
            <p:cNvPr id="96" name="TextBox 95"/>
            <p:cNvSpPr txBox="1"/>
            <p:nvPr/>
          </p:nvSpPr>
          <p:spPr>
            <a:xfrm>
              <a:off x="1954472" y="1924636"/>
              <a:ext cx="1764995" cy="2822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73723" y="2259448"/>
              <a:ext cx="2945200" cy="6452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390197" y="5081253"/>
            <a:ext cx="2157996" cy="897467"/>
            <a:chOff x="773723" y="1924636"/>
            <a:chExt cx="3031080" cy="980022"/>
          </a:xfrm>
        </p:grpSpPr>
        <p:sp>
          <p:nvSpPr>
            <p:cNvPr id="100" name="TextBox 99"/>
            <p:cNvSpPr txBox="1"/>
            <p:nvPr/>
          </p:nvSpPr>
          <p:spPr>
            <a:xfrm>
              <a:off x="2039808" y="1924636"/>
              <a:ext cx="1764995" cy="2822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73723" y="2259449"/>
              <a:ext cx="2945199" cy="6452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8305401" y="2043200"/>
            <a:ext cx="2271819" cy="897466"/>
            <a:chOff x="773723" y="1924636"/>
            <a:chExt cx="2945200" cy="980020"/>
          </a:xfrm>
        </p:grpSpPr>
        <p:sp>
          <p:nvSpPr>
            <p:cNvPr id="103" name="TextBox 102"/>
            <p:cNvSpPr txBox="1"/>
            <p:nvPr/>
          </p:nvSpPr>
          <p:spPr>
            <a:xfrm>
              <a:off x="776761" y="1924636"/>
              <a:ext cx="1629062" cy="2822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773723" y="2259448"/>
              <a:ext cx="2945200" cy="6452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7920074" y="5158916"/>
            <a:ext cx="2288820" cy="873036"/>
            <a:chOff x="751684" y="1951314"/>
            <a:chExt cx="2967239" cy="953342"/>
          </a:xfrm>
        </p:grpSpPr>
        <p:sp>
          <p:nvSpPr>
            <p:cNvPr id="109" name="TextBox 108"/>
            <p:cNvSpPr txBox="1"/>
            <p:nvPr/>
          </p:nvSpPr>
          <p:spPr>
            <a:xfrm>
              <a:off x="751684" y="1951314"/>
              <a:ext cx="1629061" cy="2822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73723" y="2259448"/>
              <a:ext cx="2945200" cy="6452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 animBg="1"/>
      <p:bldP spid="49" grpId="0" animBg="1"/>
      <p:bldP spid="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4" y="447"/>
            <a:ext cx="12857163" cy="723246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>
            <a:off x="6976149" y="449"/>
            <a:ext cx="5881809" cy="7232466"/>
          </a:xfrm>
          <a:custGeom>
            <a:avLst/>
            <a:gdLst>
              <a:gd name="T0" fmla="*/ 1998 w 4661"/>
              <a:gd name="T1" fmla="*/ 0 h 5613"/>
              <a:gd name="T2" fmla="*/ 4661 w 4661"/>
              <a:gd name="T3" fmla="*/ 0 h 5613"/>
              <a:gd name="T4" fmla="*/ 2660 w 4661"/>
              <a:gd name="T5" fmla="*/ 5613 h 5613"/>
              <a:gd name="T6" fmla="*/ 0 w 4661"/>
              <a:gd name="T7" fmla="*/ 5613 h 5613"/>
              <a:gd name="T8" fmla="*/ 1998 w 4661"/>
              <a:gd name="T9" fmla="*/ 0 h 5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1" h="5613">
                <a:moveTo>
                  <a:pt x="1998" y="0"/>
                </a:moveTo>
                <a:lnTo>
                  <a:pt x="4661" y="0"/>
                </a:lnTo>
                <a:lnTo>
                  <a:pt x="2660" y="5613"/>
                </a:lnTo>
                <a:lnTo>
                  <a:pt x="0" y="5613"/>
                </a:lnTo>
                <a:lnTo>
                  <a:pt x="1998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  <a:effectLst/>
        </p:spPr>
        <p:txBody>
          <a:bodyPr vert="horz" wrap="square" lIns="45311" tIns="22656" rIns="45311" bIns="22656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79592" y="2180318"/>
            <a:ext cx="2506612" cy="353493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pPr>
              <a:tabLst>
                <a:tab pos="989965" algn="l"/>
              </a:tabLst>
            </a:pPr>
            <a:r>
              <a:rPr lang="zh-CN" altLang="en-US" sz="20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rPr>
              <a:t>添加相关标题文字</a:t>
            </a:r>
            <a:endParaRPr lang="en-SG" altLang="zh-CN" sz="2000" dirty="0">
              <a:ln w="12700" cmpd="sng">
                <a:noFill/>
                <a:prstDash val="solid"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193632" y="3600657"/>
            <a:ext cx="1540878" cy="2230840"/>
          </a:xfrm>
          <a:prstGeom prst="rect">
            <a:avLst/>
          </a:prstGeom>
          <a:noFill/>
        </p:spPr>
        <p:txBody>
          <a:bodyPr wrap="none" lIns="45311" tIns="22656" rIns="45311" bIns="22656" rtlCol="0">
            <a:spAutoFit/>
          </a:bodyPr>
          <a:lstStyle/>
          <a:p>
            <a:r>
              <a:rPr lang="en-US" altLang="zh-CN" sz="14200" spc="-149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itchFamily="34" charset="0"/>
              </a:rPr>
              <a:t>04</a:t>
            </a:r>
            <a:endParaRPr lang="zh-CN" altLang="en-US" sz="14200" spc="-149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5" grpId="0"/>
      <p:bldP spid="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98364" y="3546890"/>
            <a:ext cx="1411813" cy="1411813"/>
            <a:chOff x="6920031" y="3363156"/>
            <a:chExt cx="1338773" cy="1338773"/>
          </a:xfrm>
        </p:grpSpPr>
        <p:sp>
          <p:nvSpPr>
            <p:cNvPr id="8" name="Oval 7"/>
            <p:cNvSpPr/>
            <p:nvPr/>
          </p:nvSpPr>
          <p:spPr>
            <a:xfrm>
              <a:off x="6920031" y="3363156"/>
              <a:ext cx="1338773" cy="1338773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7357245" y="3796320"/>
              <a:ext cx="464344" cy="465138"/>
              <a:chOff x="7287419" y="3505994"/>
              <a:chExt cx="464344" cy="465138"/>
            </a:xfrm>
            <a:solidFill>
              <a:schemeClr val="bg2"/>
            </a:solidFill>
          </p:grpSpPr>
          <p:sp>
            <p:nvSpPr>
              <p:cNvPr id="22" name="AutoShape 37"/>
              <p:cNvSpPr/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3" name="AutoShape 38"/>
              <p:cNvSpPr/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4" name="AutoShape 39"/>
              <p:cNvSpPr/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5" name="AutoShape 40"/>
              <p:cNvSpPr/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6" name="AutoShape 41"/>
              <p:cNvSpPr/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7" name="AutoShape 42"/>
              <p:cNvSpPr/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6429376" y="2707173"/>
            <a:ext cx="1411813" cy="1411813"/>
            <a:chOff x="6096000" y="2566881"/>
            <a:chExt cx="1338773" cy="1338773"/>
          </a:xfrm>
        </p:grpSpPr>
        <p:sp>
          <p:nvSpPr>
            <p:cNvPr id="7" name="Oval 6"/>
            <p:cNvSpPr/>
            <p:nvPr/>
          </p:nvSpPr>
          <p:spPr>
            <a:xfrm>
              <a:off x="6096000" y="2566881"/>
              <a:ext cx="1338773" cy="1338773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551978" y="3004095"/>
              <a:ext cx="434975" cy="464344"/>
              <a:chOff x="9159875" y="1647825"/>
              <a:chExt cx="434975" cy="464344"/>
            </a:xfrm>
            <a:solidFill>
              <a:schemeClr val="bg2"/>
            </a:solidFill>
          </p:grpSpPr>
          <p:sp>
            <p:nvSpPr>
              <p:cNvPr id="29" name="AutoShape 78"/>
              <p:cNvSpPr/>
              <p:nvPr/>
            </p:nvSpPr>
            <p:spPr bwMode="auto">
              <a:xfrm>
                <a:off x="9159875" y="1647825"/>
                <a:ext cx="434975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0" name="AutoShape 79"/>
              <p:cNvSpPr/>
              <p:nvPr/>
            </p:nvSpPr>
            <p:spPr bwMode="auto">
              <a:xfrm>
                <a:off x="9217819" y="1705769"/>
                <a:ext cx="319088" cy="2905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1" name="AutoShape 80"/>
              <p:cNvSpPr/>
              <p:nvPr/>
            </p:nvSpPr>
            <p:spPr bwMode="auto">
              <a:xfrm>
                <a:off x="9391650" y="1749425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4600935" y="1873754"/>
            <a:ext cx="2067036" cy="2067036"/>
            <a:chOff x="4362154" y="1776581"/>
            <a:chExt cx="1960098" cy="1960098"/>
          </a:xfrm>
        </p:grpSpPr>
        <p:sp>
          <p:nvSpPr>
            <p:cNvPr id="6" name="Oval 5"/>
            <p:cNvSpPr/>
            <p:nvPr/>
          </p:nvSpPr>
          <p:spPr>
            <a:xfrm>
              <a:off x="4362154" y="1776581"/>
              <a:ext cx="1960098" cy="1960098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4899621" y="2488223"/>
              <a:ext cx="904951" cy="528990"/>
            </a:xfrm>
            <a:custGeom>
              <a:avLst/>
              <a:gdLst>
                <a:gd name="T0" fmla="*/ 232 w 316"/>
                <a:gd name="T1" fmla="*/ 27 h 172"/>
                <a:gd name="T2" fmla="*/ 221 w 316"/>
                <a:gd name="T3" fmla="*/ 20 h 172"/>
                <a:gd name="T4" fmla="*/ 157 w 316"/>
                <a:gd name="T5" fmla="*/ 10 h 172"/>
                <a:gd name="T6" fmla="*/ 92 w 316"/>
                <a:gd name="T7" fmla="*/ 9 h 172"/>
                <a:gd name="T8" fmla="*/ 84 w 316"/>
                <a:gd name="T9" fmla="*/ 13 h 172"/>
                <a:gd name="T10" fmla="*/ 0 w 316"/>
                <a:gd name="T11" fmla="*/ 121 h 172"/>
                <a:gd name="T12" fmla="*/ 78 w 316"/>
                <a:gd name="T13" fmla="*/ 109 h 172"/>
                <a:gd name="T14" fmla="*/ 84 w 316"/>
                <a:gd name="T15" fmla="*/ 113 h 172"/>
                <a:gd name="T16" fmla="*/ 120 w 316"/>
                <a:gd name="T17" fmla="*/ 142 h 172"/>
                <a:gd name="T18" fmla="*/ 159 w 316"/>
                <a:gd name="T19" fmla="*/ 163 h 172"/>
                <a:gd name="T20" fmla="*/ 163 w 316"/>
                <a:gd name="T21" fmla="*/ 165 h 172"/>
                <a:gd name="T22" fmla="*/ 190 w 316"/>
                <a:gd name="T23" fmla="*/ 164 h 172"/>
                <a:gd name="T24" fmla="*/ 217 w 316"/>
                <a:gd name="T25" fmla="*/ 153 h 172"/>
                <a:gd name="T26" fmla="*/ 233 w 316"/>
                <a:gd name="T27" fmla="*/ 146 h 172"/>
                <a:gd name="T28" fmla="*/ 265 w 316"/>
                <a:gd name="T29" fmla="*/ 162 h 172"/>
                <a:gd name="T30" fmla="*/ 288 w 316"/>
                <a:gd name="T31" fmla="*/ 14 h 172"/>
                <a:gd name="T32" fmla="*/ 225 w 316"/>
                <a:gd name="T33" fmla="*/ 129 h 172"/>
                <a:gd name="T34" fmla="*/ 225 w 316"/>
                <a:gd name="T35" fmla="*/ 139 h 172"/>
                <a:gd name="T36" fmla="*/ 216 w 316"/>
                <a:gd name="T37" fmla="*/ 142 h 172"/>
                <a:gd name="T38" fmla="*/ 207 w 316"/>
                <a:gd name="T39" fmla="*/ 142 h 172"/>
                <a:gd name="T40" fmla="*/ 189 w 316"/>
                <a:gd name="T41" fmla="*/ 153 h 172"/>
                <a:gd name="T42" fmla="*/ 185 w 316"/>
                <a:gd name="T43" fmla="*/ 153 h 172"/>
                <a:gd name="T44" fmla="*/ 180 w 316"/>
                <a:gd name="T45" fmla="*/ 156 h 172"/>
                <a:gd name="T46" fmla="*/ 157 w 316"/>
                <a:gd name="T47" fmla="*/ 149 h 172"/>
                <a:gd name="T48" fmla="*/ 130 w 316"/>
                <a:gd name="T49" fmla="*/ 128 h 172"/>
                <a:gd name="T50" fmla="*/ 88 w 316"/>
                <a:gd name="T51" fmla="*/ 103 h 172"/>
                <a:gd name="T52" fmla="*/ 71 w 316"/>
                <a:gd name="T53" fmla="*/ 91 h 172"/>
                <a:gd name="T54" fmla="*/ 71 w 316"/>
                <a:gd name="T55" fmla="*/ 90 h 172"/>
                <a:gd name="T56" fmla="*/ 72 w 316"/>
                <a:gd name="T57" fmla="*/ 88 h 172"/>
                <a:gd name="T58" fmla="*/ 93 w 316"/>
                <a:gd name="T59" fmla="*/ 20 h 172"/>
                <a:gd name="T60" fmla="*/ 132 w 316"/>
                <a:gd name="T61" fmla="*/ 24 h 172"/>
                <a:gd name="T62" fmla="*/ 127 w 316"/>
                <a:gd name="T63" fmla="*/ 72 h 172"/>
                <a:gd name="T64" fmla="*/ 185 w 316"/>
                <a:gd name="T65" fmla="*/ 54 h 172"/>
                <a:gd name="T66" fmla="*/ 241 w 316"/>
                <a:gd name="T67" fmla="*/ 11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172">
                  <a:moveTo>
                    <a:pt x="288" y="14"/>
                  </a:moveTo>
                  <a:cubicBezTo>
                    <a:pt x="232" y="27"/>
                    <a:pt x="232" y="27"/>
                    <a:pt x="232" y="27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28" y="22"/>
                    <a:pt x="221" y="20"/>
                    <a:pt x="221" y="20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3" y="5"/>
                    <a:pt x="165" y="7"/>
                    <a:pt x="157" y="10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1" y="9"/>
                    <a:pt x="87" y="10"/>
                    <a:pt x="84" y="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69" y="144"/>
                    <a:pt x="76" y="120"/>
                    <a:pt x="78" y="109"/>
                  </a:cubicBezTo>
                  <a:cubicBezTo>
                    <a:pt x="82" y="112"/>
                    <a:pt x="82" y="112"/>
                    <a:pt x="82" y="112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4" y="120"/>
                    <a:pt x="85" y="130"/>
                    <a:pt x="99" y="127"/>
                  </a:cubicBezTo>
                  <a:cubicBezTo>
                    <a:pt x="99" y="127"/>
                    <a:pt x="100" y="157"/>
                    <a:pt x="120" y="142"/>
                  </a:cubicBezTo>
                  <a:cubicBezTo>
                    <a:pt x="120" y="142"/>
                    <a:pt x="120" y="161"/>
                    <a:pt x="138" y="155"/>
                  </a:cubicBezTo>
                  <a:cubicBezTo>
                    <a:pt x="138" y="155"/>
                    <a:pt x="141" y="172"/>
                    <a:pt x="159" y="163"/>
                  </a:cubicBezTo>
                  <a:cubicBezTo>
                    <a:pt x="162" y="165"/>
                    <a:pt x="162" y="165"/>
                    <a:pt x="162" y="165"/>
                  </a:cubicBezTo>
                  <a:cubicBezTo>
                    <a:pt x="163" y="165"/>
                    <a:pt x="163" y="165"/>
                    <a:pt x="163" y="165"/>
                  </a:cubicBezTo>
                  <a:cubicBezTo>
                    <a:pt x="164" y="165"/>
                    <a:pt x="173" y="168"/>
                    <a:pt x="181" y="167"/>
                  </a:cubicBezTo>
                  <a:cubicBezTo>
                    <a:pt x="185" y="167"/>
                    <a:pt x="188" y="166"/>
                    <a:pt x="190" y="164"/>
                  </a:cubicBezTo>
                  <a:cubicBezTo>
                    <a:pt x="196" y="163"/>
                    <a:pt x="208" y="161"/>
                    <a:pt x="214" y="153"/>
                  </a:cubicBezTo>
                  <a:cubicBezTo>
                    <a:pt x="215" y="153"/>
                    <a:pt x="216" y="153"/>
                    <a:pt x="217" y="153"/>
                  </a:cubicBezTo>
                  <a:cubicBezTo>
                    <a:pt x="217" y="153"/>
                    <a:pt x="217" y="153"/>
                    <a:pt x="217" y="153"/>
                  </a:cubicBezTo>
                  <a:cubicBezTo>
                    <a:pt x="224" y="153"/>
                    <a:pt x="230" y="150"/>
                    <a:pt x="233" y="146"/>
                  </a:cubicBezTo>
                  <a:cubicBezTo>
                    <a:pt x="235" y="143"/>
                    <a:pt x="236" y="140"/>
                    <a:pt x="236" y="136"/>
                  </a:cubicBezTo>
                  <a:cubicBezTo>
                    <a:pt x="236" y="136"/>
                    <a:pt x="248" y="160"/>
                    <a:pt x="265" y="162"/>
                  </a:cubicBezTo>
                  <a:cubicBezTo>
                    <a:pt x="316" y="137"/>
                    <a:pt x="316" y="137"/>
                    <a:pt x="316" y="137"/>
                  </a:cubicBezTo>
                  <a:lnTo>
                    <a:pt x="288" y="14"/>
                  </a:lnTo>
                  <a:close/>
                  <a:moveTo>
                    <a:pt x="230" y="127"/>
                  </a:moveTo>
                  <a:cubicBezTo>
                    <a:pt x="225" y="129"/>
                    <a:pt x="225" y="129"/>
                    <a:pt x="225" y="129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37"/>
                    <a:pt x="225" y="139"/>
                    <a:pt x="225" y="139"/>
                  </a:cubicBezTo>
                  <a:cubicBezTo>
                    <a:pt x="223" y="141"/>
                    <a:pt x="220" y="142"/>
                    <a:pt x="216" y="142"/>
                  </a:cubicBezTo>
                  <a:cubicBezTo>
                    <a:pt x="216" y="142"/>
                    <a:pt x="216" y="142"/>
                    <a:pt x="216" y="142"/>
                  </a:cubicBezTo>
                  <a:cubicBezTo>
                    <a:pt x="214" y="143"/>
                    <a:pt x="212" y="142"/>
                    <a:pt x="211" y="142"/>
                  </a:cubicBezTo>
                  <a:cubicBezTo>
                    <a:pt x="207" y="142"/>
                    <a:pt x="207" y="142"/>
                    <a:pt x="207" y="142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4" y="150"/>
                    <a:pt x="196" y="153"/>
                    <a:pt x="189" y="153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85" y="153"/>
                    <a:pt x="185" y="153"/>
                    <a:pt x="185" y="153"/>
                  </a:cubicBezTo>
                  <a:cubicBezTo>
                    <a:pt x="184" y="155"/>
                    <a:pt x="184" y="155"/>
                    <a:pt x="184" y="155"/>
                  </a:cubicBezTo>
                  <a:cubicBezTo>
                    <a:pt x="183" y="156"/>
                    <a:pt x="182" y="156"/>
                    <a:pt x="180" y="156"/>
                  </a:cubicBezTo>
                  <a:cubicBezTo>
                    <a:pt x="175" y="157"/>
                    <a:pt x="169" y="155"/>
                    <a:pt x="167" y="155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6" y="144"/>
                    <a:pt x="154" y="140"/>
                    <a:pt x="149" y="140"/>
                  </a:cubicBezTo>
                  <a:cubicBezTo>
                    <a:pt x="149" y="140"/>
                    <a:pt x="147" y="116"/>
                    <a:pt x="130" y="128"/>
                  </a:cubicBezTo>
                  <a:cubicBezTo>
                    <a:pt x="130" y="128"/>
                    <a:pt x="125" y="108"/>
                    <a:pt x="109" y="117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8"/>
                    <a:pt x="72" y="88"/>
                    <a:pt x="72" y="88"/>
                  </a:cubicBezTo>
                  <a:cubicBezTo>
                    <a:pt x="72" y="87"/>
                    <a:pt x="90" y="26"/>
                    <a:pt x="91" y="21"/>
                  </a:cubicBezTo>
                  <a:cubicBezTo>
                    <a:pt x="91" y="21"/>
                    <a:pt x="93" y="20"/>
                    <a:pt x="93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34" y="22"/>
                    <a:pt x="132" y="24"/>
                    <a:pt x="132" y="24"/>
                  </a:cubicBezTo>
                  <a:cubicBezTo>
                    <a:pt x="125" y="30"/>
                    <a:pt x="122" y="60"/>
                    <a:pt x="122" y="60"/>
                  </a:cubicBezTo>
                  <a:cubicBezTo>
                    <a:pt x="119" y="67"/>
                    <a:pt x="127" y="72"/>
                    <a:pt x="127" y="72"/>
                  </a:cubicBezTo>
                  <a:cubicBezTo>
                    <a:pt x="140" y="81"/>
                    <a:pt x="154" y="47"/>
                    <a:pt x="154" y="47"/>
                  </a:cubicBezTo>
                  <a:cubicBezTo>
                    <a:pt x="161" y="41"/>
                    <a:pt x="172" y="45"/>
                    <a:pt x="185" y="54"/>
                  </a:cubicBezTo>
                  <a:cubicBezTo>
                    <a:pt x="206" y="76"/>
                    <a:pt x="232" y="102"/>
                    <a:pt x="239" y="111"/>
                  </a:cubicBezTo>
                  <a:cubicBezTo>
                    <a:pt x="241" y="114"/>
                    <a:pt x="242" y="117"/>
                    <a:pt x="241" y="119"/>
                  </a:cubicBezTo>
                  <a:cubicBezTo>
                    <a:pt x="240" y="123"/>
                    <a:pt x="233" y="126"/>
                    <a:pt x="230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/>
            <a:p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429377" y="4640692"/>
            <a:ext cx="1879123" cy="1879123"/>
            <a:chOff x="6096000" y="4400370"/>
            <a:chExt cx="1781907" cy="1781907"/>
          </a:xfrm>
        </p:grpSpPr>
        <p:sp>
          <p:nvSpPr>
            <p:cNvPr id="9" name="Oval 8"/>
            <p:cNvSpPr/>
            <p:nvPr/>
          </p:nvSpPr>
          <p:spPr>
            <a:xfrm>
              <a:off x="6096000" y="4400370"/>
              <a:ext cx="1781907" cy="1781907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6612822" y="4917650"/>
              <a:ext cx="632375" cy="747345"/>
              <a:chOff x="1325323" y="3586519"/>
              <a:chExt cx="632375" cy="747345"/>
            </a:xfrm>
            <a:solidFill>
              <a:schemeClr val="bg2"/>
            </a:solidFill>
          </p:grpSpPr>
          <p:sp>
            <p:nvSpPr>
              <p:cNvPr id="46" name="Freeform 45"/>
              <p:cNvSpPr>
                <a:spLocks noEditPoints="1"/>
              </p:cNvSpPr>
              <p:nvPr/>
            </p:nvSpPr>
            <p:spPr bwMode="auto">
              <a:xfrm>
                <a:off x="1325323" y="3586519"/>
                <a:ext cx="632375" cy="747345"/>
              </a:xfrm>
              <a:custGeom>
                <a:avLst/>
                <a:gdLst>
                  <a:gd name="T0" fmla="*/ 215 w 221"/>
                  <a:gd name="T1" fmla="*/ 212 h 243"/>
                  <a:gd name="T2" fmla="*/ 174 w 221"/>
                  <a:gd name="T3" fmla="*/ 157 h 243"/>
                  <a:gd name="T4" fmla="*/ 179 w 221"/>
                  <a:gd name="T5" fmla="*/ 37 h 243"/>
                  <a:gd name="T6" fmla="*/ 105 w 221"/>
                  <a:gd name="T7" fmla="*/ 0 h 243"/>
                  <a:gd name="T8" fmla="*/ 49 w 221"/>
                  <a:gd name="T9" fmla="*/ 19 h 243"/>
                  <a:gd name="T10" fmla="*/ 31 w 221"/>
                  <a:gd name="T11" fmla="*/ 151 h 243"/>
                  <a:gd name="T12" fmla="*/ 105 w 221"/>
                  <a:gd name="T13" fmla="*/ 188 h 243"/>
                  <a:gd name="T14" fmla="*/ 143 w 221"/>
                  <a:gd name="T15" fmla="*/ 180 h 243"/>
                  <a:gd name="T16" fmla="*/ 185 w 221"/>
                  <a:gd name="T17" fmla="*/ 235 h 243"/>
                  <a:gd name="T18" fmla="*/ 200 w 221"/>
                  <a:gd name="T19" fmla="*/ 243 h 243"/>
                  <a:gd name="T20" fmla="*/ 200 w 221"/>
                  <a:gd name="T21" fmla="*/ 243 h 243"/>
                  <a:gd name="T22" fmla="*/ 211 w 221"/>
                  <a:gd name="T23" fmla="*/ 239 h 243"/>
                  <a:gd name="T24" fmla="*/ 215 w 221"/>
                  <a:gd name="T25" fmla="*/ 212 h 243"/>
                  <a:gd name="T26" fmla="*/ 144 w 221"/>
                  <a:gd name="T27" fmla="*/ 146 h 243"/>
                  <a:gd name="T28" fmla="*/ 105 w 221"/>
                  <a:gd name="T29" fmla="*/ 159 h 243"/>
                  <a:gd name="T30" fmla="*/ 54 w 221"/>
                  <a:gd name="T31" fmla="*/ 133 h 243"/>
                  <a:gd name="T32" fmla="*/ 66 w 221"/>
                  <a:gd name="T33" fmla="*/ 42 h 243"/>
                  <a:gd name="T34" fmla="*/ 105 w 221"/>
                  <a:gd name="T35" fmla="*/ 29 h 243"/>
                  <a:gd name="T36" fmla="*/ 156 w 221"/>
                  <a:gd name="T37" fmla="*/ 54 h 243"/>
                  <a:gd name="T38" fmla="*/ 144 w 221"/>
                  <a:gd name="T39" fmla="*/ 146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1" h="243">
                    <a:moveTo>
                      <a:pt x="215" y="212"/>
                    </a:moveTo>
                    <a:cubicBezTo>
                      <a:pt x="174" y="157"/>
                      <a:pt x="174" y="157"/>
                      <a:pt x="174" y="157"/>
                    </a:cubicBezTo>
                    <a:cubicBezTo>
                      <a:pt x="204" y="124"/>
                      <a:pt x="206" y="73"/>
                      <a:pt x="179" y="37"/>
                    </a:cubicBezTo>
                    <a:cubicBezTo>
                      <a:pt x="161" y="13"/>
                      <a:pt x="134" y="0"/>
                      <a:pt x="105" y="0"/>
                    </a:cubicBezTo>
                    <a:cubicBezTo>
                      <a:pt x="85" y="0"/>
                      <a:pt x="65" y="7"/>
                      <a:pt x="49" y="19"/>
                    </a:cubicBezTo>
                    <a:cubicBezTo>
                      <a:pt x="8" y="51"/>
                      <a:pt x="0" y="110"/>
                      <a:pt x="31" y="151"/>
                    </a:cubicBezTo>
                    <a:cubicBezTo>
                      <a:pt x="49" y="174"/>
                      <a:pt x="76" y="188"/>
                      <a:pt x="105" y="188"/>
                    </a:cubicBezTo>
                    <a:cubicBezTo>
                      <a:pt x="118" y="188"/>
                      <a:pt x="131" y="185"/>
                      <a:pt x="143" y="180"/>
                    </a:cubicBezTo>
                    <a:cubicBezTo>
                      <a:pt x="185" y="235"/>
                      <a:pt x="185" y="235"/>
                      <a:pt x="185" y="235"/>
                    </a:cubicBezTo>
                    <a:cubicBezTo>
                      <a:pt x="189" y="240"/>
                      <a:pt x="194" y="243"/>
                      <a:pt x="200" y="243"/>
                    </a:cubicBezTo>
                    <a:cubicBezTo>
                      <a:pt x="200" y="243"/>
                      <a:pt x="200" y="243"/>
                      <a:pt x="200" y="243"/>
                    </a:cubicBezTo>
                    <a:cubicBezTo>
                      <a:pt x="204" y="243"/>
                      <a:pt x="208" y="241"/>
                      <a:pt x="211" y="239"/>
                    </a:cubicBezTo>
                    <a:cubicBezTo>
                      <a:pt x="220" y="232"/>
                      <a:pt x="221" y="220"/>
                      <a:pt x="215" y="212"/>
                    </a:cubicBezTo>
                    <a:close/>
                    <a:moveTo>
                      <a:pt x="144" y="146"/>
                    </a:moveTo>
                    <a:cubicBezTo>
                      <a:pt x="133" y="154"/>
                      <a:pt x="119" y="159"/>
                      <a:pt x="105" y="159"/>
                    </a:cubicBezTo>
                    <a:cubicBezTo>
                      <a:pt x="85" y="159"/>
                      <a:pt x="66" y="150"/>
                      <a:pt x="54" y="133"/>
                    </a:cubicBezTo>
                    <a:cubicBezTo>
                      <a:pt x="33" y="105"/>
                      <a:pt x="38" y="64"/>
                      <a:pt x="66" y="42"/>
                    </a:cubicBezTo>
                    <a:cubicBezTo>
                      <a:pt x="78" y="33"/>
                      <a:pt x="91" y="29"/>
                      <a:pt x="105" y="29"/>
                    </a:cubicBezTo>
                    <a:cubicBezTo>
                      <a:pt x="125" y="29"/>
                      <a:pt x="144" y="38"/>
                      <a:pt x="156" y="54"/>
                    </a:cubicBezTo>
                    <a:cubicBezTo>
                      <a:pt x="178" y="83"/>
                      <a:pt x="172" y="124"/>
                      <a:pt x="144" y="1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29" tIns="48214" rIns="96429" bIns="48214" numCol="1" anchor="t" anchorCtr="0" compatLnSpc="1"/>
              <a:lstStyle/>
              <a:p>
                <a:endParaRPr lang="en-GB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 bwMode="auto">
              <a:xfrm>
                <a:off x="1503405" y="3752885"/>
                <a:ext cx="248347" cy="223554"/>
              </a:xfrm>
              <a:custGeom>
                <a:avLst/>
                <a:gdLst>
                  <a:gd name="T0" fmla="*/ 86 w 87"/>
                  <a:gd name="T1" fmla="*/ 33 h 73"/>
                  <a:gd name="T2" fmla="*/ 45 w 87"/>
                  <a:gd name="T3" fmla="*/ 1 h 73"/>
                  <a:gd name="T4" fmla="*/ 40 w 87"/>
                  <a:gd name="T5" fmla="*/ 1 h 73"/>
                  <a:gd name="T6" fmla="*/ 24 w 87"/>
                  <a:gd name="T7" fmla="*/ 14 h 73"/>
                  <a:gd name="T8" fmla="*/ 24 w 87"/>
                  <a:gd name="T9" fmla="*/ 1 h 73"/>
                  <a:gd name="T10" fmla="*/ 15 w 87"/>
                  <a:gd name="T11" fmla="*/ 1 h 73"/>
                  <a:gd name="T12" fmla="*/ 15 w 87"/>
                  <a:gd name="T13" fmla="*/ 22 h 73"/>
                  <a:gd name="T14" fmla="*/ 8 w 87"/>
                  <a:gd name="T15" fmla="*/ 27 h 73"/>
                  <a:gd name="T16" fmla="*/ 1 w 87"/>
                  <a:gd name="T17" fmla="*/ 33 h 73"/>
                  <a:gd name="T18" fmla="*/ 1 w 87"/>
                  <a:gd name="T19" fmla="*/ 35 h 73"/>
                  <a:gd name="T20" fmla="*/ 8 w 87"/>
                  <a:gd name="T21" fmla="*/ 35 h 73"/>
                  <a:gd name="T22" fmla="*/ 8 w 87"/>
                  <a:gd name="T23" fmla="*/ 73 h 73"/>
                  <a:gd name="T24" fmla="*/ 32 w 87"/>
                  <a:gd name="T25" fmla="*/ 73 h 73"/>
                  <a:gd name="T26" fmla="*/ 32 w 87"/>
                  <a:gd name="T27" fmla="*/ 72 h 73"/>
                  <a:gd name="T28" fmla="*/ 32 w 87"/>
                  <a:gd name="T29" fmla="*/ 55 h 73"/>
                  <a:gd name="T30" fmla="*/ 41 w 87"/>
                  <a:gd name="T31" fmla="*/ 42 h 73"/>
                  <a:gd name="T32" fmla="*/ 52 w 87"/>
                  <a:gd name="T33" fmla="*/ 54 h 73"/>
                  <a:gd name="T34" fmla="*/ 52 w 87"/>
                  <a:gd name="T35" fmla="*/ 73 h 73"/>
                  <a:gd name="T36" fmla="*/ 77 w 87"/>
                  <a:gd name="T37" fmla="*/ 73 h 73"/>
                  <a:gd name="T38" fmla="*/ 77 w 87"/>
                  <a:gd name="T39" fmla="*/ 35 h 73"/>
                  <a:gd name="T40" fmla="*/ 85 w 87"/>
                  <a:gd name="T41" fmla="*/ 35 h 73"/>
                  <a:gd name="T42" fmla="*/ 86 w 87"/>
                  <a:gd name="T43" fmla="*/ 3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7" h="73">
                    <a:moveTo>
                      <a:pt x="86" y="33"/>
                    </a:moveTo>
                    <a:cubicBezTo>
                      <a:pt x="45" y="1"/>
                      <a:pt x="45" y="1"/>
                      <a:pt x="45" y="1"/>
                    </a:cubicBezTo>
                    <a:cubicBezTo>
                      <a:pt x="44" y="0"/>
                      <a:pt x="41" y="0"/>
                      <a:pt x="40" y="1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4"/>
                      <a:pt x="0" y="35"/>
                      <a:pt x="1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73"/>
                      <a:pt x="8" y="73"/>
                      <a:pt x="8" y="73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2"/>
                      <a:pt x="32" y="72"/>
                      <a:pt x="32" y="72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5"/>
                      <a:pt x="32" y="42"/>
                      <a:pt x="41" y="42"/>
                    </a:cubicBezTo>
                    <a:cubicBezTo>
                      <a:pt x="51" y="42"/>
                      <a:pt x="52" y="54"/>
                      <a:pt x="52" y="54"/>
                    </a:cubicBezTo>
                    <a:cubicBezTo>
                      <a:pt x="52" y="73"/>
                      <a:pt x="52" y="73"/>
                      <a:pt x="52" y="73"/>
                    </a:cubicBezTo>
                    <a:cubicBezTo>
                      <a:pt x="77" y="73"/>
                      <a:pt x="77" y="73"/>
                      <a:pt x="77" y="73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7" y="35"/>
                      <a:pt x="87" y="34"/>
                      <a:pt x="86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29" tIns="48214" rIns="96429" bIns="48214" numCol="1" anchor="t" anchorCtr="0" compatLnSpc="1"/>
              <a:lstStyle/>
              <a:p>
                <a:endParaRPr lang="en-GB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4148576" y="3520020"/>
            <a:ext cx="1411813" cy="1411813"/>
            <a:chOff x="3933196" y="3337676"/>
            <a:chExt cx="1338773" cy="1338773"/>
          </a:xfrm>
        </p:grpSpPr>
        <p:sp>
          <p:nvSpPr>
            <p:cNvPr id="5" name="Oval 4"/>
            <p:cNvSpPr/>
            <p:nvPr/>
          </p:nvSpPr>
          <p:spPr>
            <a:xfrm>
              <a:off x="3933196" y="3337676"/>
              <a:ext cx="1338773" cy="1338773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370013" y="3811402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33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4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5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4499671" y="4811474"/>
            <a:ext cx="1060716" cy="1060716"/>
            <a:chOff x="4266129" y="4562318"/>
            <a:chExt cx="1005840" cy="1005840"/>
          </a:xfrm>
        </p:grpSpPr>
        <p:sp>
          <p:nvSpPr>
            <p:cNvPr id="4" name="Oval 3"/>
            <p:cNvSpPr/>
            <p:nvPr/>
          </p:nvSpPr>
          <p:spPr>
            <a:xfrm>
              <a:off x="4266129" y="4562318"/>
              <a:ext cx="1005840" cy="100584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4536877" y="4882511"/>
              <a:ext cx="464344" cy="362744"/>
              <a:chOff x="2581275" y="1710532"/>
              <a:chExt cx="464344" cy="362744"/>
            </a:xfrm>
            <a:solidFill>
              <a:schemeClr val="bg2"/>
            </a:solidFill>
          </p:grpSpPr>
          <p:sp>
            <p:nvSpPr>
              <p:cNvPr id="37" name="AutoShape 140"/>
              <p:cNvSpPr/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8" name="AutoShape 141"/>
              <p:cNvSpPr/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9" name="AutoShape 142"/>
              <p:cNvSpPr/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0" name="AutoShape 143"/>
              <p:cNvSpPr/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1" name="AutoShape 144"/>
              <p:cNvSpPr/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2" name="AutoShape 145"/>
              <p:cNvSpPr/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3" name="AutoShape 146"/>
              <p:cNvSpPr/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sp>
        <p:nvSpPr>
          <p:cNvPr id="67" name="TextBox 41"/>
          <p:cNvSpPr txBox="1"/>
          <p:nvPr/>
        </p:nvSpPr>
        <p:spPr>
          <a:xfrm>
            <a:off x="1386000" y="5427501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TextBox 170"/>
          <p:cNvSpPr txBox="1"/>
          <p:nvPr/>
        </p:nvSpPr>
        <p:spPr>
          <a:xfrm>
            <a:off x="1607566" y="514061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TextBox 41"/>
          <p:cNvSpPr txBox="1"/>
          <p:nvPr/>
        </p:nvSpPr>
        <p:spPr>
          <a:xfrm>
            <a:off x="1371713" y="3655851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0" name="TextBox 170"/>
          <p:cNvSpPr txBox="1"/>
          <p:nvPr/>
        </p:nvSpPr>
        <p:spPr>
          <a:xfrm>
            <a:off x="1593279" y="336896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TextBox 41"/>
          <p:cNvSpPr txBox="1"/>
          <p:nvPr/>
        </p:nvSpPr>
        <p:spPr>
          <a:xfrm>
            <a:off x="1371713" y="1869914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2" name="TextBox 170"/>
          <p:cNvSpPr txBox="1"/>
          <p:nvPr/>
        </p:nvSpPr>
        <p:spPr>
          <a:xfrm>
            <a:off x="1593279" y="1583031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Box 41"/>
          <p:cNvSpPr txBox="1"/>
          <p:nvPr/>
        </p:nvSpPr>
        <p:spPr>
          <a:xfrm>
            <a:off x="8658338" y="5384639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4" name="TextBox 170"/>
          <p:cNvSpPr txBox="1"/>
          <p:nvPr/>
        </p:nvSpPr>
        <p:spPr>
          <a:xfrm>
            <a:off x="8658339" y="512765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41"/>
          <p:cNvSpPr txBox="1"/>
          <p:nvPr/>
        </p:nvSpPr>
        <p:spPr>
          <a:xfrm>
            <a:off x="8915513" y="3698714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6" name="TextBox 170"/>
          <p:cNvSpPr txBox="1"/>
          <p:nvPr/>
        </p:nvSpPr>
        <p:spPr>
          <a:xfrm>
            <a:off x="8915514" y="338329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41"/>
          <p:cNvSpPr txBox="1"/>
          <p:nvPr/>
        </p:nvSpPr>
        <p:spPr>
          <a:xfrm>
            <a:off x="7815375" y="2066153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0" name="TextBox 170"/>
          <p:cNvSpPr txBox="1"/>
          <p:nvPr/>
        </p:nvSpPr>
        <p:spPr>
          <a:xfrm>
            <a:off x="7815376" y="172722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9" grpId="0"/>
      <p:bldP spid="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/>
        </p:nvSpPr>
        <p:spPr bwMode="auto">
          <a:xfrm>
            <a:off x="-28208" y="1485813"/>
            <a:ext cx="6129086" cy="4261026"/>
          </a:xfrm>
          <a:custGeom>
            <a:avLst/>
            <a:gdLst>
              <a:gd name="connsiteX0" fmla="*/ 0 w 4511489"/>
              <a:gd name="connsiteY0" fmla="*/ 0 h 4261259"/>
              <a:gd name="connsiteX1" fmla="*/ 4511489 w 4511489"/>
              <a:gd name="connsiteY1" fmla="*/ 0 h 4261259"/>
              <a:gd name="connsiteX2" fmla="*/ 4511489 w 4511489"/>
              <a:gd name="connsiteY2" fmla="*/ 4261259 h 4261259"/>
              <a:gd name="connsiteX3" fmla="*/ 0 w 4511489"/>
              <a:gd name="connsiteY3" fmla="*/ 4261259 h 426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1489" h="426125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>
            <a:noAutofit/>
          </a:bodyPr>
          <a:lstStyle/>
          <a:p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Number_1"/>
          <p:cNvSpPr/>
          <p:nvPr>
            <p:custDataLst>
              <p:tags r:id="rId1"/>
            </p:custDataLst>
          </p:nvPr>
        </p:nvSpPr>
        <p:spPr>
          <a:xfrm>
            <a:off x="6655460" y="2104241"/>
            <a:ext cx="379646" cy="37964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1" name="MH_Entry_1"/>
          <p:cNvSpPr/>
          <p:nvPr>
            <p:custDataLst>
              <p:tags r:id="rId2"/>
            </p:custDataLst>
          </p:nvPr>
        </p:nvSpPr>
        <p:spPr>
          <a:xfrm>
            <a:off x="7360418" y="2043807"/>
            <a:ext cx="2466406" cy="57400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253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MH_Number_2"/>
          <p:cNvSpPr/>
          <p:nvPr>
            <p:custDataLst>
              <p:tags r:id="rId3"/>
            </p:custDataLst>
          </p:nvPr>
        </p:nvSpPr>
        <p:spPr>
          <a:xfrm>
            <a:off x="6655460" y="2973710"/>
            <a:ext cx="379646" cy="379646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3" name="MH_Entry_2"/>
          <p:cNvSpPr/>
          <p:nvPr>
            <p:custDataLst>
              <p:tags r:id="rId4"/>
            </p:custDataLst>
          </p:nvPr>
        </p:nvSpPr>
        <p:spPr>
          <a:xfrm>
            <a:off x="7360418" y="2913277"/>
            <a:ext cx="2466406" cy="57400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53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r>
              <a:rPr lang="en-US" altLang="zh-CN" sz="1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MH_Number_3"/>
          <p:cNvSpPr/>
          <p:nvPr>
            <p:custDataLst>
              <p:tags r:id="rId5"/>
            </p:custDataLst>
          </p:nvPr>
        </p:nvSpPr>
        <p:spPr>
          <a:xfrm>
            <a:off x="6655460" y="3843178"/>
            <a:ext cx="379646" cy="37964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5" name="MH_Entry_3"/>
          <p:cNvSpPr/>
          <p:nvPr>
            <p:custDataLst>
              <p:tags r:id="rId6"/>
            </p:custDataLst>
          </p:nvPr>
        </p:nvSpPr>
        <p:spPr>
          <a:xfrm>
            <a:off x="7360418" y="3782745"/>
            <a:ext cx="2466406" cy="57400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53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 </a:t>
            </a:r>
            <a:endParaRPr lang="zh-CN" alt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MH_Number_4"/>
          <p:cNvSpPr/>
          <p:nvPr>
            <p:custDataLst>
              <p:tags r:id="rId7"/>
            </p:custDataLst>
          </p:nvPr>
        </p:nvSpPr>
        <p:spPr>
          <a:xfrm>
            <a:off x="6655460" y="4712647"/>
            <a:ext cx="379646" cy="379646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7" name="MH_Entry_4"/>
          <p:cNvSpPr/>
          <p:nvPr>
            <p:custDataLst>
              <p:tags r:id="rId8"/>
            </p:custDataLst>
          </p:nvPr>
        </p:nvSpPr>
        <p:spPr>
          <a:xfrm>
            <a:off x="7360418" y="4652212"/>
            <a:ext cx="2466406" cy="57400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53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253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Others_1"/>
          <p:cNvSpPr txBox="1"/>
          <p:nvPr>
            <p:custDataLst>
              <p:tags r:id="rId9"/>
            </p:custDataLst>
          </p:nvPr>
        </p:nvSpPr>
        <p:spPr>
          <a:xfrm>
            <a:off x="2713367" y="1719134"/>
            <a:ext cx="1769715" cy="3794384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1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19" name="MH_Others_2"/>
          <p:cNvSpPr txBox="1"/>
          <p:nvPr>
            <p:custDataLst>
              <p:tags r:id="rId10"/>
            </p:custDataLst>
          </p:nvPr>
        </p:nvSpPr>
        <p:spPr>
          <a:xfrm rot="5400000">
            <a:off x="865734" y="3277772"/>
            <a:ext cx="3299115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4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任意多边形 15"/>
          <p:cNvSpPr/>
          <p:nvPr/>
        </p:nvSpPr>
        <p:spPr bwMode="auto">
          <a:xfrm>
            <a:off x="10677613" y="1485813"/>
            <a:ext cx="2201063" cy="4261026"/>
          </a:xfrm>
          <a:custGeom>
            <a:avLst/>
            <a:gdLst>
              <a:gd name="connsiteX0" fmla="*/ 0 w 4511489"/>
              <a:gd name="connsiteY0" fmla="*/ 0 h 4261259"/>
              <a:gd name="connsiteX1" fmla="*/ 4511489 w 4511489"/>
              <a:gd name="connsiteY1" fmla="*/ 0 h 4261259"/>
              <a:gd name="connsiteX2" fmla="*/ 4511489 w 4511489"/>
              <a:gd name="connsiteY2" fmla="*/ 4261259 h 4261259"/>
              <a:gd name="connsiteX3" fmla="*/ 0 w 4511489"/>
              <a:gd name="connsiteY3" fmla="*/ 4261259 h 426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1489" h="426125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>
            <a:noAutofit/>
          </a:bodyPr>
          <a:lstStyle/>
          <a:p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18" grpId="0"/>
      <p:bldP spid="19" grpId="0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95" y="880021"/>
            <a:ext cx="12857163" cy="54726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596727" y="-18387"/>
            <a:ext cx="6544182" cy="6837376"/>
          </a:xfrm>
          <a:custGeom>
            <a:avLst/>
            <a:gdLst>
              <a:gd name="connsiteX0" fmla="*/ 782763 w 2618967"/>
              <a:gd name="connsiteY0" fmla="*/ 0 h 2736304"/>
              <a:gd name="connsiteX1" fmla="*/ 2618967 w 2618967"/>
              <a:gd name="connsiteY1" fmla="*/ 0 h 2736304"/>
              <a:gd name="connsiteX2" fmla="*/ 1831243 w 2618967"/>
              <a:gd name="connsiteY2" fmla="*/ 2736304 h 2736304"/>
              <a:gd name="connsiteX3" fmla="*/ 0 w 2618967"/>
              <a:gd name="connsiteY3" fmla="*/ 2736304 h 2736304"/>
              <a:gd name="connsiteX4" fmla="*/ 0 w 2618967"/>
              <a:gd name="connsiteY4" fmla="*/ 2719071 h 273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8967" h="2736304">
                <a:moveTo>
                  <a:pt x="782763" y="0"/>
                </a:moveTo>
                <a:lnTo>
                  <a:pt x="2618967" y="0"/>
                </a:lnTo>
                <a:lnTo>
                  <a:pt x="1831243" y="2736304"/>
                </a:lnTo>
                <a:lnTo>
                  <a:pt x="0" y="2736304"/>
                </a:lnTo>
                <a:lnTo>
                  <a:pt x="0" y="2719071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2"/>
          <p:cNvSpPr txBox="1"/>
          <p:nvPr/>
        </p:nvSpPr>
        <p:spPr>
          <a:xfrm>
            <a:off x="6861423" y="1248556"/>
            <a:ext cx="8352209" cy="811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4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r>
              <a:rPr lang="en-US" altLang="zh-CN" sz="4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4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sz="40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32"/>
          <p:cNvSpPr txBox="1"/>
          <p:nvPr/>
        </p:nvSpPr>
        <p:spPr>
          <a:xfrm>
            <a:off x="6861423" y="2428660"/>
            <a:ext cx="5040560" cy="353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altLang="zh-CN" sz="20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endParaRPr lang="en-US" sz="12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12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61637" y="1636642"/>
            <a:ext cx="10601085" cy="4639360"/>
            <a:chOff x="1100786" y="1551735"/>
            <a:chExt cx="10052640" cy="4399344"/>
          </a:xfrm>
        </p:grpSpPr>
        <p:sp>
          <p:nvSpPr>
            <p:cNvPr id="22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avLst/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3474619" y="3956323"/>
            <a:ext cx="0" cy="1013383"/>
          </a:xfrm>
          <a:prstGeom prst="straightConnector1">
            <a:avLst/>
          </a:prstGeom>
          <a:ln w="2540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454221" y="3956323"/>
            <a:ext cx="0" cy="1013383"/>
          </a:xfrm>
          <a:prstGeom prst="straightConnector1">
            <a:avLst/>
          </a:prstGeom>
          <a:ln w="2540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9440717" y="2943501"/>
            <a:ext cx="0" cy="1013383"/>
          </a:xfrm>
          <a:prstGeom prst="straightConnector1">
            <a:avLst/>
          </a:prstGeom>
          <a:ln w="2540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476584" y="2943501"/>
            <a:ext cx="0" cy="1013383"/>
          </a:xfrm>
          <a:prstGeom prst="straightConnector1">
            <a:avLst/>
          </a:prstGeom>
          <a:ln w="25400">
            <a:solidFill>
              <a:schemeClr val="accent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70"/>
          <p:cNvSpPr txBox="1"/>
          <p:nvPr/>
        </p:nvSpPr>
        <p:spPr>
          <a:xfrm>
            <a:off x="2259506" y="5239346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170"/>
          <p:cNvSpPr txBox="1"/>
          <p:nvPr/>
        </p:nvSpPr>
        <p:spPr>
          <a:xfrm>
            <a:off x="4216893" y="181660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170"/>
          <p:cNvSpPr txBox="1"/>
          <p:nvPr/>
        </p:nvSpPr>
        <p:spPr>
          <a:xfrm>
            <a:off x="6331443" y="5239346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170"/>
          <p:cNvSpPr txBox="1"/>
          <p:nvPr/>
        </p:nvSpPr>
        <p:spPr>
          <a:xfrm>
            <a:off x="8245968" y="181660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5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53" y="199"/>
            <a:ext cx="12858044" cy="723225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475097" y="5269352"/>
            <a:ext cx="52838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Coffee cafe product introduction PPT</a:t>
            </a:r>
            <a:endParaRPr lang="zh-CN" alt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-627409" y="5560541"/>
            <a:ext cx="7488831" cy="7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感谢聆听 批评指导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1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9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0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2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150"/>
                                </p:stCondLst>
                                <p:childTnLst>
                                  <p:par>
                                    <p:cTn id="30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9" grpId="0"/>
          <p:bldP spid="9" grpId="1"/>
          <p:bldP spid="10" grpId="0"/>
          <p:bldP spid="10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1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9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0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2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150"/>
                                </p:stCondLst>
                                <p:childTnLst>
                                  <p:par>
                                    <p:cTn id="30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9" grpId="0"/>
          <p:bldP spid="9" grpId="1"/>
          <p:bldP spid="10" grpId="0"/>
          <p:bldP spid="10" grpId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4" y="447"/>
            <a:ext cx="12857163" cy="723246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>
            <a:off x="6976149" y="449"/>
            <a:ext cx="5881809" cy="7232466"/>
          </a:xfrm>
          <a:custGeom>
            <a:avLst/>
            <a:gdLst>
              <a:gd name="T0" fmla="*/ 1998 w 4661"/>
              <a:gd name="T1" fmla="*/ 0 h 5613"/>
              <a:gd name="T2" fmla="*/ 4661 w 4661"/>
              <a:gd name="T3" fmla="*/ 0 h 5613"/>
              <a:gd name="T4" fmla="*/ 2660 w 4661"/>
              <a:gd name="T5" fmla="*/ 5613 h 5613"/>
              <a:gd name="T6" fmla="*/ 0 w 4661"/>
              <a:gd name="T7" fmla="*/ 5613 h 5613"/>
              <a:gd name="T8" fmla="*/ 1998 w 4661"/>
              <a:gd name="T9" fmla="*/ 0 h 5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1" h="5613">
                <a:moveTo>
                  <a:pt x="1998" y="0"/>
                </a:moveTo>
                <a:lnTo>
                  <a:pt x="4661" y="0"/>
                </a:lnTo>
                <a:lnTo>
                  <a:pt x="2660" y="5613"/>
                </a:lnTo>
                <a:lnTo>
                  <a:pt x="0" y="5613"/>
                </a:lnTo>
                <a:lnTo>
                  <a:pt x="1998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  <a:effectLst/>
        </p:spPr>
        <p:txBody>
          <a:bodyPr vert="horz" wrap="square" lIns="45311" tIns="22656" rIns="45311" bIns="22656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79592" y="2180318"/>
            <a:ext cx="2506612" cy="353493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pPr>
              <a:tabLst>
                <a:tab pos="989965" algn="l"/>
              </a:tabLst>
            </a:pPr>
            <a:r>
              <a:rPr lang="zh-CN" altLang="en-US" sz="20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rPr>
              <a:t>添加相关标题文字</a:t>
            </a:r>
            <a:endParaRPr lang="en-SG" altLang="zh-CN" sz="2000" dirty="0">
              <a:ln w="12700" cmpd="sng">
                <a:noFill/>
                <a:prstDash val="solid"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193632" y="3600657"/>
            <a:ext cx="1213866" cy="2230840"/>
          </a:xfrm>
          <a:prstGeom prst="rect">
            <a:avLst/>
          </a:prstGeom>
          <a:noFill/>
        </p:spPr>
        <p:txBody>
          <a:bodyPr wrap="none" lIns="45311" tIns="22656" rIns="45311" bIns="22656" rtlCol="0">
            <a:spAutoFit/>
          </a:bodyPr>
          <a:lstStyle/>
          <a:p>
            <a:r>
              <a:rPr lang="en-US" altLang="zh-CN" sz="14200" spc="-149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itchFamily="34" charset="0"/>
              </a:rPr>
              <a:t>01</a:t>
            </a:r>
            <a:endParaRPr lang="zh-CN" altLang="en-US" sz="14200" spc="-149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5" grpId="0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1473493" y="2176166"/>
            <a:ext cx="1746661" cy="1746661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1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STEP 1</a:t>
            </a:r>
            <a:endParaRPr lang="zh-CN" altLang="en-US" sz="211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131455" y="2742296"/>
            <a:ext cx="1746661" cy="174666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11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 2</a:t>
            </a:r>
            <a:endParaRPr lang="zh-CN" altLang="en-US" sz="211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789416" y="2176166"/>
            <a:ext cx="1746661" cy="174666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11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 3</a:t>
            </a:r>
            <a:endParaRPr lang="zh-CN" altLang="en-US" sz="211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9447378" y="2742296"/>
            <a:ext cx="1746661" cy="174666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11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 4</a:t>
            </a:r>
            <a:endParaRPr lang="zh-CN" altLang="en-US" sz="211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>
            <a:stCxn id="9" idx="6"/>
            <a:endCxn id="14" idx="2"/>
          </p:cNvCxnSpPr>
          <p:nvPr/>
        </p:nvCxnSpPr>
        <p:spPr>
          <a:xfrm>
            <a:off x="3220154" y="3049497"/>
            <a:ext cx="911301" cy="566129"/>
          </a:xfrm>
          <a:prstGeom prst="line">
            <a:avLst/>
          </a:prstGeom>
          <a:ln>
            <a:solidFill>
              <a:srgbClr val="2B293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14" idx="6"/>
            <a:endCxn id="17" idx="2"/>
          </p:cNvCxnSpPr>
          <p:nvPr/>
        </p:nvCxnSpPr>
        <p:spPr>
          <a:xfrm flipV="1">
            <a:off x="5878116" y="3049497"/>
            <a:ext cx="911301" cy="566129"/>
          </a:xfrm>
          <a:prstGeom prst="line">
            <a:avLst/>
          </a:prstGeom>
          <a:ln>
            <a:solidFill>
              <a:srgbClr val="2B293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17" idx="6"/>
            <a:endCxn id="20" idx="2"/>
          </p:cNvCxnSpPr>
          <p:nvPr/>
        </p:nvCxnSpPr>
        <p:spPr>
          <a:xfrm>
            <a:off x="8536077" y="3049497"/>
            <a:ext cx="911301" cy="566129"/>
          </a:xfrm>
          <a:prstGeom prst="line">
            <a:avLst/>
          </a:prstGeom>
          <a:ln>
            <a:solidFill>
              <a:srgbClr val="2B293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170"/>
          <p:cNvSpPr txBox="1"/>
          <p:nvPr/>
        </p:nvSpPr>
        <p:spPr>
          <a:xfrm>
            <a:off x="1365214" y="507628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171"/>
          <p:cNvSpPr txBox="1"/>
          <p:nvPr/>
        </p:nvSpPr>
        <p:spPr>
          <a:xfrm>
            <a:off x="1365214" y="5377575"/>
            <a:ext cx="2231169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170"/>
          <p:cNvSpPr txBox="1"/>
          <p:nvPr/>
        </p:nvSpPr>
        <p:spPr>
          <a:xfrm>
            <a:off x="3922676" y="507628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171"/>
          <p:cNvSpPr txBox="1"/>
          <p:nvPr/>
        </p:nvSpPr>
        <p:spPr>
          <a:xfrm>
            <a:off x="3922676" y="5377575"/>
            <a:ext cx="2231169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TextBox 170"/>
          <p:cNvSpPr txBox="1"/>
          <p:nvPr/>
        </p:nvSpPr>
        <p:spPr>
          <a:xfrm>
            <a:off x="6480138" y="507628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Box 171"/>
          <p:cNvSpPr txBox="1"/>
          <p:nvPr/>
        </p:nvSpPr>
        <p:spPr>
          <a:xfrm>
            <a:off x="6480138" y="5377575"/>
            <a:ext cx="2231169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TextBox 170"/>
          <p:cNvSpPr txBox="1"/>
          <p:nvPr/>
        </p:nvSpPr>
        <p:spPr>
          <a:xfrm>
            <a:off x="9094751" y="507628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171"/>
          <p:cNvSpPr txBox="1"/>
          <p:nvPr/>
        </p:nvSpPr>
        <p:spPr>
          <a:xfrm>
            <a:off x="9094751" y="5377575"/>
            <a:ext cx="2231169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  <p:bldP spid="20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同心圆 34"/>
          <p:cNvSpPr/>
          <p:nvPr/>
        </p:nvSpPr>
        <p:spPr>
          <a:xfrm>
            <a:off x="959894" y="3286085"/>
            <a:ext cx="3671678" cy="3671678"/>
          </a:xfrm>
          <a:prstGeom prst="donut">
            <a:avLst>
              <a:gd name="adj" fmla="val 7852"/>
            </a:avLst>
          </a:prstGeom>
          <a:solidFill>
            <a:schemeClr val="accent1"/>
          </a:solidFill>
          <a:ln>
            <a:noFill/>
          </a:ln>
          <a:effectLst>
            <a:outerShdw blurRad="292100" dist="1943100" dir="5340000" algn="tl" rotWithShape="0">
              <a:prstClr val="black">
                <a:alpha val="13000"/>
              </a:prstClr>
            </a:outerShdw>
          </a:effectLst>
          <a:scene3d>
            <a:camera prst="perspectiveFront">
              <a:rot lat="17699970" lon="0" rev="0"/>
            </a:camera>
            <a:lightRig rig="flood" dir="t">
              <a:rot lat="0" lon="0" rev="7200000"/>
            </a:lightRig>
          </a:scene3d>
          <a:sp3d extrusionH="95250" prstMaterial="flat">
            <a:bevelT w="95250" h="69850"/>
            <a:bevelB w="95250" h="698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同心圆 35"/>
          <p:cNvSpPr/>
          <p:nvPr/>
        </p:nvSpPr>
        <p:spPr>
          <a:xfrm>
            <a:off x="1428781" y="3437968"/>
            <a:ext cx="2733904" cy="2733904"/>
          </a:xfrm>
          <a:prstGeom prst="donut">
            <a:avLst>
              <a:gd name="adj" fmla="val 7852"/>
            </a:avLst>
          </a:prstGeom>
          <a:solidFill>
            <a:schemeClr val="accent2"/>
          </a:solidFill>
          <a:ln>
            <a:noFill/>
          </a:ln>
          <a:effectLst>
            <a:outerShdw blurRad="292100" dist="1943100" dir="5340000" algn="tl" rotWithShape="0">
              <a:prstClr val="black">
                <a:alpha val="13000"/>
              </a:prstClr>
            </a:outerShdw>
          </a:effectLst>
          <a:scene3d>
            <a:camera prst="perspectiveFront">
              <a:rot lat="17699970" lon="0" rev="0"/>
            </a:camera>
            <a:lightRig rig="flood" dir="t">
              <a:rot lat="0" lon="0" rev="7200000"/>
            </a:lightRig>
          </a:scene3d>
          <a:sp3d z="635000" extrusionH="95250" prstMaterial="flat">
            <a:bevelT h="57150"/>
            <a:bevelB h="571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7" name="同心圆 36"/>
          <p:cNvSpPr/>
          <p:nvPr/>
        </p:nvSpPr>
        <p:spPr>
          <a:xfrm>
            <a:off x="1884432" y="3519627"/>
            <a:ext cx="1822602" cy="1822602"/>
          </a:xfrm>
          <a:prstGeom prst="donut">
            <a:avLst>
              <a:gd name="adj" fmla="val 7852"/>
            </a:avLst>
          </a:prstGeom>
          <a:solidFill>
            <a:schemeClr val="accent1"/>
          </a:solidFill>
          <a:ln>
            <a:noFill/>
          </a:ln>
          <a:effectLst>
            <a:outerShdw blurRad="292100" dist="1943100" dir="5340000" algn="tl" rotWithShape="0">
              <a:prstClr val="black">
                <a:alpha val="13000"/>
              </a:prstClr>
            </a:outerShdw>
          </a:effectLst>
          <a:scene3d>
            <a:camera prst="perspectiveFront">
              <a:rot lat="17699970" lon="0" rev="0"/>
            </a:camera>
            <a:lightRig rig="flood" dir="t">
              <a:rot lat="0" lon="0" rev="7200000"/>
            </a:lightRig>
          </a:scene3d>
          <a:sp3d z="1270000" extrusionH="95250" prstMaterial="flat">
            <a:bevelT w="44450" h="25400"/>
            <a:bevelB w="44450" h="254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同心圆 37"/>
          <p:cNvSpPr/>
          <p:nvPr/>
        </p:nvSpPr>
        <p:spPr>
          <a:xfrm>
            <a:off x="2250904" y="3817677"/>
            <a:ext cx="1089658" cy="1089658"/>
          </a:xfrm>
          <a:prstGeom prst="donut">
            <a:avLst>
              <a:gd name="adj" fmla="val 12925"/>
            </a:avLst>
          </a:prstGeom>
          <a:solidFill>
            <a:schemeClr val="accent2"/>
          </a:solidFill>
          <a:ln>
            <a:noFill/>
          </a:ln>
          <a:effectLst>
            <a:outerShdw blurRad="292100" dist="1943100" dir="5340000" algn="tl" rotWithShape="0">
              <a:prstClr val="black">
                <a:alpha val="13000"/>
              </a:prstClr>
            </a:outerShdw>
          </a:effectLst>
          <a:scene3d>
            <a:camera prst="perspectiveFront">
              <a:rot lat="17699970" lon="0" rev="0"/>
            </a:camera>
            <a:lightRig rig="flood" dir="t">
              <a:rot lat="0" lon="0" rev="7200000"/>
            </a:lightRig>
          </a:scene3d>
          <a:sp3d z="1905000" extrusionH="95250" prstMaterial="flat">
            <a:bevelT w="38100" h="19050"/>
            <a:bevelB w="38100" h="190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 flipV="1">
            <a:off x="2567908" y="3920093"/>
            <a:ext cx="455651" cy="4556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92100" dist="1943100" dir="5340000" algn="tl" rotWithShape="0">
              <a:prstClr val="black">
                <a:alpha val="13000"/>
              </a:prstClr>
            </a:outerShdw>
          </a:effectLst>
          <a:scene3d>
            <a:camera prst="perspectiveFront">
              <a:rot lat="17699970" lon="0" rev="0"/>
            </a:camera>
            <a:lightRig rig="flood" dir="t">
              <a:rot lat="0" lon="0" rev="7200000"/>
            </a:lightRig>
          </a:scene3d>
          <a:sp3d z="2374900" extrusionH="95250" prstMaterial="flat">
            <a:bevelT w="95250" h="69850"/>
            <a:bevelB w="95250" h="698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3412571" y="2003527"/>
            <a:ext cx="4000114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3613923" y="2670336"/>
            <a:ext cx="3798762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3944163" y="3362153"/>
            <a:ext cx="3468522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4475757" y="4374581"/>
            <a:ext cx="2936929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4855465" y="5376923"/>
            <a:ext cx="2557221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0" name="TextBox 79"/>
          <p:cNvSpPr txBox="1"/>
          <p:nvPr/>
        </p:nvSpPr>
        <p:spPr>
          <a:xfrm>
            <a:off x="7653749" y="5083402"/>
            <a:ext cx="3240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972761" y="4989422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653749" y="4235066"/>
            <a:ext cx="3240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972761" y="4002179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653749" y="3386731"/>
            <a:ext cx="3240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972761" y="2999683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653749" y="2538396"/>
            <a:ext cx="3240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972761" y="2318552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653749" y="1690061"/>
            <a:ext cx="3240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972761" y="1630421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6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7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77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8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8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9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80" grpId="0"/>
          <p:bldP spid="81" grpId="0"/>
          <p:bldP spid="82" grpId="0"/>
          <p:bldP spid="83" grpId="0"/>
          <p:bldP spid="84" grpId="0"/>
          <p:bldP spid="85" grpId="0"/>
          <p:bldP spid="86" grpId="0"/>
          <p:bldP spid="87" grpId="0"/>
          <p:bldP spid="88" grpId="0"/>
          <p:bldP spid="8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6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7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77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8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8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9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80" grpId="0"/>
          <p:bldP spid="81" grpId="0"/>
          <p:bldP spid="82" grpId="0"/>
          <p:bldP spid="83" grpId="0"/>
          <p:bldP spid="84" grpId="0"/>
          <p:bldP spid="85" grpId="0"/>
          <p:bldP spid="86" grpId="0"/>
          <p:bldP spid="87" grpId="0"/>
          <p:bldP spid="88" grpId="0"/>
          <p:bldP spid="89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5" y="880021"/>
            <a:ext cx="12857163" cy="54726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605185" y="1672109"/>
            <a:ext cx="3816424" cy="381642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605839" y="4948070"/>
            <a:ext cx="1631540" cy="163154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32"/>
          <p:cNvSpPr txBox="1"/>
          <p:nvPr/>
        </p:nvSpPr>
        <p:spPr>
          <a:xfrm>
            <a:off x="524719" y="1641329"/>
            <a:ext cx="6912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6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altLang="zh-CN" sz="60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/>
            <a:r>
              <a:rPr lang="zh-CN" altLang="en-US" sz="6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sz="60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94" y="1888133"/>
            <a:ext cx="3148318" cy="216024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237076" y="1888133"/>
            <a:ext cx="3148318" cy="21602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473358" y="1888133"/>
            <a:ext cx="3148318" cy="216024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9709639" y="1888133"/>
            <a:ext cx="3148318" cy="21602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794" y="4128413"/>
            <a:ext cx="3148318" cy="21602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3237076" y="4128413"/>
            <a:ext cx="3148318" cy="216024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6473358" y="4128413"/>
            <a:ext cx="3148318" cy="21602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9709639" y="4128413"/>
            <a:ext cx="3148318" cy="2160240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568994" y="915559"/>
            <a:ext cx="953278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48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r>
              <a:rPr lang="en-US" altLang="zh-CN" sz="48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48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sz="48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32"/>
          <p:cNvSpPr txBox="1"/>
          <p:nvPr/>
        </p:nvSpPr>
        <p:spPr>
          <a:xfrm>
            <a:off x="3693316" y="2541992"/>
            <a:ext cx="2235838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sz="1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32"/>
          <p:cNvSpPr txBox="1"/>
          <p:nvPr/>
        </p:nvSpPr>
        <p:spPr>
          <a:xfrm>
            <a:off x="10185556" y="2541992"/>
            <a:ext cx="2235838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sz="1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32"/>
          <p:cNvSpPr txBox="1"/>
          <p:nvPr/>
        </p:nvSpPr>
        <p:spPr>
          <a:xfrm>
            <a:off x="431956" y="4736552"/>
            <a:ext cx="2235838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sz="1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32"/>
          <p:cNvSpPr txBox="1"/>
          <p:nvPr/>
        </p:nvSpPr>
        <p:spPr>
          <a:xfrm>
            <a:off x="6924196" y="4736552"/>
            <a:ext cx="2235838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sz="1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8" grpId="0" animBg="1"/>
      <p:bldP spid="29" grpId="0" animBg="1"/>
      <p:bldP spid="30" grpId="0" animBg="1"/>
      <p:bldP spid="31" grpId="0" animBg="1"/>
      <p:bldP spid="33" grpId="0"/>
      <p:bldP spid="15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4" y="447"/>
            <a:ext cx="12857163" cy="723246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>
            <a:off x="6976149" y="449"/>
            <a:ext cx="5881809" cy="7232466"/>
          </a:xfrm>
          <a:custGeom>
            <a:avLst/>
            <a:gdLst>
              <a:gd name="T0" fmla="*/ 1998 w 4661"/>
              <a:gd name="T1" fmla="*/ 0 h 5613"/>
              <a:gd name="T2" fmla="*/ 4661 w 4661"/>
              <a:gd name="T3" fmla="*/ 0 h 5613"/>
              <a:gd name="T4" fmla="*/ 2660 w 4661"/>
              <a:gd name="T5" fmla="*/ 5613 h 5613"/>
              <a:gd name="T6" fmla="*/ 0 w 4661"/>
              <a:gd name="T7" fmla="*/ 5613 h 5613"/>
              <a:gd name="T8" fmla="*/ 1998 w 4661"/>
              <a:gd name="T9" fmla="*/ 0 h 5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1" h="5613">
                <a:moveTo>
                  <a:pt x="1998" y="0"/>
                </a:moveTo>
                <a:lnTo>
                  <a:pt x="4661" y="0"/>
                </a:lnTo>
                <a:lnTo>
                  <a:pt x="2660" y="5613"/>
                </a:lnTo>
                <a:lnTo>
                  <a:pt x="0" y="5613"/>
                </a:lnTo>
                <a:lnTo>
                  <a:pt x="1998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  <a:effectLst/>
        </p:spPr>
        <p:txBody>
          <a:bodyPr vert="horz" wrap="square" lIns="45311" tIns="22656" rIns="45311" bIns="22656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79592" y="2180318"/>
            <a:ext cx="2506612" cy="353493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pPr>
              <a:tabLst>
                <a:tab pos="989965" algn="l"/>
              </a:tabLst>
            </a:pPr>
            <a:r>
              <a:rPr lang="zh-CN" altLang="en-US" sz="20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rPr>
              <a:t>添加相关标题文字</a:t>
            </a:r>
            <a:endParaRPr lang="en-SG" altLang="zh-CN" sz="2000" dirty="0">
              <a:ln w="12700" cmpd="sng">
                <a:noFill/>
                <a:prstDash val="solid"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193632" y="3600657"/>
            <a:ext cx="1553702" cy="2230840"/>
          </a:xfrm>
          <a:prstGeom prst="rect">
            <a:avLst/>
          </a:prstGeom>
          <a:noFill/>
        </p:spPr>
        <p:txBody>
          <a:bodyPr wrap="none" lIns="45311" tIns="22656" rIns="45311" bIns="22656" rtlCol="0">
            <a:spAutoFit/>
          </a:bodyPr>
          <a:lstStyle/>
          <a:p>
            <a:r>
              <a:rPr lang="en-US" altLang="zh-CN" sz="14200" spc="-149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itchFamily="34" charset="0"/>
              </a:rPr>
              <a:t>02</a:t>
            </a:r>
            <a:endParaRPr lang="zh-CN" altLang="en-US" sz="14200" spc="-149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5" grpId="0"/>
      <p:bldP spid="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/>
        </p:nvCxnSpPr>
        <p:spPr>
          <a:xfrm flipH="1">
            <a:off x="4343151" y="1985524"/>
            <a:ext cx="6821327" cy="0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5383836" y="3208952"/>
            <a:ext cx="5780643" cy="0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2886825" y="4432380"/>
            <a:ext cx="8277653" cy="0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4343151" y="5655809"/>
            <a:ext cx="6821327" cy="0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流程图: 决策 20"/>
          <p:cNvSpPr/>
          <p:nvPr/>
        </p:nvSpPr>
        <p:spPr>
          <a:xfrm>
            <a:off x="3266534" y="1802451"/>
            <a:ext cx="1740327" cy="1627572"/>
          </a:xfrm>
          <a:prstGeom prst="flowChartDecisi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530" dirty="0">
                <a:latin typeface="HelveticaNeueLT Pro 35 Th" pitchFamily="34" charset="0"/>
              </a:rPr>
              <a:t>20%</a:t>
            </a:r>
            <a:endParaRPr lang="zh-CN" altLang="en-US" sz="2530" dirty="0">
              <a:latin typeface="HelveticaNeueLT Pro 35 Th" pitchFamily="34" charset="0"/>
            </a:endParaRPr>
          </a:p>
        </p:txBody>
      </p:sp>
      <p:sp>
        <p:nvSpPr>
          <p:cNvPr id="22" name="流程图: 决策 21"/>
          <p:cNvSpPr/>
          <p:nvPr/>
        </p:nvSpPr>
        <p:spPr>
          <a:xfrm>
            <a:off x="3045000" y="3616325"/>
            <a:ext cx="2113745" cy="2059156"/>
          </a:xfrm>
          <a:prstGeom prst="flowChartDecisi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530" dirty="0">
                <a:latin typeface="HelveticaNeueLT Pro 35 Th" pitchFamily="34" charset="0"/>
              </a:rPr>
              <a:t>35%</a:t>
            </a:r>
            <a:endParaRPr lang="zh-CN" altLang="en-US" sz="2530" dirty="0">
              <a:latin typeface="HelveticaNeueLT Pro 35 Th" pitchFamily="34" charset="0"/>
            </a:endParaRPr>
          </a:p>
        </p:txBody>
      </p:sp>
      <p:sp>
        <p:nvSpPr>
          <p:cNvPr id="23" name="流程图: 决策 22"/>
          <p:cNvSpPr/>
          <p:nvPr/>
        </p:nvSpPr>
        <p:spPr>
          <a:xfrm>
            <a:off x="1301851" y="2211404"/>
            <a:ext cx="2654470" cy="2585917"/>
          </a:xfrm>
          <a:prstGeom prst="flowChartDecisi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375" dirty="0">
                <a:latin typeface="HelveticaNeueLT Pro 35 Th" pitchFamily="34" charset="0"/>
              </a:rPr>
              <a:t>55%</a:t>
            </a:r>
            <a:endParaRPr lang="zh-CN" altLang="en-US" sz="3375" dirty="0">
              <a:latin typeface="HelveticaNeueLT Pro 35 Th" pitchFamily="34" charset="0"/>
            </a:endParaRPr>
          </a:p>
        </p:txBody>
      </p:sp>
      <p:sp>
        <p:nvSpPr>
          <p:cNvPr id="24" name="流程图: 决策 23"/>
          <p:cNvSpPr/>
          <p:nvPr/>
        </p:nvSpPr>
        <p:spPr>
          <a:xfrm>
            <a:off x="4234345" y="2877436"/>
            <a:ext cx="1421283" cy="1329199"/>
          </a:xfrm>
          <a:prstGeom prst="flowChartDecisi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10">
                <a:latin typeface="HelveticaNeueLT Pro 35 Th" pitchFamily="34" charset="0"/>
              </a:rPr>
              <a:t>10%</a:t>
            </a:r>
            <a:endParaRPr lang="zh-CN" altLang="en-US" sz="2110">
              <a:latin typeface="HelveticaNeueLT Pro 35 Th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069841" y="1698338"/>
            <a:ext cx="5103951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699470" y="2924427"/>
            <a:ext cx="4996396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699470" y="4150516"/>
            <a:ext cx="5122394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069841" y="5347833"/>
            <a:ext cx="5031943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/>
      <p:bldP spid="29" grpId="0"/>
      <p:bldP spid="30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51BF856-231C-4C9A-8DDA-FB8B33B9E22B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885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heme/theme1.xml><?xml version="1.0" encoding="utf-8"?>
<a:theme xmlns:a="http://schemas.openxmlformats.org/drawingml/2006/main" name="1_自定义设计方案">
  <a:themeElements>
    <a:clrScheme name="自定义 33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4E29"/>
      </a:accent1>
      <a:accent2>
        <a:srgbClr val="838F40"/>
      </a:accent2>
      <a:accent3>
        <a:srgbClr val="324E29"/>
      </a:accent3>
      <a:accent4>
        <a:srgbClr val="838F40"/>
      </a:accent4>
      <a:accent5>
        <a:srgbClr val="324E29"/>
      </a:accent5>
      <a:accent6>
        <a:srgbClr val="838F40"/>
      </a:accent6>
      <a:hlink>
        <a:srgbClr val="324E29"/>
      </a:hlink>
      <a:folHlink>
        <a:srgbClr val="838F4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2344</Words>
  <Application>Microsoft Office PowerPoint</Application>
  <PresentationFormat>自定义</PresentationFormat>
  <Paragraphs>175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HelveticaNeueLT Pro 35 Th</vt:lpstr>
      <vt:lpstr>宋体</vt:lpstr>
      <vt:lpstr>微软雅黑</vt:lpstr>
      <vt:lpstr>Agency FB</vt:lpstr>
      <vt:lpstr>Arial</vt:lpstr>
      <vt:lpstr>Calibri</vt:lpstr>
      <vt:lpstr>Calibri Light</vt:lpstr>
      <vt:lpstr>Franklin Gothic Medium</vt:lpstr>
      <vt:lpstr>Impact</vt:lpstr>
      <vt:lpstr>Wingdings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咖啡主题PPT模版</dc:title>
  <dc:creator/>
  <cp:lastModifiedBy/>
  <cp:revision>2</cp:revision>
  <dcterms:created xsi:type="dcterms:W3CDTF">2016-12-17T08:27:00Z</dcterms:created>
  <dcterms:modified xsi:type="dcterms:W3CDTF">2021-01-05T10:15:20Z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