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54" r:id="rId2"/>
    <p:sldId id="257" r:id="rId3"/>
    <p:sldId id="359" r:id="rId4"/>
    <p:sldId id="370" r:id="rId5"/>
    <p:sldId id="347" r:id="rId6"/>
    <p:sldId id="368" r:id="rId7"/>
    <p:sldId id="258" r:id="rId8"/>
    <p:sldId id="356" r:id="rId9"/>
    <p:sldId id="360" r:id="rId10"/>
    <p:sldId id="357" r:id="rId11"/>
    <p:sldId id="339" r:id="rId12"/>
    <p:sldId id="260" r:id="rId13"/>
    <p:sldId id="358" r:id="rId14"/>
    <p:sldId id="346" r:id="rId15"/>
    <p:sldId id="332" r:id="rId16"/>
    <p:sldId id="361" r:id="rId17"/>
    <p:sldId id="365" r:id="rId18"/>
    <p:sldId id="259" r:id="rId19"/>
    <p:sldId id="369" r:id="rId20"/>
    <p:sldId id="371" r:id="rId21"/>
    <p:sldId id="366" r:id="rId22"/>
    <p:sldId id="372" r:id="rId23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3" autoAdjust="0"/>
    <p:restoredTop sz="94660"/>
  </p:normalViewPr>
  <p:slideViewPr>
    <p:cSldViewPr>
      <p:cViewPr varScale="1">
        <p:scale>
          <a:sx n="82" d="100"/>
          <a:sy n="82" d="100"/>
        </p:scale>
        <p:origin x="126" y="36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1984800000000002E-2"/>
          <c:y val="5.4327400000000498E-2"/>
          <c:w val="0.90603199999999995"/>
          <c:h val="0.85404200000000097"/>
        </c:manualLayout>
      </c:layout>
      <c:lineChart>
        <c:grouping val="standard"/>
        <c:varyColors val="0"/>
        <c:ser>
          <c:idx val="0"/>
          <c:order val="0"/>
          <c:spPr>
            <a:ln w="12700" cap="flat" cmpd="sng" algn="ctr">
              <a:solidFill>
                <a:schemeClr val="accent1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Sheet1!$B$2:$G$2</c:f>
              <c:numCache>
                <c:formatCode>General</c:formatCode>
                <c:ptCount val="6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76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Area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47E-4F9E-A137-687DC0C3840B}"/>
            </c:ext>
          </c:extLst>
        </c:ser>
        <c:ser>
          <c:idx val="1"/>
          <c:order val="1"/>
          <c:spPr>
            <a:ln w="12700" cap="flat" cmpd="sng" algn="ctr">
              <a:solidFill>
                <a:schemeClr val="accent2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Sheet1!$B$3:$G$3</c:f>
              <c:numCache>
                <c:formatCode>General</c:formatCode>
                <c:ptCount val="6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43</c:v>
                </c:pt>
                <c:pt idx="5">
                  <c:v>23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Area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47E-4F9E-A137-687DC0C3840B}"/>
            </c:ext>
          </c:extLst>
        </c:ser>
        <c:ser>
          <c:idx val="2"/>
          <c:order val="2"/>
          <c:spPr>
            <a:ln w="12700" cap="flat" cmpd="sng" algn="ctr">
              <a:solidFill>
                <a:schemeClr val="accent3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3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Sheet1!$B$4:$G$4</c:f>
              <c:numCache>
                <c:formatCode>General</c:formatCode>
                <c:ptCount val="6"/>
                <c:pt idx="0">
                  <c:v>45</c:v>
                </c:pt>
                <c:pt idx="1">
                  <c:v>87</c:v>
                </c:pt>
                <c:pt idx="2">
                  <c:v>43</c:v>
                </c:pt>
                <c:pt idx="3">
                  <c:v>56</c:v>
                </c:pt>
                <c:pt idx="4">
                  <c:v>89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Area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647E-4F9E-A137-687DC0C3840B}"/>
            </c:ext>
          </c:extLst>
        </c:ser>
        <c:ser>
          <c:idx val="3"/>
          <c:order val="3"/>
          <c:spPr>
            <a:ln w="12700" cap="flat" cmpd="sng" algn="ctr">
              <a:solidFill>
                <a:schemeClr val="accent4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4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Sheet1!$B$5:$G$5</c:f>
              <c:numCache>
                <c:formatCode>General</c:formatCode>
                <c:ptCount val="6"/>
                <c:pt idx="0">
                  <c:v>20</c:v>
                </c:pt>
                <c:pt idx="1">
                  <c:v>41</c:v>
                </c:pt>
                <c:pt idx="2">
                  <c:v>45</c:v>
                </c:pt>
                <c:pt idx="3">
                  <c:v>78</c:v>
                </c:pt>
                <c:pt idx="4">
                  <c:v>23</c:v>
                </c:pt>
                <c:pt idx="5">
                  <c:v>78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Area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47E-4F9E-A137-687DC0C38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094472"/>
        <c:axId val="488094864"/>
      </c:lineChart>
      <c:catAx>
        <c:axId val="48809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88094864"/>
        <c:crosses val="autoZero"/>
        <c:auto val="1"/>
        <c:lblAlgn val="ctr"/>
        <c:lblOffset val="100"/>
        <c:noMultiLvlLbl val="1"/>
      </c:catAx>
      <c:valAx>
        <c:axId val="48809486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custDash>
                <a:ds d="200000" sp="200000"/>
              </a:custDash>
              <a:miter lim="400000"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8809447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E13F-7A51-415C-B90B-105DCBB477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72FF-6E79-449E-8EDC-1CE0E78E6A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" y="1"/>
            <a:ext cx="9143136" cy="5145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>
          <a:xfrm>
            <a:off x="7972646" y="4722651"/>
            <a:ext cx="730823" cy="149910"/>
            <a:chOff x="7249193" y="4101127"/>
            <a:chExt cx="2804476" cy="575088"/>
          </a:xfrm>
          <a:solidFill>
            <a:schemeClr val="bg1">
              <a:lumMod val="65000"/>
            </a:schemeClr>
          </a:solidFill>
        </p:grpSpPr>
        <p:sp>
          <p:nvSpPr>
            <p:cNvPr id="9" name="任意多边形 8"/>
            <p:cNvSpPr/>
            <p:nvPr/>
          </p:nvSpPr>
          <p:spPr>
            <a:xfrm>
              <a:off x="8050933" y="4202380"/>
              <a:ext cx="2002736" cy="423796"/>
            </a:xfrm>
            <a:custGeom>
              <a:avLst/>
              <a:gdLst/>
              <a:ahLst/>
              <a:cxnLst/>
              <a:rect l="l" t="t" r="r" b="b"/>
              <a:pathLst>
                <a:path w="2002736" h="423796">
                  <a:moveTo>
                    <a:pt x="1295076" y="330375"/>
                  </a:moveTo>
                  <a:lnTo>
                    <a:pt x="1271305" y="384496"/>
                  </a:lnTo>
                  <a:lnTo>
                    <a:pt x="1319150" y="384496"/>
                  </a:lnTo>
                  <a:close/>
                  <a:moveTo>
                    <a:pt x="211731" y="328242"/>
                  </a:moveTo>
                  <a:lnTo>
                    <a:pt x="211731" y="377791"/>
                  </a:lnTo>
                  <a:lnTo>
                    <a:pt x="240087" y="377791"/>
                  </a:lnTo>
                  <a:cubicBezTo>
                    <a:pt x="249821" y="377781"/>
                    <a:pt x="257298" y="375666"/>
                    <a:pt x="262516" y="371444"/>
                  </a:cubicBezTo>
                  <a:cubicBezTo>
                    <a:pt x="267734" y="367223"/>
                    <a:pt x="270370" y="360953"/>
                    <a:pt x="270424" y="352635"/>
                  </a:cubicBezTo>
                  <a:cubicBezTo>
                    <a:pt x="270370" y="344548"/>
                    <a:pt x="267734" y="338463"/>
                    <a:pt x="262516" y="334378"/>
                  </a:cubicBezTo>
                  <a:cubicBezTo>
                    <a:pt x="257298" y="330293"/>
                    <a:pt x="249821" y="328248"/>
                    <a:pt x="240087" y="328242"/>
                  </a:cubicBezTo>
                  <a:close/>
                  <a:moveTo>
                    <a:pt x="30756" y="328242"/>
                  </a:moveTo>
                  <a:lnTo>
                    <a:pt x="30756" y="377791"/>
                  </a:lnTo>
                  <a:lnTo>
                    <a:pt x="58197" y="377791"/>
                  </a:lnTo>
                  <a:cubicBezTo>
                    <a:pt x="67865" y="377781"/>
                    <a:pt x="75323" y="375666"/>
                    <a:pt x="80569" y="371444"/>
                  </a:cubicBezTo>
                  <a:cubicBezTo>
                    <a:pt x="85816" y="367223"/>
                    <a:pt x="88471" y="360953"/>
                    <a:pt x="88535" y="352635"/>
                  </a:cubicBezTo>
                  <a:cubicBezTo>
                    <a:pt x="88471" y="344548"/>
                    <a:pt x="85816" y="338463"/>
                    <a:pt x="80569" y="334378"/>
                  </a:cubicBezTo>
                  <a:cubicBezTo>
                    <a:pt x="75323" y="330293"/>
                    <a:pt x="67865" y="328248"/>
                    <a:pt x="58197" y="328242"/>
                  </a:cubicBezTo>
                  <a:close/>
                  <a:moveTo>
                    <a:pt x="1759896" y="327784"/>
                  </a:moveTo>
                  <a:cubicBezTo>
                    <a:pt x="1751871" y="327869"/>
                    <a:pt x="1744581" y="329766"/>
                    <a:pt x="1738024" y="333475"/>
                  </a:cubicBezTo>
                  <a:cubicBezTo>
                    <a:pt x="1731468" y="337184"/>
                    <a:pt x="1726233" y="342198"/>
                    <a:pt x="1722318" y="348515"/>
                  </a:cubicBezTo>
                  <a:cubicBezTo>
                    <a:pt x="1718404" y="354833"/>
                    <a:pt x="1716398" y="361946"/>
                    <a:pt x="1716300" y="369856"/>
                  </a:cubicBezTo>
                  <a:cubicBezTo>
                    <a:pt x="1716398" y="377768"/>
                    <a:pt x="1718404" y="384894"/>
                    <a:pt x="1722318" y="391236"/>
                  </a:cubicBezTo>
                  <a:cubicBezTo>
                    <a:pt x="1726233" y="397579"/>
                    <a:pt x="1731468" y="402616"/>
                    <a:pt x="1738024" y="406350"/>
                  </a:cubicBezTo>
                  <a:cubicBezTo>
                    <a:pt x="1744581" y="410084"/>
                    <a:pt x="1751871" y="411994"/>
                    <a:pt x="1759896" y="412081"/>
                  </a:cubicBezTo>
                  <a:cubicBezTo>
                    <a:pt x="1767916" y="411994"/>
                    <a:pt x="1775180" y="410084"/>
                    <a:pt x="1781688" y="406350"/>
                  </a:cubicBezTo>
                  <a:cubicBezTo>
                    <a:pt x="1788196" y="402616"/>
                    <a:pt x="1793382" y="397579"/>
                    <a:pt x="1797248" y="391236"/>
                  </a:cubicBezTo>
                  <a:cubicBezTo>
                    <a:pt x="1801113" y="384894"/>
                    <a:pt x="1803093" y="377768"/>
                    <a:pt x="1803187" y="369856"/>
                  </a:cubicBezTo>
                  <a:cubicBezTo>
                    <a:pt x="1803093" y="361946"/>
                    <a:pt x="1801113" y="354833"/>
                    <a:pt x="1797248" y="348515"/>
                  </a:cubicBezTo>
                  <a:cubicBezTo>
                    <a:pt x="1793382" y="342198"/>
                    <a:pt x="1788196" y="337184"/>
                    <a:pt x="1781688" y="333475"/>
                  </a:cubicBezTo>
                  <a:cubicBezTo>
                    <a:pt x="1775180" y="329766"/>
                    <a:pt x="1767916" y="327869"/>
                    <a:pt x="1759896" y="327784"/>
                  </a:cubicBezTo>
                  <a:close/>
                  <a:moveTo>
                    <a:pt x="1914058" y="316526"/>
                  </a:moveTo>
                  <a:lnTo>
                    <a:pt x="1926688" y="316526"/>
                  </a:lnTo>
                  <a:lnTo>
                    <a:pt x="1990715" y="402312"/>
                  </a:lnTo>
                  <a:lnTo>
                    <a:pt x="1990715" y="316526"/>
                  </a:lnTo>
                  <a:lnTo>
                    <a:pt x="2002736" y="316526"/>
                  </a:lnTo>
                  <a:lnTo>
                    <a:pt x="2002736" y="423187"/>
                  </a:lnTo>
                  <a:lnTo>
                    <a:pt x="1990258" y="423187"/>
                  </a:lnTo>
                  <a:lnTo>
                    <a:pt x="1926231" y="337554"/>
                  </a:lnTo>
                  <a:lnTo>
                    <a:pt x="1926231" y="423187"/>
                  </a:lnTo>
                  <a:lnTo>
                    <a:pt x="1914058" y="423187"/>
                  </a:lnTo>
                  <a:close/>
                  <a:moveTo>
                    <a:pt x="1590208" y="316526"/>
                  </a:moveTo>
                  <a:lnTo>
                    <a:pt x="1602381" y="316526"/>
                  </a:lnTo>
                  <a:lnTo>
                    <a:pt x="1602381" y="423187"/>
                  </a:lnTo>
                  <a:lnTo>
                    <a:pt x="1590208" y="423187"/>
                  </a:lnTo>
                  <a:close/>
                  <a:moveTo>
                    <a:pt x="1413805" y="316526"/>
                  </a:moveTo>
                  <a:lnTo>
                    <a:pt x="1495625" y="316526"/>
                  </a:lnTo>
                  <a:lnTo>
                    <a:pt x="1495625" y="328242"/>
                  </a:lnTo>
                  <a:lnTo>
                    <a:pt x="1460725" y="328242"/>
                  </a:lnTo>
                  <a:lnTo>
                    <a:pt x="1460725" y="423187"/>
                  </a:lnTo>
                  <a:lnTo>
                    <a:pt x="1448552" y="423187"/>
                  </a:lnTo>
                  <a:lnTo>
                    <a:pt x="1448552" y="328242"/>
                  </a:lnTo>
                  <a:lnTo>
                    <a:pt x="1413805" y="328242"/>
                  </a:lnTo>
                  <a:close/>
                  <a:moveTo>
                    <a:pt x="1289133" y="316526"/>
                  </a:moveTo>
                  <a:lnTo>
                    <a:pt x="1301780" y="316526"/>
                  </a:lnTo>
                  <a:lnTo>
                    <a:pt x="1349473" y="423187"/>
                  </a:lnTo>
                  <a:lnTo>
                    <a:pt x="1336216" y="423187"/>
                  </a:lnTo>
                  <a:lnTo>
                    <a:pt x="1324331" y="396212"/>
                  </a:lnTo>
                  <a:lnTo>
                    <a:pt x="1266125" y="396212"/>
                  </a:lnTo>
                  <a:lnTo>
                    <a:pt x="1254240" y="423187"/>
                  </a:lnTo>
                  <a:lnTo>
                    <a:pt x="1241288" y="423187"/>
                  </a:lnTo>
                  <a:close/>
                  <a:moveTo>
                    <a:pt x="1089955" y="316526"/>
                  </a:moveTo>
                  <a:lnTo>
                    <a:pt x="1171775" y="316526"/>
                  </a:lnTo>
                  <a:lnTo>
                    <a:pt x="1171775" y="328242"/>
                  </a:lnTo>
                  <a:lnTo>
                    <a:pt x="1136875" y="328242"/>
                  </a:lnTo>
                  <a:lnTo>
                    <a:pt x="1136875" y="423187"/>
                  </a:lnTo>
                  <a:lnTo>
                    <a:pt x="1124702" y="423187"/>
                  </a:lnTo>
                  <a:lnTo>
                    <a:pt x="1124702" y="328242"/>
                  </a:lnTo>
                  <a:lnTo>
                    <a:pt x="1089955" y="328242"/>
                  </a:lnTo>
                  <a:close/>
                  <a:moveTo>
                    <a:pt x="904408" y="316526"/>
                  </a:moveTo>
                  <a:lnTo>
                    <a:pt x="917038" y="316526"/>
                  </a:lnTo>
                  <a:lnTo>
                    <a:pt x="981065" y="402312"/>
                  </a:lnTo>
                  <a:lnTo>
                    <a:pt x="981065" y="316526"/>
                  </a:lnTo>
                  <a:lnTo>
                    <a:pt x="993086" y="316526"/>
                  </a:lnTo>
                  <a:lnTo>
                    <a:pt x="993086" y="423187"/>
                  </a:lnTo>
                  <a:lnTo>
                    <a:pt x="980607" y="423187"/>
                  </a:lnTo>
                  <a:lnTo>
                    <a:pt x="916581" y="337554"/>
                  </a:lnTo>
                  <a:lnTo>
                    <a:pt x="916581" y="423187"/>
                  </a:lnTo>
                  <a:lnTo>
                    <a:pt x="904408" y="423187"/>
                  </a:lnTo>
                  <a:close/>
                  <a:moveTo>
                    <a:pt x="732958" y="316526"/>
                  </a:moveTo>
                  <a:lnTo>
                    <a:pt x="805329" y="316526"/>
                  </a:lnTo>
                  <a:lnTo>
                    <a:pt x="805329" y="328242"/>
                  </a:lnTo>
                  <a:lnTo>
                    <a:pt x="745131" y="328242"/>
                  </a:lnTo>
                  <a:lnTo>
                    <a:pt x="745131" y="363313"/>
                  </a:lnTo>
                  <a:lnTo>
                    <a:pt x="798928" y="363313"/>
                  </a:lnTo>
                  <a:lnTo>
                    <a:pt x="798928" y="375028"/>
                  </a:lnTo>
                  <a:lnTo>
                    <a:pt x="745131" y="375028"/>
                  </a:lnTo>
                  <a:lnTo>
                    <a:pt x="745131" y="411623"/>
                  </a:lnTo>
                  <a:lnTo>
                    <a:pt x="807310" y="411623"/>
                  </a:lnTo>
                  <a:lnTo>
                    <a:pt x="807310" y="423187"/>
                  </a:lnTo>
                  <a:lnTo>
                    <a:pt x="732958" y="423187"/>
                  </a:lnTo>
                  <a:close/>
                  <a:moveTo>
                    <a:pt x="390058" y="316526"/>
                  </a:moveTo>
                  <a:lnTo>
                    <a:pt x="462429" y="316526"/>
                  </a:lnTo>
                  <a:lnTo>
                    <a:pt x="462429" y="328242"/>
                  </a:lnTo>
                  <a:lnTo>
                    <a:pt x="402231" y="328242"/>
                  </a:lnTo>
                  <a:lnTo>
                    <a:pt x="402231" y="363313"/>
                  </a:lnTo>
                  <a:lnTo>
                    <a:pt x="456028" y="363313"/>
                  </a:lnTo>
                  <a:lnTo>
                    <a:pt x="456028" y="375028"/>
                  </a:lnTo>
                  <a:lnTo>
                    <a:pt x="402231" y="375028"/>
                  </a:lnTo>
                  <a:lnTo>
                    <a:pt x="402231" y="411623"/>
                  </a:lnTo>
                  <a:lnTo>
                    <a:pt x="464410" y="411623"/>
                  </a:lnTo>
                  <a:lnTo>
                    <a:pt x="464410" y="423187"/>
                  </a:lnTo>
                  <a:lnTo>
                    <a:pt x="390058" y="423187"/>
                  </a:lnTo>
                  <a:close/>
                  <a:moveTo>
                    <a:pt x="199558" y="316526"/>
                  </a:moveTo>
                  <a:lnTo>
                    <a:pt x="240087" y="316526"/>
                  </a:lnTo>
                  <a:cubicBezTo>
                    <a:pt x="253511" y="316598"/>
                    <a:pt x="263854" y="319726"/>
                    <a:pt x="271118" y="325909"/>
                  </a:cubicBezTo>
                  <a:cubicBezTo>
                    <a:pt x="278381" y="332093"/>
                    <a:pt x="282055" y="340900"/>
                    <a:pt x="282140" y="352330"/>
                  </a:cubicBezTo>
                  <a:cubicBezTo>
                    <a:pt x="282106" y="361195"/>
                    <a:pt x="280044" y="368543"/>
                    <a:pt x="275956" y="374374"/>
                  </a:cubicBezTo>
                  <a:cubicBezTo>
                    <a:pt x="271867" y="380205"/>
                    <a:pt x="265958" y="384387"/>
                    <a:pt x="258228" y="386920"/>
                  </a:cubicBezTo>
                  <a:lnTo>
                    <a:pt x="283207" y="423187"/>
                  </a:lnTo>
                  <a:lnTo>
                    <a:pt x="269357" y="423187"/>
                  </a:lnTo>
                  <a:lnTo>
                    <a:pt x="247252" y="389202"/>
                  </a:lnTo>
                  <a:cubicBezTo>
                    <a:pt x="246105" y="389281"/>
                    <a:pt x="244930" y="389351"/>
                    <a:pt x="243726" y="389411"/>
                  </a:cubicBezTo>
                  <a:cubicBezTo>
                    <a:pt x="242523" y="389471"/>
                    <a:pt x="241309" y="389503"/>
                    <a:pt x="240087" y="389506"/>
                  </a:cubicBezTo>
                  <a:lnTo>
                    <a:pt x="211731" y="389506"/>
                  </a:lnTo>
                  <a:lnTo>
                    <a:pt x="211731" y="423187"/>
                  </a:lnTo>
                  <a:lnTo>
                    <a:pt x="199558" y="423187"/>
                  </a:lnTo>
                  <a:close/>
                  <a:moveTo>
                    <a:pt x="18583" y="316526"/>
                  </a:moveTo>
                  <a:lnTo>
                    <a:pt x="58655" y="316526"/>
                  </a:lnTo>
                  <a:cubicBezTo>
                    <a:pt x="71927" y="316598"/>
                    <a:pt x="82156" y="319726"/>
                    <a:pt x="89343" y="325909"/>
                  </a:cubicBezTo>
                  <a:cubicBezTo>
                    <a:pt x="96530" y="332093"/>
                    <a:pt x="100166" y="340900"/>
                    <a:pt x="100251" y="352330"/>
                  </a:cubicBezTo>
                  <a:cubicBezTo>
                    <a:pt x="100166" y="364218"/>
                    <a:pt x="96530" y="373368"/>
                    <a:pt x="89343" y="379780"/>
                  </a:cubicBezTo>
                  <a:cubicBezTo>
                    <a:pt x="82156" y="386192"/>
                    <a:pt x="71927" y="389434"/>
                    <a:pt x="58655" y="389506"/>
                  </a:cubicBezTo>
                  <a:lnTo>
                    <a:pt x="30756" y="389506"/>
                  </a:lnTo>
                  <a:lnTo>
                    <a:pt x="30756" y="423187"/>
                  </a:lnTo>
                  <a:lnTo>
                    <a:pt x="18583" y="423187"/>
                  </a:lnTo>
                  <a:close/>
                  <a:moveTo>
                    <a:pt x="1759896" y="316221"/>
                  </a:moveTo>
                  <a:cubicBezTo>
                    <a:pt x="1770374" y="316327"/>
                    <a:pt x="1779800" y="318738"/>
                    <a:pt x="1788175" y="323453"/>
                  </a:cubicBezTo>
                  <a:cubicBezTo>
                    <a:pt x="1796549" y="328168"/>
                    <a:pt x="1803197" y="334552"/>
                    <a:pt x="1808116" y="342604"/>
                  </a:cubicBezTo>
                  <a:cubicBezTo>
                    <a:pt x="1813036" y="350656"/>
                    <a:pt x="1815552" y="359740"/>
                    <a:pt x="1815665" y="369856"/>
                  </a:cubicBezTo>
                  <a:cubicBezTo>
                    <a:pt x="1815552" y="379976"/>
                    <a:pt x="1813036" y="389086"/>
                    <a:pt x="1808116" y="397187"/>
                  </a:cubicBezTo>
                  <a:cubicBezTo>
                    <a:pt x="1803197" y="405288"/>
                    <a:pt x="1796549" y="411721"/>
                    <a:pt x="1788175" y="416485"/>
                  </a:cubicBezTo>
                  <a:cubicBezTo>
                    <a:pt x="1779800" y="421249"/>
                    <a:pt x="1770374" y="423686"/>
                    <a:pt x="1759896" y="423796"/>
                  </a:cubicBezTo>
                  <a:cubicBezTo>
                    <a:pt x="1749368" y="423686"/>
                    <a:pt x="1739906" y="421249"/>
                    <a:pt x="1731509" y="416485"/>
                  </a:cubicBezTo>
                  <a:cubicBezTo>
                    <a:pt x="1723113" y="411721"/>
                    <a:pt x="1716453" y="405288"/>
                    <a:pt x="1711529" y="397187"/>
                  </a:cubicBezTo>
                  <a:cubicBezTo>
                    <a:pt x="1706604" y="389086"/>
                    <a:pt x="1704086" y="379976"/>
                    <a:pt x="1703975" y="369856"/>
                  </a:cubicBezTo>
                  <a:cubicBezTo>
                    <a:pt x="1704086" y="359692"/>
                    <a:pt x="1706604" y="350586"/>
                    <a:pt x="1711529" y="342536"/>
                  </a:cubicBezTo>
                  <a:cubicBezTo>
                    <a:pt x="1716453" y="334487"/>
                    <a:pt x="1723113" y="328115"/>
                    <a:pt x="1731509" y="323419"/>
                  </a:cubicBezTo>
                  <a:cubicBezTo>
                    <a:pt x="1739906" y="318724"/>
                    <a:pt x="1749368" y="316324"/>
                    <a:pt x="1759896" y="316221"/>
                  </a:cubicBezTo>
                  <a:close/>
                  <a:moveTo>
                    <a:pt x="593198" y="316069"/>
                  </a:moveTo>
                  <a:cubicBezTo>
                    <a:pt x="599459" y="316110"/>
                    <a:pt x="605537" y="317016"/>
                    <a:pt x="611432" y="318789"/>
                  </a:cubicBezTo>
                  <a:cubicBezTo>
                    <a:pt x="617328" y="320561"/>
                    <a:pt x="622525" y="322951"/>
                    <a:pt x="627025" y="325959"/>
                  </a:cubicBezTo>
                  <a:lnTo>
                    <a:pt x="621850" y="337388"/>
                  </a:lnTo>
                  <a:cubicBezTo>
                    <a:pt x="616961" y="334212"/>
                    <a:pt x="611926" y="331913"/>
                    <a:pt x="606747" y="330490"/>
                  </a:cubicBezTo>
                  <a:cubicBezTo>
                    <a:pt x="601567" y="329067"/>
                    <a:pt x="596797" y="328369"/>
                    <a:pt x="592435" y="328394"/>
                  </a:cubicBezTo>
                  <a:cubicBezTo>
                    <a:pt x="585486" y="328423"/>
                    <a:pt x="579984" y="329661"/>
                    <a:pt x="575931" y="332110"/>
                  </a:cubicBezTo>
                  <a:cubicBezTo>
                    <a:pt x="571878" y="334558"/>
                    <a:pt x="569807" y="338045"/>
                    <a:pt x="569719" y="342570"/>
                  </a:cubicBezTo>
                  <a:cubicBezTo>
                    <a:pt x="569879" y="347932"/>
                    <a:pt x="571960" y="352001"/>
                    <a:pt x="575962" y="354780"/>
                  </a:cubicBezTo>
                  <a:cubicBezTo>
                    <a:pt x="579964" y="357558"/>
                    <a:pt x="584925" y="359804"/>
                    <a:pt x="590845" y="361516"/>
                  </a:cubicBezTo>
                  <a:cubicBezTo>
                    <a:pt x="596765" y="363229"/>
                    <a:pt x="602681" y="365167"/>
                    <a:pt x="608595" y="367331"/>
                  </a:cubicBezTo>
                  <a:cubicBezTo>
                    <a:pt x="614509" y="369494"/>
                    <a:pt x="619458" y="372642"/>
                    <a:pt x="623441" y="376774"/>
                  </a:cubicBezTo>
                  <a:cubicBezTo>
                    <a:pt x="627425" y="380906"/>
                    <a:pt x="629482" y="386781"/>
                    <a:pt x="629612" y="394398"/>
                  </a:cubicBezTo>
                  <a:cubicBezTo>
                    <a:pt x="629435" y="403419"/>
                    <a:pt x="625869" y="410522"/>
                    <a:pt x="618913" y="415709"/>
                  </a:cubicBezTo>
                  <a:cubicBezTo>
                    <a:pt x="611958" y="420895"/>
                    <a:pt x="602675" y="423540"/>
                    <a:pt x="591063" y="423644"/>
                  </a:cubicBezTo>
                  <a:cubicBezTo>
                    <a:pt x="583187" y="423565"/>
                    <a:pt x="575694" y="422049"/>
                    <a:pt x="568585" y="419097"/>
                  </a:cubicBezTo>
                  <a:cubicBezTo>
                    <a:pt x="561476" y="416145"/>
                    <a:pt x="555358" y="412231"/>
                    <a:pt x="550230" y="407355"/>
                  </a:cubicBezTo>
                  <a:lnTo>
                    <a:pt x="555717" y="396380"/>
                  </a:lnTo>
                  <a:cubicBezTo>
                    <a:pt x="560771" y="401210"/>
                    <a:pt x="566419" y="404926"/>
                    <a:pt x="572659" y="407527"/>
                  </a:cubicBezTo>
                  <a:cubicBezTo>
                    <a:pt x="578900" y="410128"/>
                    <a:pt x="585085" y="411442"/>
                    <a:pt x="591216" y="411471"/>
                  </a:cubicBezTo>
                  <a:cubicBezTo>
                    <a:pt x="598995" y="411423"/>
                    <a:pt x="605087" y="409956"/>
                    <a:pt x="609492" y="407069"/>
                  </a:cubicBezTo>
                  <a:cubicBezTo>
                    <a:pt x="613898" y="404183"/>
                    <a:pt x="616140" y="400162"/>
                    <a:pt x="616219" y="395008"/>
                  </a:cubicBezTo>
                  <a:cubicBezTo>
                    <a:pt x="616090" y="389527"/>
                    <a:pt x="614033" y="385380"/>
                    <a:pt x="610049" y="382568"/>
                  </a:cubicBezTo>
                  <a:cubicBezTo>
                    <a:pt x="606065" y="379756"/>
                    <a:pt x="601117" y="377509"/>
                    <a:pt x="595203" y="375828"/>
                  </a:cubicBezTo>
                  <a:cubicBezTo>
                    <a:pt x="589289" y="374147"/>
                    <a:pt x="583372" y="372261"/>
                    <a:pt x="577453" y="370171"/>
                  </a:cubicBezTo>
                  <a:cubicBezTo>
                    <a:pt x="571533" y="368081"/>
                    <a:pt x="566572" y="365017"/>
                    <a:pt x="562570" y="360980"/>
                  </a:cubicBezTo>
                  <a:cubicBezTo>
                    <a:pt x="558568" y="356942"/>
                    <a:pt x="556487" y="351161"/>
                    <a:pt x="556326" y="343637"/>
                  </a:cubicBezTo>
                  <a:cubicBezTo>
                    <a:pt x="556481" y="335154"/>
                    <a:pt x="559863" y="328463"/>
                    <a:pt x="566472" y="323566"/>
                  </a:cubicBezTo>
                  <a:cubicBezTo>
                    <a:pt x="573081" y="318669"/>
                    <a:pt x="581990" y="316169"/>
                    <a:pt x="593198" y="316069"/>
                  </a:cubicBezTo>
                  <a:close/>
                  <a:moveTo>
                    <a:pt x="285655" y="70409"/>
                  </a:moveTo>
                  <a:lnTo>
                    <a:pt x="263103" y="132893"/>
                  </a:lnTo>
                  <a:lnTo>
                    <a:pt x="307597" y="132893"/>
                  </a:lnTo>
                  <a:close/>
                  <a:moveTo>
                    <a:pt x="761885" y="6668"/>
                  </a:moveTo>
                  <a:lnTo>
                    <a:pt x="761885" y="207569"/>
                  </a:lnTo>
                  <a:lnTo>
                    <a:pt x="839626" y="207569"/>
                  </a:lnTo>
                  <a:cubicBezTo>
                    <a:pt x="858750" y="207353"/>
                    <a:pt x="876055" y="202773"/>
                    <a:pt x="891543" y="193828"/>
                  </a:cubicBezTo>
                  <a:cubicBezTo>
                    <a:pt x="907031" y="184884"/>
                    <a:pt x="919369" y="172874"/>
                    <a:pt x="928556" y="157799"/>
                  </a:cubicBezTo>
                  <a:cubicBezTo>
                    <a:pt x="937743" y="142723"/>
                    <a:pt x="942448" y="125881"/>
                    <a:pt x="942670" y="107272"/>
                  </a:cubicBezTo>
                  <a:cubicBezTo>
                    <a:pt x="942448" y="88563"/>
                    <a:pt x="937743" y="71649"/>
                    <a:pt x="928556" y="56530"/>
                  </a:cubicBezTo>
                  <a:cubicBezTo>
                    <a:pt x="919369" y="41411"/>
                    <a:pt x="907031" y="29375"/>
                    <a:pt x="891543" y="20421"/>
                  </a:cubicBezTo>
                  <a:cubicBezTo>
                    <a:pt x="876055" y="11467"/>
                    <a:pt x="858750" y="6883"/>
                    <a:pt x="839626" y="6668"/>
                  </a:cubicBezTo>
                  <a:close/>
                  <a:moveTo>
                    <a:pt x="1698802" y="610"/>
                  </a:moveTo>
                  <a:lnTo>
                    <a:pt x="1707909" y="610"/>
                  </a:lnTo>
                  <a:lnTo>
                    <a:pt x="1858213" y="207569"/>
                  </a:lnTo>
                  <a:lnTo>
                    <a:pt x="1858213" y="610"/>
                  </a:lnTo>
                  <a:lnTo>
                    <a:pt x="1864271" y="610"/>
                  </a:lnTo>
                  <a:lnTo>
                    <a:pt x="1864271" y="213627"/>
                  </a:lnTo>
                  <a:lnTo>
                    <a:pt x="1855163" y="213627"/>
                  </a:lnTo>
                  <a:lnTo>
                    <a:pt x="1704860" y="6668"/>
                  </a:lnTo>
                  <a:lnTo>
                    <a:pt x="1704860" y="213627"/>
                  </a:lnTo>
                  <a:lnTo>
                    <a:pt x="1698802" y="213627"/>
                  </a:lnTo>
                  <a:close/>
                  <a:moveTo>
                    <a:pt x="1555837" y="610"/>
                  </a:moveTo>
                  <a:cubicBezTo>
                    <a:pt x="1569938" y="684"/>
                    <a:pt x="1583198" y="3119"/>
                    <a:pt x="1595618" y="7914"/>
                  </a:cubicBezTo>
                  <a:cubicBezTo>
                    <a:pt x="1608037" y="12709"/>
                    <a:pt x="1619153" y="19418"/>
                    <a:pt x="1628967" y="28042"/>
                  </a:cubicBezTo>
                  <a:lnTo>
                    <a:pt x="1625029" y="32004"/>
                  </a:lnTo>
                  <a:cubicBezTo>
                    <a:pt x="1615807" y="23859"/>
                    <a:pt x="1605305" y="17564"/>
                    <a:pt x="1593525" y="13118"/>
                  </a:cubicBezTo>
                  <a:cubicBezTo>
                    <a:pt x="1581744" y="8672"/>
                    <a:pt x="1569182" y="6421"/>
                    <a:pt x="1555837" y="6363"/>
                  </a:cubicBezTo>
                  <a:cubicBezTo>
                    <a:pt x="1536609" y="6578"/>
                    <a:pt x="1519205" y="11165"/>
                    <a:pt x="1503625" y="20123"/>
                  </a:cubicBezTo>
                  <a:cubicBezTo>
                    <a:pt x="1488045" y="29081"/>
                    <a:pt x="1475632" y="41121"/>
                    <a:pt x="1466386" y="56243"/>
                  </a:cubicBezTo>
                  <a:cubicBezTo>
                    <a:pt x="1457140" y="71365"/>
                    <a:pt x="1452405" y="88279"/>
                    <a:pt x="1452181" y="106985"/>
                  </a:cubicBezTo>
                  <a:cubicBezTo>
                    <a:pt x="1452405" y="125695"/>
                    <a:pt x="1457140" y="142632"/>
                    <a:pt x="1466386" y="157797"/>
                  </a:cubicBezTo>
                  <a:cubicBezTo>
                    <a:pt x="1475632" y="172961"/>
                    <a:pt x="1488045" y="185044"/>
                    <a:pt x="1503625" y="194045"/>
                  </a:cubicBezTo>
                  <a:cubicBezTo>
                    <a:pt x="1519205" y="203046"/>
                    <a:pt x="1536609" y="207656"/>
                    <a:pt x="1555837" y="207874"/>
                  </a:cubicBezTo>
                  <a:cubicBezTo>
                    <a:pt x="1568724" y="207811"/>
                    <a:pt x="1580906" y="205652"/>
                    <a:pt x="1592383" y="201397"/>
                  </a:cubicBezTo>
                  <a:cubicBezTo>
                    <a:pt x="1603860" y="197143"/>
                    <a:pt x="1614136" y="191174"/>
                    <a:pt x="1623212" y="183490"/>
                  </a:cubicBezTo>
                  <a:lnTo>
                    <a:pt x="1623212" y="109119"/>
                  </a:lnTo>
                  <a:lnTo>
                    <a:pt x="1629270" y="109119"/>
                  </a:lnTo>
                  <a:lnTo>
                    <a:pt x="1629270" y="185928"/>
                  </a:lnTo>
                  <a:cubicBezTo>
                    <a:pt x="1619445" y="194550"/>
                    <a:pt x="1608278" y="201300"/>
                    <a:pt x="1595770" y="206179"/>
                  </a:cubicBezTo>
                  <a:cubicBezTo>
                    <a:pt x="1583262" y="211057"/>
                    <a:pt x="1569951" y="213540"/>
                    <a:pt x="1555837" y="213627"/>
                  </a:cubicBezTo>
                  <a:cubicBezTo>
                    <a:pt x="1535579" y="213394"/>
                    <a:pt x="1517226" y="208513"/>
                    <a:pt x="1500779" y="198984"/>
                  </a:cubicBezTo>
                  <a:cubicBezTo>
                    <a:pt x="1484331" y="189455"/>
                    <a:pt x="1471221" y="176674"/>
                    <a:pt x="1461447" y="160643"/>
                  </a:cubicBezTo>
                  <a:cubicBezTo>
                    <a:pt x="1451673" y="144611"/>
                    <a:pt x="1446667" y="126725"/>
                    <a:pt x="1446428" y="106985"/>
                  </a:cubicBezTo>
                  <a:cubicBezTo>
                    <a:pt x="1446667" y="87249"/>
                    <a:pt x="1451673" y="69386"/>
                    <a:pt x="1461447" y="53397"/>
                  </a:cubicBezTo>
                  <a:cubicBezTo>
                    <a:pt x="1471221" y="37408"/>
                    <a:pt x="1484331" y="24670"/>
                    <a:pt x="1500779" y="15184"/>
                  </a:cubicBezTo>
                  <a:cubicBezTo>
                    <a:pt x="1517226" y="5698"/>
                    <a:pt x="1535579" y="840"/>
                    <a:pt x="1555837" y="610"/>
                  </a:cubicBezTo>
                  <a:close/>
                  <a:moveTo>
                    <a:pt x="1384477" y="610"/>
                  </a:moveTo>
                  <a:lnTo>
                    <a:pt x="1390535" y="610"/>
                  </a:lnTo>
                  <a:lnTo>
                    <a:pt x="1390535" y="213627"/>
                  </a:lnTo>
                  <a:lnTo>
                    <a:pt x="1384477" y="213627"/>
                  </a:lnTo>
                  <a:close/>
                  <a:moveTo>
                    <a:pt x="1256519" y="610"/>
                  </a:moveTo>
                  <a:cubicBezTo>
                    <a:pt x="1266638" y="666"/>
                    <a:pt x="1276738" y="2069"/>
                    <a:pt x="1286819" y="4821"/>
                  </a:cubicBezTo>
                  <a:cubicBezTo>
                    <a:pt x="1296899" y="7572"/>
                    <a:pt x="1305703" y="11338"/>
                    <a:pt x="1313230" y="16120"/>
                  </a:cubicBezTo>
                  <a:lnTo>
                    <a:pt x="1310181" y="20998"/>
                  </a:lnTo>
                  <a:cubicBezTo>
                    <a:pt x="1303124" y="16533"/>
                    <a:pt x="1294829" y="13039"/>
                    <a:pt x="1285294" y="10517"/>
                  </a:cubicBezTo>
                  <a:cubicBezTo>
                    <a:pt x="1275760" y="7996"/>
                    <a:pt x="1266168" y="6713"/>
                    <a:pt x="1256519" y="6668"/>
                  </a:cubicBezTo>
                  <a:cubicBezTo>
                    <a:pt x="1237533" y="6820"/>
                    <a:pt x="1222530" y="10555"/>
                    <a:pt x="1211509" y="17872"/>
                  </a:cubicBezTo>
                  <a:cubicBezTo>
                    <a:pt x="1200488" y="25189"/>
                    <a:pt x="1194860" y="35173"/>
                    <a:pt x="1194625" y="47825"/>
                  </a:cubicBezTo>
                  <a:cubicBezTo>
                    <a:pt x="1194967" y="61794"/>
                    <a:pt x="1199403" y="72341"/>
                    <a:pt x="1207934" y="79466"/>
                  </a:cubicBezTo>
                  <a:cubicBezTo>
                    <a:pt x="1216464" y="86592"/>
                    <a:pt x="1227036" y="92086"/>
                    <a:pt x="1239648" y="95948"/>
                  </a:cubicBezTo>
                  <a:cubicBezTo>
                    <a:pt x="1252260" y="99810"/>
                    <a:pt x="1264860" y="103831"/>
                    <a:pt x="1277448" y="108011"/>
                  </a:cubicBezTo>
                  <a:cubicBezTo>
                    <a:pt x="1290036" y="112190"/>
                    <a:pt x="1300558" y="118318"/>
                    <a:pt x="1309015" y="126395"/>
                  </a:cubicBezTo>
                  <a:cubicBezTo>
                    <a:pt x="1317473" y="134471"/>
                    <a:pt x="1321811" y="146287"/>
                    <a:pt x="1322031" y="161841"/>
                  </a:cubicBezTo>
                  <a:cubicBezTo>
                    <a:pt x="1321766" y="177736"/>
                    <a:pt x="1315218" y="190292"/>
                    <a:pt x="1302386" y="199509"/>
                  </a:cubicBezTo>
                  <a:cubicBezTo>
                    <a:pt x="1289554" y="208726"/>
                    <a:pt x="1272029" y="213432"/>
                    <a:pt x="1249812" y="213627"/>
                  </a:cubicBezTo>
                  <a:cubicBezTo>
                    <a:pt x="1236141" y="213508"/>
                    <a:pt x="1222855" y="210784"/>
                    <a:pt x="1209952" y="205454"/>
                  </a:cubicBezTo>
                  <a:cubicBezTo>
                    <a:pt x="1197049" y="200124"/>
                    <a:pt x="1186060" y="192903"/>
                    <a:pt x="1176985" y="183791"/>
                  </a:cubicBezTo>
                  <a:lnTo>
                    <a:pt x="1181252" y="179523"/>
                  </a:lnTo>
                  <a:cubicBezTo>
                    <a:pt x="1189559" y="188160"/>
                    <a:pt x="1199799" y="194969"/>
                    <a:pt x="1211971" y="199948"/>
                  </a:cubicBezTo>
                  <a:cubicBezTo>
                    <a:pt x="1224144" y="204927"/>
                    <a:pt x="1236757" y="207468"/>
                    <a:pt x="1249812" y="207569"/>
                  </a:cubicBezTo>
                  <a:cubicBezTo>
                    <a:pt x="1270176" y="207398"/>
                    <a:pt x="1286234" y="203244"/>
                    <a:pt x="1297985" y="195108"/>
                  </a:cubicBezTo>
                  <a:cubicBezTo>
                    <a:pt x="1309736" y="186972"/>
                    <a:pt x="1315732" y="175883"/>
                    <a:pt x="1315974" y="161841"/>
                  </a:cubicBezTo>
                  <a:cubicBezTo>
                    <a:pt x="1315753" y="147506"/>
                    <a:pt x="1311413" y="136666"/>
                    <a:pt x="1302956" y="129321"/>
                  </a:cubicBezTo>
                  <a:cubicBezTo>
                    <a:pt x="1294499" y="121976"/>
                    <a:pt x="1283976" y="116336"/>
                    <a:pt x="1271388" y="112401"/>
                  </a:cubicBezTo>
                  <a:cubicBezTo>
                    <a:pt x="1258801" y="108465"/>
                    <a:pt x="1246201" y="104444"/>
                    <a:pt x="1233589" y="100338"/>
                  </a:cubicBezTo>
                  <a:cubicBezTo>
                    <a:pt x="1220977" y="96232"/>
                    <a:pt x="1210406" y="90250"/>
                    <a:pt x="1201876" y="82393"/>
                  </a:cubicBezTo>
                  <a:cubicBezTo>
                    <a:pt x="1193346" y="74536"/>
                    <a:pt x="1188909" y="63013"/>
                    <a:pt x="1188567" y="47825"/>
                  </a:cubicBezTo>
                  <a:cubicBezTo>
                    <a:pt x="1188826" y="33320"/>
                    <a:pt x="1195006" y="21869"/>
                    <a:pt x="1207108" y="13471"/>
                  </a:cubicBezTo>
                  <a:cubicBezTo>
                    <a:pt x="1219209" y="5073"/>
                    <a:pt x="1235680" y="786"/>
                    <a:pt x="1256519" y="610"/>
                  </a:cubicBezTo>
                  <a:close/>
                  <a:moveTo>
                    <a:pt x="1003477" y="610"/>
                  </a:moveTo>
                  <a:lnTo>
                    <a:pt x="1136637" y="610"/>
                  </a:lnTo>
                  <a:lnTo>
                    <a:pt x="1136637" y="6668"/>
                  </a:lnTo>
                  <a:lnTo>
                    <a:pt x="1009535" y="6668"/>
                  </a:lnTo>
                  <a:lnTo>
                    <a:pt x="1009535" y="100889"/>
                  </a:lnTo>
                  <a:lnTo>
                    <a:pt x="1122616" y="100889"/>
                  </a:lnTo>
                  <a:lnTo>
                    <a:pt x="1122616" y="106947"/>
                  </a:lnTo>
                  <a:lnTo>
                    <a:pt x="1009535" y="106947"/>
                  </a:lnTo>
                  <a:lnTo>
                    <a:pt x="1009535" y="207569"/>
                  </a:lnTo>
                  <a:lnTo>
                    <a:pt x="1140904" y="207569"/>
                  </a:lnTo>
                  <a:lnTo>
                    <a:pt x="1140904" y="213627"/>
                  </a:lnTo>
                  <a:lnTo>
                    <a:pt x="1003477" y="213627"/>
                  </a:lnTo>
                  <a:close/>
                  <a:moveTo>
                    <a:pt x="755827" y="610"/>
                  </a:moveTo>
                  <a:lnTo>
                    <a:pt x="839626" y="610"/>
                  </a:lnTo>
                  <a:cubicBezTo>
                    <a:pt x="859880" y="837"/>
                    <a:pt x="878206" y="5697"/>
                    <a:pt x="894604" y="15188"/>
                  </a:cubicBezTo>
                  <a:cubicBezTo>
                    <a:pt x="911002" y="24680"/>
                    <a:pt x="924064" y="37440"/>
                    <a:pt x="933788" y="53469"/>
                  </a:cubicBezTo>
                  <a:cubicBezTo>
                    <a:pt x="943513" y="69498"/>
                    <a:pt x="948493" y="87432"/>
                    <a:pt x="948728" y="107272"/>
                  </a:cubicBezTo>
                  <a:cubicBezTo>
                    <a:pt x="948493" y="127012"/>
                    <a:pt x="943513" y="144874"/>
                    <a:pt x="933788" y="160860"/>
                  </a:cubicBezTo>
                  <a:cubicBezTo>
                    <a:pt x="924064" y="176845"/>
                    <a:pt x="911002" y="189579"/>
                    <a:pt x="894604" y="199061"/>
                  </a:cubicBezTo>
                  <a:cubicBezTo>
                    <a:pt x="878206" y="208543"/>
                    <a:pt x="859880" y="213398"/>
                    <a:pt x="839626" y="213627"/>
                  </a:cubicBezTo>
                  <a:lnTo>
                    <a:pt x="755827" y="213627"/>
                  </a:lnTo>
                  <a:close/>
                  <a:moveTo>
                    <a:pt x="627278" y="0"/>
                  </a:moveTo>
                  <a:lnTo>
                    <a:pt x="697954" y="0"/>
                  </a:lnTo>
                  <a:lnTo>
                    <a:pt x="697954" y="213627"/>
                  </a:lnTo>
                  <a:lnTo>
                    <a:pt x="627278" y="213627"/>
                  </a:lnTo>
                  <a:close/>
                  <a:moveTo>
                    <a:pt x="389915" y="0"/>
                  </a:moveTo>
                  <a:lnTo>
                    <a:pt x="460324" y="0"/>
                  </a:lnTo>
                  <a:lnTo>
                    <a:pt x="503282" y="82282"/>
                  </a:lnTo>
                  <a:lnTo>
                    <a:pt x="544715" y="0"/>
                  </a:lnTo>
                  <a:lnTo>
                    <a:pt x="615124" y="0"/>
                  </a:lnTo>
                  <a:lnTo>
                    <a:pt x="538619" y="147193"/>
                  </a:lnTo>
                  <a:lnTo>
                    <a:pt x="538619" y="213627"/>
                  </a:lnTo>
                  <a:lnTo>
                    <a:pt x="467944" y="213627"/>
                  </a:lnTo>
                  <a:lnTo>
                    <a:pt x="467944" y="148717"/>
                  </a:lnTo>
                  <a:close/>
                  <a:moveTo>
                    <a:pt x="251522" y="0"/>
                  </a:moveTo>
                  <a:lnTo>
                    <a:pt x="324054" y="0"/>
                  </a:lnTo>
                  <a:lnTo>
                    <a:pt x="410908" y="213627"/>
                  </a:lnTo>
                  <a:lnTo>
                    <a:pt x="335634" y="213627"/>
                  </a:lnTo>
                  <a:lnTo>
                    <a:pt x="324968" y="183452"/>
                  </a:lnTo>
                  <a:lnTo>
                    <a:pt x="244818" y="183452"/>
                  </a:lnTo>
                  <a:lnTo>
                    <a:pt x="233847" y="213627"/>
                  </a:lnTo>
                  <a:lnTo>
                    <a:pt x="161315" y="213627"/>
                  </a:lnTo>
                  <a:close/>
                  <a:moveTo>
                    <a:pt x="20117" y="0"/>
                  </a:moveTo>
                  <a:lnTo>
                    <a:pt x="163639" y="0"/>
                  </a:lnTo>
                  <a:lnTo>
                    <a:pt x="163639" y="141422"/>
                  </a:lnTo>
                  <a:cubicBezTo>
                    <a:pt x="163354" y="165487"/>
                    <a:pt x="156081" y="184009"/>
                    <a:pt x="141819" y="196988"/>
                  </a:cubicBezTo>
                  <a:cubicBezTo>
                    <a:pt x="127558" y="209967"/>
                    <a:pt x="108022" y="216530"/>
                    <a:pt x="83210" y="216675"/>
                  </a:cubicBezTo>
                  <a:cubicBezTo>
                    <a:pt x="66027" y="216612"/>
                    <a:pt x="50559" y="213388"/>
                    <a:pt x="36805" y="207004"/>
                  </a:cubicBezTo>
                  <a:cubicBezTo>
                    <a:pt x="23050" y="200620"/>
                    <a:pt x="10782" y="191456"/>
                    <a:pt x="0" y="179513"/>
                  </a:cubicBezTo>
                  <a:lnTo>
                    <a:pt x="32004" y="133799"/>
                  </a:lnTo>
                  <a:cubicBezTo>
                    <a:pt x="40526" y="142139"/>
                    <a:pt x="48704" y="148250"/>
                    <a:pt x="56540" y="152132"/>
                  </a:cubicBezTo>
                  <a:cubicBezTo>
                    <a:pt x="64376" y="156013"/>
                    <a:pt x="71031" y="157931"/>
                    <a:pt x="76505" y="157887"/>
                  </a:cubicBezTo>
                  <a:cubicBezTo>
                    <a:pt x="81445" y="157900"/>
                    <a:pt x="85357" y="156426"/>
                    <a:pt x="88239" y="153466"/>
                  </a:cubicBezTo>
                  <a:cubicBezTo>
                    <a:pt x="91122" y="150505"/>
                    <a:pt x="92596" y="145983"/>
                    <a:pt x="92659" y="139897"/>
                  </a:cubicBezTo>
                  <a:lnTo>
                    <a:pt x="92659" y="55741"/>
                  </a:lnTo>
                  <a:lnTo>
                    <a:pt x="20117" y="557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9"/>
            <p:cNvGrpSpPr/>
            <p:nvPr/>
          </p:nvGrpSpPr>
          <p:grpSpPr>
            <a:xfrm rot="2700000">
              <a:off x="7248886" y="4101434"/>
              <a:ext cx="575088" cy="574474"/>
              <a:chOff x="6915150" y="3875088"/>
              <a:chExt cx="1490663" cy="1489075"/>
            </a:xfrm>
            <a:grpFill/>
          </p:grpSpPr>
          <p:sp>
            <p:nvSpPr>
              <p:cNvPr id="11" name="Freeform 25"/>
              <p:cNvSpPr/>
              <p:nvPr/>
            </p:nvSpPr>
            <p:spPr bwMode="auto">
              <a:xfrm>
                <a:off x="6915150" y="3875088"/>
                <a:ext cx="1490663" cy="1489075"/>
              </a:xfrm>
              <a:custGeom>
                <a:avLst/>
                <a:gdLst>
                  <a:gd name="T0" fmla="*/ 217 w 939"/>
                  <a:gd name="T1" fmla="*/ 3 h 938"/>
                  <a:gd name="T2" fmla="*/ 274 w 939"/>
                  <a:gd name="T3" fmla="*/ 20 h 938"/>
                  <a:gd name="T4" fmla="*/ 322 w 939"/>
                  <a:gd name="T5" fmla="*/ 55 h 938"/>
                  <a:gd name="T6" fmla="*/ 364 w 939"/>
                  <a:gd name="T7" fmla="*/ 116 h 938"/>
                  <a:gd name="T8" fmla="*/ 378 w 939"/>
                  <a:gd name="T9" fmla="*/ 184 h 938"/>
                  <a:gd name="T10" fmla="*/ 364 w 939"/>
                  <a:gd name="T11" fmla="*/ 253 h 938"/>
                  <a:gd name="T12" fmla="*/ 322 w 939"/>
                  <a:gd name="T13" fmla="*/ 321 h 938"/>
                  <a:gd name="T14" fmla="*/ 283 w 939"/>
                  <a:gd name="T15" fmla="*/ 376 h 938"/>
                  <a:gd name="T16" fmla="*/ 263 w 939"/>
                  <a:gd name="T17" fmla="*/ 435 h 938"/>
                  <a:gd name="T18" fmla="*/ 264 w 939"/>
                  <a:gd name="T19" fmla="*/ 504 h 938"/>
                  <a:gd name="T20" fmla="*/ 292 w 939"/>
                  <a:gd name="T21" fmla="*/ 571 h 938"/>
                  <a:gd name="T22" fmla="*/ 340 w 939"/>
                  <a:gd name="T23" fmla="*/ 626 h 938"/>
                  <a:gd name="T24" fmla="*/ 402 w 939"/>
                  <a:gd name="T25" fmla="*/ 664 h 938"/>
                  <a:gd name="T26" fmla="*/ 470 w 939"/>
                  <a:gd name="T27" fmla="*/ 679 h 938"/>
                  <a:gd name="T28" fmla="*/ 534 w 939"/>
                  <a:gd name="T29" fmla="*/ 668 h 938"/>
                  <a:gd name="T30" fmla="*/ 590 w 939"/>
                  <a:gd name="T31" fmla="*/ 639 h 938"/>
                  <a:gd name="T32" fmla="*/ 651 w 939"/>
                  <a:gd name="T33" fmla="*/ 592 h 938"/>
                  <a:gd name="T34" fmla="*/ 720 w 939"/>
                  <a:gd name="T35" fmla="*/ 565 h 938"/>
                  <a:gd name="T36" fmla="*/ 789 w 939"/>
                  <a:gd name="T37" fmla="*/ 565 h 938"/>
                  <a:gd name="T38" fmla="*/ 855 w 939"/>
                  <a:gd name="T39" fmla="*/ 592 h 938"/>
                  <a:gd name="T40" fmla="*/ 903 w 939"/>
                  <a:gd name="T41" fmla="*/ 641 h 938"/>
                  <a:gd name="T42" fmla="*/ 930 w 939"/>
                  <a:gd name="T43" fmla="*/ 693 h 938"/>
                  <a:gd name="T44" fmla="*/ 939 w 939"/>
                  <a:gd name="T45" fmla="*/ 749 h 938"/>
                  <a:gd name="T46" fmla="*/ 930 w 939"/>
                  <a:gd name="T47" fmla="*/ 807 h 938"/>
                  <a:gd name="T48" fmla="*/ 903 w 939"/>
                  <a:gd name="T49" fmla="*/ 859 h 938"/>
                  <a:gd name="T50" fmla="*/ 855 w 939"/>
                  <a:gd name="T51" fmla="*/ 906 h 938"/>
                  <a:gd name="T52" fmla="*/ 789 w 939"/>
                  <a:gd name="T53" fmla="*/ 934 h 938"/>
                  <a:gd name="T54" fmla="*/ 720 w 939"/>
                  <a:gd name="T55" fmla="*/ 935 h 938"/>
                  <a:gd name="T56" fmla="*/ 651 w 939"/>
                  <a:gd name="T57" fmla="*/ 908 h 938"/>
                  <a:gd name="T58" fmla="*/ 590 w 939"/>
                  <a:gd name="T59" fmla="*/ 861 h 938"/>
                  <a:gd name="T60" fmla="*/ 534 w 939"/>
                  <a:gd name="T61" fmla="*/ 830 h 938"/>
                  <a:gd name="T62" fmla="*/ 470 w 939"/>
                  <a:gd name="T63" fmla="*/ 821 h 938"/>
                  <a:gd name="T64" fmla="*/ 418 w 939"/>
                  <a:gd name="T65" fmla="*/ 826 h 938"/>
                  <a:gd name="T66" fmla="*/ 372 w 939"/>
                  <a:gd name="T67" fmla="*/ 846 h 938"/>
                  <a:gd name="T68" fmla="*/ 322 w 939"/>
                  <a:gd name="T69" fmla="*/ 883 h 938"/>
                  <a:gd name="T70" fmla="*/ 259 w 939"/>
                  <a:gd name="T71" fmla="*/ 923 h 938"/>
                  <a:gd name="T72" fmla="*/ 190 w 939"/>
                  <a:gd name="T73" fmla="*/ 938 h 938"/>
                  <a:gd name="T74" fmla="*/ 132 w 939"/>
                  <a:gd name="T75" fmla="*/ 930 h 938"/>
                  <a:gd name="T76" fmla="*/ 80 w 939"/>
                  <a:gd name="T77" fmla="*/ 902 h 938"/>
                  <a:gd name="T78" fmla="*/ 33 w 939"/>
                  <a:gd name="T79" fmla="*/ 854 h 938"/>
                  <a:gd name="T80" fmla="*/ 4 w 939"/>
                  <a:gd name="T81" fmla="*/ 790 h 938"/>
                  <a:gd name="T82" fmla="*/ 4 w 939"/>
                  <a:gd name="T83" fmla="*/ 720 h 938"/>
                  <a:gd name="T84" fmla="*/ 31 w 939"/>
                  <a:gd name="T85" fmla="*/ 651 h 938"/>
                  <a:gd name="T86" fmla="*/ 78 w 939"/>
                  <a:gd name="T87" fmla="*/ 591 h 938"/>
                  <a:gd name="T88" fmla="*/ 107 w 939"/>
                  <a:gd name="T89" fmla="*/ 535 h 938"/>
                  <a:gd name="T90" fmla="*/ 118 w 939"/>
                  <a:gd name="T91" fmla="*/ 469 h 938"/>
                  <a:gd name="T92" fmla="*/ 107 w 939"/>
                  <a:gd name="T93" fmla="*/ 404 h 938"/>
                  <a:gd name="T94" fmla="*/ 78 w 939"/>
                  <a:gd name="T95" fmla="*/ 349 h 938"/>
                  <a:gd name="T96" fmla="*/ 31 w 939"/>
                  <a:gd name="T97" fmla="*/ 287 h 938"/>
                  <a:gd name="T98" fmla="*/ 4 w 939"/>
                  <a:gd name="T99" fmla="*/ 218 h 938"/>
                  <a:gd name="T100" fmla="*/ 4 w 939"/>
                  <a:gd name="T101" fmla="*/ 148 h 938"/>
                  <a:gd name="T102" fmla="*/ 33 w 939"/>
                  <a:gd name="T103" fmla="*/ 84 h 938"/>
                  <a:gd name="T104" fmla="*/ 80 w 939"/>
                  <a:gd name="T105" fmla="*/ 36 h 938"/>
                  <a:gd name="T106" fmla="*/ 132 w 939"/>
                  <a:gd name="T107" fmla="*/ 10 h 938"/>
                  <a:gd name="T108" fmla="*/ 190 w 939"/>
                  <a:gd name="T109" fmla="*/ 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9" h="938">
                    <a:moveTo>
                      <a:pt x="190" y="0"/>
                    </a:moveTo>
                    <a:lnTo>
                      <a:pt x="217" y="3"/>
                    </a:lnTo>
                    <a:lnTo>
                      <a:pt x="246" y="10"/>
                    </a:lnTo>
                    <a:lnTo>
                      <a:pt x="274" y="20"/>
                    </a:lnTo>
                    <a:lnTo>
                      <a:pt x="298" y="36"/>
                    </a:lnTo>
                    <a:lnTo>
                      <a:pt x="322" y="55"/>
                    </a:lnTo>
                    <a:lnTo>
                      <a:pt x="346" y="84"/>
                    </a:lnTo>
                    <a:lnTo>
                      <a:pt x="364" y="116"/>
                    </a:lnTo>
                    <a:lnTo>
                      <a:pt x="374" y="148"/>
                    </a:lnTo>
                    <a:lnTo>
                      <a:pt x="378" y="184"/>
                    </a:lnTo>
                    <a:lnTo>
                      <a:pt x="374" y="218"/>
                    </a:lnTo>
                    <a:lnTo>
                      <a:pt x="364" y="253"/>
                    </a:lnTo>
                    <a:lnTo>
                      <a:pt x="347" y="287"/>
                    </a:lnTo>
                    <a:lnTo>
                      <a:pt x="322" y="321"/>
                    </a:lnTo>
                    <a:lnTo>
                      <a:pt x="300" y="349"/>
                    </a:lnTo>
                    <a:lnTo>
                      <a:pt x="283" y="376"/>
                    </a:lnTo>
                    <a:lnTo>
                      <a:pt x="271" y="404"/>
                    </a:lnTo>
                    <a:lnTo>
                      <a:pt x="263" y="435"/>
                    </a:lnTo>
                    <a:lnTo>
                      <a:pt x="260" y="469"/>
                    </a:lnTo>
                    <a:lnTo>
                      <a:pt x="264" y="504"/>
                    </a:lnTo>
                    <a:lnTo>
                      <a:pt x="275" y="538"/>
                    </a:lnTo>
                    <a:lnTo>
                      <a:pt x="292" y="571"/>
                    </a:lnTo>
                    <a:lnTo>
                      <a:pt x="314" y="601"/>
                    </a:lnTo>
                    <a:lnTo>
                      <a:pt x="340" y="626"/>
                    </a:lnTo>
                    <a:lnTo>
                      <a:pt x="370" y="648"/>
                    </a:lnTo>
                    <a:lnTo>
                      <a:pt x="402" y="664"/>
                    </a:lnTo>
                    <a:lnTo>
                      <a:pt x="436" y="675"/>
                    </a:lnTo>
                    <a:lnTo>
                      <a:pt x="470" y="679"/>
                    </a:lnTo>
                    <a:lnTo>
                      <a:pt x="504" y="676"/>
                    </a:lnTo>
                    <a:lnTo>
                      <a:pt x="534" y="668"/>
                    </a:lnTo>
                    <a:lnTo>
                      <a:pt x="563" y="656"/>
                    </a:lnTo>
                    <a:lnTo>
                      <a:pt x="590" y="639"/>
                    </a:lnTo>
                    <a:lnTo>
                      <a:pt x="618" y="617"/>
                    </a:lnTo>
                    <a:lnTo>
                      <a:pt x="651" y="592"/>
                    </a:lnTo>
                    <a:lnTo>
                      <a:pt x="686" y="575"/>
                    </a:lnTo>
                    <a:lnTo>
                      <a:pt x="720" y="565"/>
                    </a:lnTo>
                    <a:lnTo>
                      <a:pt x="755" y="561"/>
                    </a:lnTo>
                    <a:lnTo>
                      <a:pt x="789" y="565"/>
                    </a:lnTo>
                    <a:lnTo>
                      <a:pt x="823" y="575"/>
                    </a:lnTo>
                    <a:lnTo>
                      <a:pt x="855" y="592"/>
                    </a:lnTo>
                    <a:lnTo>
                      <a:pt x="884" y="617"/>
                    </a:lnTo>
                    <a:lnTo>
                      <a:pt x="903" y="641"/>
                    </a:lnTo>
                    <a:lnTo>
                      <a:pt x="919" y="665"/>
                    </a:lnTo>
                    <a:lnTo>
                      <a:pt x="930" y="693"/>
                    </a:lnTo>
                    <a:lnTo>
                      <a:pt x="936" y="720"/>
                    </a:lnTo>
                    <a:lnTo>
                      <a:pt x="939" y="749"/>
                    </a:lnTo>
                    <a:lnTo>
                      <a:pt x="936" y="778"/>
                    </a:lnTo>
                    <a:lnTo>
                      <a:pt x="930" y="807"/>
                    </a:lnTo>
                    <a:lnTo>
                      <a:pt x="919" y="833"/>
                    </a:lnTo>
                    <a:lnTo>
                      <a:pt x="903" y="859"/>
                    </a:lnTo>
                    <a:lnTo>
                      <a:pt x="884" y="883"/>
                    </a:lnTo>
                    <a:lnTo>
                      <a:pt x="855" y="906"/>
                    </a:lnTo>
                    <a:lnTo>
                      <a:pt x="823" y="923"/>
                    </a:lnTo>
                    <a:lnTo>
                      <a:pt x="789" y="934"/>
                    </a:lnTo>
                    <a:lnTo>
                      <a:pt x="755" y="938"/>
                    </a:lnTo>
                    <a:lnTo>
                      <a:pt x="720" y="935"/>
                    </a:lnTo>
                    <a:lnTo>
                      <a:pt x="686" y="925"/>
                    </a:lnTo>
                    <a:lnTo>
                      <a:pt x="651" y="908"/>
                    </a:lnTo>
                    <a:lnTo>
                      <a:pt x="618" y="883"/>
                    </a:lnTo>
                    <a:lnTo>
                      <a:pt x="590" y="861"/>
                    </a:lnTo>
                    <a:lnTo>
                      <a:pt x="563" y="844"/>
                    </a:lnTo>
                    <a:lnTo>
                      <a:pt x="534" y="830"/>
                    </a:lnTo>
                    <a:lnTo>
                      <a:pt x="504" y="824"/>
                    </a:lnTo>
                    <a:lnTo>
                      <a:pt x="470" y="821"/>
                    </a:lnTo>
                    <a:lnTo>
                      <a:pt x="442" y="823"/>
                    </a:lnTo>
                    <a:lnTo>
                      <a:pt x="418" y="826"/>
                    </a:lnTo>
                    <a:lnTo>
                      <a:pt x="395" y="834"/>
                    </a:lnTo>
                    <a:lnTo>
                      <a:pt x="372" y="846"/>
                    </a:lnTo>
                    <a:lnTo>
                      <a:pt x="348" y="862"/>
                    </a:lnTo>
                    <a:lnTo>
                      <a:pt x="322" y="883"/>
                    </a:lnTo>
                    <a:lnTo>
                      <a:pt x="292" y="906"/>
                    </a:lnTo>
                    <a:lnTo>
                      <a:pt x="259" y="923"/>
                    </a:lnTo>
                    <a:lnTo>
                      <a:pt x="225" y="934"/>
                    </a:lnTo>
                    <a:lnTo>
                      <a:pt x="190" y="938"/>
                    </a:lnTo>
                    <a:lnTo>
                      <a:pt x="161" y="936"/>
                    </a:lnTo>
                    <a:lnTo>
                      <a:pt x="132" y="930"/>
                    </a:lnTo>
                    <a:lnTo>
                      <a:pt x="105" y="918"/>
                    </a:lnTo>
                    <a:lnTo>
                      <a:pt x="80" y="902"/>
                    </a:lnTo>
                    <a:lnTo>
                      <a:pt x="56" y="883"/>
                    </a:lnTo>
                    <a:lnTo>
                      <a:pt x="33" y="854"/>
                    </a:lnTo>
                    <a:lnTo>
                      <a:pt x="14" y="823"/>
                    </a:lnTo>
                    <a:lnTo>
                      <a:pt x="4" y="790"/>
                    </a:lnTo>
                    <a:lnTo>
                      <a:pt x="0" y="756"/>
                    </a:lnTo>
                    <a:lnTo>
                      <a:pt x="4" y="720"/>
                    </a:lnTo>
                    <a:lnTo>
                      <a:pt x="14" y="685"/>
                    </a:lnTo>
                    <a:lnTo>
                      <a:pt x="31" y="651"/>
                    </a:lnTo>
                    <a:lnTo>
                      <a:pt x="56" y="618"/>
                    </a:lnTo>
                    <a:lnTo>
                      <a:pt x="78" y="591"/>
                    </a:lnTo>
                    <a:lnTo>
                      <a:pt x="95" y="563"/>
                    </a:lnTo>
                    <a:lnTo>
                      <a:pt x="107" y="535"/>
                    </a:lnTo>
                    <a:lnTo>
                      <a:pt x="115" y="503"/>
                    </a:lnTo>
                    <a:lnTo>
                      <a:pt x="118" y="469"/>
                    </a:lnTo>
                    <a:lnTo>
                      <a:pt x="115" y="435"/>
                    </a:lnTo>
                    <a:lnTo>
                      <a:pt x="107" y="404"/>
                    </a:lnTo>
                    <a:lnTo>
                      <a:pt x="95" y="376"/>
                    </a:lnTo>
                    <a:lnTo>
                      <a:pt x="78" y="349"/>
                    </a:lnTo>
                    <a:lnTo>
                      <a:pt x="56" y="321"/>
                    </a:lnTo>
                    <a:lnTo>
                      <a:pt x="31" y="287"/>
                    </a:lnTo>
                    <a:lnTo>
                      <a:pt x="14" y="253"/>
                    </a:lnTo>
                    <a:lnTo>
                      <a:pt x="4" y="218"/>
                    </a:lnTo>
                    <a:lnTo>
                      <a:pt x="0" y="184"/>
                    </a:lnTo>
                    <a:lnTo>
                      <a:pt x="4" y="148"/>
                    </a:lnTo>
                    <a:lnTo>
                      <a:pt x="14" y="116"/>
                    </a:lnTo>
                    <a:lnTo>
                      <a:pt x="33" y="84"/>
                    </a:lnTo>
                    <a:lnTo>
                      <a:pt x="56" y="55"/>
                    </a:lnTo>
                    <a:lnTo>
                      <a:pt x="80" y="36"/>
                    </a:lnTo>
                    <a:lnTo>
                      <a:pt x="105" y="20"/>
                    </a:lnTo>
                    <a:lnTo>
                      <a:pt x="132" y="10"/>
                    </a:lnTo>
                    <a:lnTo>
                      <a:pt x="161" y="3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"/>
              <p:cNvSpPr/>
              <p:nvPr/>
            </p:nvSpPr>
            <p:spPr bwMode="auto">
              <a:xfrm>
                <a:off x="7789863" y="3897313"/>
                <a:ext cx="595313" cy="593725"/>
              </a:xfrm>
              <a:custGeom>
                <a:avLst/>
                <a:gdLst>
                  <a:gd name="T0" fmla="*/ 187 w 375"/>
                  <a:gd name="T1" fmla="*/ 0 h 374"/>
                  <a:gd name="T2" fmla="*/ 225 w 375"/>
                  <a:gd name="T3" fmla="*/ 2 h 374"/>
                  <a:gd name="T4" fmla="*/ 261 w 375"/>
                  <a:gd name="T5" fmla="*/ 14 h 374"/>
                  <a:gd name="T6" fmla="*/ 292 w 375"/>
                  <a:gd name="T7" fmla="*/ 31 h 374"/>
                  <a:gd name="T8" fmla="*/ 320 w 375"/>
                  <a:gd name="T9" fmla="*/ 55 h 374"/>
                  <a:gd name="T10" fmla="*/ 343 w 375"/>
                  <a:gd name="T11" fmla="*/ 82 h 374"/>
                  <a:gd name="T12" fmla="*/ 360 w 375"/>
                  <a:gd name="T13" fmla="*/ 113 h 374"/>
                  <a:gd name="T14" fmla="*/ 371 w 375"/>
                  <a:gd name="T15" fmla="*/ 149 h 374"/>
                  <a:gd name="T16" fmla="*/ 375 w 375"/>
                  <a:gd name="T17" fmla="*/ 187 h 374"/>
                  <a:gd name="T18" fmla="*/ 371 w 375"/>
                  <a:gd name="T19" fmla="*/ 225 h 374"/>
                  <a:gd name="T20" fmla="*/ 360 w 375"/>
                  <a:gd name="T21" fmla="*/ 260 h 374"/>
                  <a:gd name="T22" fmla="*/ 343 w 375"/>
                  <a:gd name="T23" fmla="*/ 291 h 374"/>
                  <a:gd name="T24" fmla="*/ 320 w 375"/>
                  <a:gd name="T25" fmla="*/ 319 h 374"/>
                  <a:gd name="T26" fmla="*/ 292 w 375"/>
                  <a:gd name="T27" fmla="*/ 343 h 374"/>
                  <a:gd name="T28" fmla="*/ 261 w 375"/>
                  <a:gd name="T29" fmla="*/ 360 h 374"/>
                  <a:gd name="T30" fmla="*/ 225 w 375"/>
                  <a:gd name="T31" fmla="*/ 370 h 374"/>
                  <a:gd name="T32" fmla="*/ 187 w 375"/>
                  <a:gd name="T33" fmla="*/ 374 h 374"/>
                  <a:gd name="T34" fmla="*/ 149 w 375"/>
                  <a:gd name="T35" fmla="*/ 370 h 374"/>
                  <a:gd name="T36" fmla="*/ 114 w 375"/>
                  <a:gd name="T37" fmla="*/ 360 h 374"/>
                  <a:gd name="T38" fmla="*/ 83 w 375"/>
                  <a:gd name="T39" fmla="*/ 343 h 374"/>
                  <a:gd name="T40" fmla="*/ 55 w 375"/>
                  <a:gd name="T41" fmla="*/ 319 h 374"/>
                  <a:gd name="T42" fmla="*/ 32 w 375"/>
                  <a:gd name="T43" fmla="*/ 291 h 374"/>
                  <a:gd name="T44" fmla="*/ 15 w 375"/>
                  <a:gd name="T45" fmla="*/ 260 h 374"/>
                  <a:gd name="T46" fmla="*/ 3 w 375"/>
                  <a:gd name="T47" fmla="*/ 225 h 374"/>
                  <a:gd name="T48" fmla="*/ 0 w 375"/>
                  <a:gd name="T49" fmla="*/ 187 h 374"/>
                  <a:gd name="T50" fmla="*/ 3 w 375"/>
                  <a:gd name="T51" fmla="*/ 149 h 374"/>
                  <a:gd name="T52" fmla="*/ 15 w 375"/>
                  <a:gd name="T53" fmla="*/ 113 h 374"/>
                  <a:gd name="T54" fmla="*/ 32 w 375"/>
                  <a:gd name="T55" fmla="*/ 82 h 374"/>
                  <a:gd name="T56" fmla="*/ 55 w 375"/>
                  <a:gd name="T57" fmla="*/ 55 h 374"/>
                  <a:gd name="T58" fmla="*/ 83 w 375"/>
                  <a:gd name="T59" fmla="*/ 31 h 374"/>
                  <a:gd name="T60" fmla="*/ 114 w 375"/>
                  <a:gd name="T61" fmla="*/ 14 h 374"/>
                  <a:gd name="T62" fmla="*/ 149 w 375"/>
                  <a:gd name="T63" fmla="*/ 2 h 374"/>
                  <a:gd name="T64" fmla="*/ 187 w 375"/>
                  <a:gd name="T65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5" h="374">
                    <a:moveTo>
                      <a:pt x="187" y="0"/>
                    </a:moveTo>
                    <a:lnTo>
                      <a:pt x="225" y="2"/>
                    </a:lnTo>
                    <a:lnTo>
                      <a:pt x="261" y="14"/>
                    </a:lnTo>
                    <a:lnTo>
                      <a:pt x="292" y="31"/>
                    </a:lnTo>
                    <a:lnTo>
                      <a:pt x="320" y="55"/>
                    </a:lnTo>
                    <a:lnTo>
                      <a:pt x="343" y="82"/>
                    </a:lnTo>
                    <a:lnTo>
                      <a:pt x="360" y="113"/>
                    </a:lnTo>
                    <a:lnTo>
                      <a:pt x="371" y="149"/>
                    </a:lnTo>
                    <a:lnTo>
                      <a:pt x="375" y="187"/>
                    </a:lnTo>
                    <a:lnTo>
                      <a:pt x="371" y="225"/>
                    </a:lnTo>
                    <a:lnTo>
                      <a:pt x="360" y="260"/>
                    </a:lnTo>
                    <a:lnTo>
                      <a:pt x="343" y="291"/>
                    </a:lnTo>
                    <a:lnTo>
                      <a:pt x="320" y="319"/>
                    </a:lnTo>
                    <a:lnTo>
                      <a:pt x="292" y="343"/>
                    </a:lnTo>
                    <a:lnTo>
                      <a:pt x="261" y="360"/>
                    </a:lnTo>
                    <a:lnTo>
                      <a:pt x="225" y="370"/>
                    </a:lnTo>
                    <a:lnTo>
                      <a:pt x="187" y="374"/>
                    </a:lnTo>
                    <a:lnTo>
                      <a:pt x="149" y="370"/>
                    </a:lnTo>
                    <a:lnTo>
                      <a:pt x="114" y="360"/>
                    </a:lnTo>
                    <a:lnTo>
                      <a:pt x="83" y="343"/>
                    </a:lnTo>
                    <a:lnTo>
                      <a:pt x="55" y="319"/>
                    </a:lnTo>
                    <a:lnTo>
                      <a:pt x="32" y="291"/>
                    </a:lnTo>
                    <a:lnTo>
                      <a:pt x="15" y="260"/>
                    </a:lnTo>
                    <a:lnTo>
                      <a:pt x="3" y="225"/>
                    </a:lnTo>
                    <a:lnTo>
                      <a:pt x="0" y="187"/>
                    </a:lnTo>
                    <a:lnTo>
                      <a:pt x="3" y="149"/>
                    </a:lnTo>
                    <a:lnTo>
                      <a:pt x="15" y="113"/>
                    </a:lnTo>
                    <a:lnTo>
                      <a:pt x="32" y="82"/>
                    </a:lnTo>
                    <a:lnTo>
                      <a:pt x="55" y="55"/>
                    </a:lnTo>
                    <a:lnTo>
                      <a:pt x="83" y="31"/>
                    </a:lnTo>
                    <a:lnTo>
                      <a:pt x="114" y="14"/>
                    </a:lnTo>
                    <a:lnTo>
                      <a:pt x="149" y="2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 userDrawn="1"/>
        </p:nvSpPr>
        <p:spPr>
          <a:xfrm>
            <a:off x="413147" y="4693700"/>
            <a:ext cx="187341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900" dirty="0">
                <a:solidFill>
                  <a:schemeClr val="accent3"/>
                </a:solidFill>
                <a:latin typeface="+mj-lt"/>
              </a:rPr>
              <a:t>PAGE </a:t>
            </a:r>
            <a:fld id="{63732DC1-690A-4069-ABD9-041E0DB2384A}" type="slidenum">
              <a:rPr lang="en-US" altLang="zh-CN" sz="900" dirty="0" smtClean="0">
                <a:solidFill>
                  <a:schemeClr val="accent3"/>
                </a:solidFill>
                <a:latin typeface="+mj-lt"/>
              </a:rPr>
              <a:t>‹#›</a:t>
            </a:fld>
            <a:r>
              <a:rPr lang="en-US" altLang="zh-CN" sz="9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— Annual Summary</a:t>
            </a:r>
            <a:endParaRPr lang="zh-CN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2370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5285" indent="0" algn="ctr">
              <a:buNone/>
              <a:defRPr sz="1600"/>
            </a:lvl2pPr>
            <a:lvl3pPr marL="749935" indent="0" algn="ctr">
              <a:buNone/>
              <a:defRPr sz="1500"/>
            </a:lvl3pPr>
            <a:lvl4pPr marL="1125220" indent="0" algn="ctr">
              <a:buNone/>
              <a:defRPr sz="1300"/>
            </a:lvl4pPr>
            <a:lvl5pPr marL="1499870" indent="0" algn="ctr">
              <a:buNone/>
              <a:defRPr sz="1300"/>
            </a:lvl5pPr>
            <a:lvl6pPr marL="1875155" indent="0" algn="ctr">
              <a:buNone/>
              <a:defRPr sz="1300"/>
            </a:lvl6pPr>
            <a:lvl7pPr marL="2250440" indent="0" algn="ctr">
              <a:buNone/>
              <a:defRPr sz="1300"/>
            </a:lvl7pPr>
            <a:lvl8pPr marL="2625090" indent="0" algn="ctr">
              <a:buNone/>
              <a:defRPr sz="1300"/>
            </a:lvl8pPr>
            <a:lvl9pPr marL="3000375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4768756"/>
            <a:ext cx="2057400" cy="273929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05/01/2021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4" y="4768756"/>
            <a:ext cx="3086100" cy="27392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8" y="4768756"/>
            <a:ext cx="371476" cy="273929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566" y="1"/>
            <a:ext cx="9144001" cy="62553"/>
            <a:chOff x="0" y="0"/>
            <a:chExt cx="12858751" cy="87933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sp>
          <p:nvSpPr>
            <p:cNvPr id="6" name="矩形 5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566" y="62553"/>
            <a:ext cx="219517" cy="307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12912"/>
          <a:stretch>
            <a:fillRect/>
          </a:stretch>
        </p:blipFill>
        <p:spPr>
          <a:xfrm>
            <a:off x="0" y="-2570"/>
            <a:ext cx="9144000" cy="516805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83568" y="880356"/>
            <a:ext cx="32319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时尚咖啡</a:t>
            </a:r>
            <a:endParaRPr lang="en-US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动态</a:t>
            </a: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425" y="849591"/>
            <a:ext cx="3267455" cy="187788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01425" y="2723410"/>
            <a:ext cx="2027170" cy="187788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2728595" y="2727474"/>
            <a:ext cx="5873076" cy="1877883"/>
          </a:xfrm>
          <a:prstGeom prst="rect">
            <a:avLst/>
          </a:prstGeom>
          <a:solidFill>
            <a:schemeClr val="accent1"/>
          </a:solidFill>
        </p:spPr>
        <p:txBody>
          <a:bodyPr wrap="square" lIns="134986" tIns="35097" rIns="26997" bIns="3251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bg1"/>
              </a:buClr>
              <a:buSzPct val="80000"/>
            </a:pPr>
            <a:endParaRPr lang="zh-CN" altLang="en-US" sz="10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995907" y="3194261"/>
            <a:ext cx="368681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4456563" y="995510"/>
            <a:ext cx="1321401" cy="254444"/>
          </a:xfrm>
          <a:prstGeom prst="rect">
            <a:avLst/>
          </a:prstGeom>
        </p:spPr>
        <p:txBody>
          <a:bodyPr vert="horz" lIns="68573" tIns="34287" rIns="68573" bIns="3428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456562" y="1272572"/>
            <a:ext cx="3853453" cy="1054539"/>
          </a:xfrm>
          <a:prstGeom prst="rect">
            <a:avLst/>
          </a:prstGeom>
        </p:spPr>
        <p:txBody>
          <a:bodyPr vert="horz" lIns="68573" tIns="34287" rIns="68573" bIns="3428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</a:t>
            </a:r>
            <a:endParaRPr lang="en-US" altLang="zh-CN" sz="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914791" y="2946601"/>
            <a:ext cx="1321401" cy="254444"/>
          </a:xfrm>
          <a:prstGeom prst="rect">
            <a:avLst/>
          </a:prstGeom>
        </p:spPr>
        <p:txBody>
          <a:bodyPr vert="horz" lIns="68573" tIns="34287" rIns="68573" bIns="3428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914791" y="3223662"/>
            <a:ext cx="3853453" cy="1054539"/>
          </a:xfrm>
          <a:prstGeom prst="rect">
            <a:avLst/>
          </a:prstGeom>
        </p:spPr>
        <p:txBody>
          <a:bodyPr vert="horz" lIns="68573" tIns="34287" rIns="68573" bIns="3428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</a:t>
            </a:r>
            <a:endParaRPr lang="en-US" altLang="zh-CN" sz="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269270" y="1772336"/>
            <a:ext cx="371476" cy="3715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cxnSp>
        <p:nvCxnSpPr>
          <p:cNvPr id="6" name="直接连接符 5"/>
          <p:cNvCxnSpPr>
            <a:stCxn id="4" idx="4"/>
          </p:cNvCxnSpPr>
          <p:nvPr/>
        </p:nvCxnSpPr>
        <p:spPr>
          <a:xfrm>
            <a:off x="1455008" y="2143862"/>
            <a:ext cx="0" cy="30007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357282" y="3020090"/>
            <a:ext cx="195453" cy="1954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57282" y="4091797"/>
            <a:ext cx="195453" cy="1954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83607" y="2955770"/>
            <a:ext cx="1183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  加  标  题 </a:t>
            </a:r>
          </a:p>
        </p:txBody>
      </p:sp>
      <p:sp>
        <p:nvSpPr>
          <p:cNvPr id="14" name="矩形 13"/>
          <p:cNvSpPr/>
          <p:nvPr/>
        </p:nvSpPr>
        <p:spPr>
          <a:xfrm>
            <a:off x="1683607" y="4056056"/>
            <a:ext cx="1183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  加  标  题 </a:t>
            </a:r>
          </a:p>
        </p:txBody>
      </p:sp>
      <p:sp>
        <p:nvSpPr>
          <p:cNvPr id="16" name="椭圆 15"/>
          <p:cNvSpPr/>
          <p:nvPr/>
        </p:nvSpPr>
        <p:spPr>
          <a:xfrm>
            <a:off x="5437238" y="1772336"/>
            <a:ext cx="371476" cy="3715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cxnSp>
        <p:nvCxnSpPr>
          <p:cNvPr id="17" name="直接连接符 16"/>
          <p:cNvCxnSpPr>
            <a:stCxn id="16" idx="4"/>
          </p:cNvCxnSpPr>
          <p:nvPr/>
        </p:nvCxnSpPr>
        <p:spPr>
          <a:xfrm>
            <a:off x="5622976" y="2143862"/>
            <a:ext cx="0" cy="30007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525250" y="3020090"/>
            <a:ext cx="195453" cy="1954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525250" y="4091797"/>
            <a:ext cx="195453" cy="1954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51576" y="2955770"/>
            <a:ext cx="1183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  加  标  题 </a:t>
            </a:r>
          </a:p>
        </p:txBody>
      </p:sp>
      <p:sp>
        <p:nvSpPr>
          <p:cNvPr id="24" name="矩形 23"/>
          <p:cNvSpPr/>
          <p:nvPr/>
        </p:nvSpPr>
        <p:spPr>
          <a:xfrm>
            <a:off x="5851576" y="4056056"/>
            <a:ext cx="1183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  加  标  题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15264" y="2157729"/>
            <a:ext cx="979925" cy="30004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2010-2013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12146" y="2157729"/>
            <a:ext cx="979925" cy="30004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2014-2016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6" grpId="0" animBg="1"/>
      <p:bldP spid="18" grpId="0" animBg="1"/>
      <p:bldP spid="19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96754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96754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202414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2024142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88583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88583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5228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52285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3289832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1696145" y="148592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8" rIns="52488" bIns="52489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696145" y="249951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9" rIns="52488" bIns="52488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1696145" y="351310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9" rIns="52488" bIns="52488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5029176" y="148592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8" rIns="52488" bIns="52489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5029176" y="249951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9" rIns="52488" bIns="52488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5029176" y="351310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9" rIns="52488" bIns="52488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4229926" y="1737150"/>
            <a:ext cx="724396" cy="286796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4229926" y="2750739"/>
            <a:ext cx="724396" cy="286796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4229926" y="3764329"/>
            <a:ext cx="724396" cy="286796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2206030" y="1631420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1809904" y="1750473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2206030" y="2641725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1809904" y="2760778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2206030" y="3663966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1809904" y="3783019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7004099" y="1750473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5253862" y="1631420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7004099" y="2760778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5253862" y="2641725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7004099" y="3792131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5253862" y="3673078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86013" y="1429391"/>
            <a:ext cx="1018072" cy="9081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86013" y="2442983"/>
            <a:ext cx="1018072" cy="9081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86013" y="3456573"/>
            <a:ext cx="1018072" cy="9081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7439916" y="1429391"/>
            <a:ext cx="1018072" cy="9081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7439916" y="2442983"/>
            <a:ext cx="1018072" cy="9081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7439916" y="3456573"/>
            <a:ext cx="1018072" cy="90813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517" y="1039276"/>
            <a:ext cx="4864540" cy="326124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12" name="圆角矩形 11"/>
          <p:cNvSpPr/>
          <p:nvPr/>
        </p:nvSpPr>
        <p:spPr>
          <a:xfrm>
            <a:off x="5341147" y="3815803"/>
            <a:ext cx="1642972" cy="4847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0"/>
          </a:p>
        </p:txBody>
      </p:sp>
      <p:sp>
        <p:nvSpPr>
          <p:cNvPr id="13" name="圆角矩形 12"/>
          <p:cNvSpPr/>
          <p:nvPr/>
        </p:nvSpPr>
        <p:spPr>
          <a:xfrm>
            <a:off x="6984119" y="3815803"/>
            <a:ext cx="1981046" cy="4847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0"/>
          </a:p>
        </p:txBody>
      </p:sp>
      <p:sp>
        <p:nvSpPr>
          <p:cNvPr id="14" name="矩形 13"/>
          <p:cNvSpPr/>
          <p:nvPr/>
        </p:nvSpPr>
        <p:spPr>
          <a:xfrm>
            <a:off x="5914872" y="3919672"/>
            <a:ext cx="667135" cy="31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7727069" y="3919672"/>
            <a:ext cx="666628" cy="31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5276938" y="1241196"/>
            <a:ext cx="1305069" cy="254396"/>
          </a:xfrm>
          <a:prstGeom prst="rect">
            <a:avLst/>
          </a:prstGeom>
        </p:spPr>
        <p:txBody>
          <a:bodyPr vert="horz" lIns="68576" tIns="34288" rIns="68576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76938" y="1458558"/>
            <a:ext cx="3236084" cy="539590"/>
          </a:xfrm>
          <a:prstGeom prst="rect">
            <a:avLst/>
          </a:prstGeom>
        </p:spPr>
        <p:txBody>
          <a:bodyPr vert="horz" lIns="68576" tIns="34288" rIns="68576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19516" y="32200"/>
            <a:ext cx="2304256" cy="48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5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1705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5" name="Chart 2145"/>
          <p:cNvGraphicFramePr/>
          <p:nvPr/>
        </p:nvGraphicFramePr>
        <p:xfrm>
          <a:off x="819979" y="1668891"/>
          <a:ext cx="3687183" cy="252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150"/>
          <p:cNvGrpSpPr/>
          <p:nvPr/>
        </p:nvGrpSpPr>
        <p:grpSpPr>
          <a:xfrm>
            <a:off x="4916142" y="2115692"/>
            <a:ext cx="1531402" cy="968554"/>
            <a:chOff x="-1" y="0"/>
            <a:chExt cx="4823912" cy="3050360"/>
          </a:xfrm>
        </p:grpSpPr>
        <p:sp>
          <p:nvSpPr>
            <p:cNvPr id="2146" name="Shape 2146"/>
            <p:cNvSpPr/>
            <p:nvPr/>
          </p:nvSpPr>
          <p:spPr>
            <a:xfrm>
              <a:off x="-1" y="235194"/>
              <a:ext cx="1269970" cy="126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7" name="Shape 2147"/>
            <p:cNvSpPr/>
            <p:nvPr/>
          </p:nvSpPr>
          <p:spPr>
            <a:xfrm>
              <a:off x="1371613" y="0"/>
              <a:ext cx="2261762" cy="814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8" name="Shape 2148"/>
            <p:cNvSpPr/>
            <p:nvPr/>
          </p:nvSpPr>
          <p:spPr>
            <a:xfrm>
              <a:off x="1431097" y="724418"/>
              <a:ext cx="3392814" cy="2325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9" name="Shape 2149"/>
            <p:cNvSpPr/>
            <p:nvPr/>
          </p:nvSpPr>
          <p:spPr>
            <a:xfrm>
              <a:off x="400064" y="550397"/>
              <a:ext cx="494760" cy="639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55"/>
          <p:cNvGrpSpPr/>
          <p:nvPr/>
        </p:nvGrpSpPr>
        <p:grpSpPr>
          <a:xfrm>
            <a:off x="4916145" y="3340776"/>
            <a:ext cx="1540843" cy="968554"/>
            <a:chOff x="-1" y="0"/>
            <a:chExt cx="4853654" cy="3050364"/>
          </a:xfrm>
        </p:grpSpPr>
        <p:sp>
          <p:nvSpPr>
            <p:cNvPr id="2151" name="Shape 2151"/>
            <p:cNvSpPr/>
            <p:nvPr/>
          </p:nvSpPr>
          <p:spPr>
            <a:xfrm>
              <a:off x="-1" y="235192"/>
              <a:ext cx="1269970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" name="Shape 2152"/>
            <p:cNvSpPr/>
            <p:nvPr/>
          </p:nvSpPr>
          <p:spPr>
            <a:xfrm>
              <a:off x="1401354" y="0"/>
              <a:ext cx="2261763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" name="Shape 2153"/>
            <p:cNvSpPr/>
            <p:nvPr/>
          </p:nvSpPr>
          <p:spPr>
            <a:xfrm>
              <a:off x="1460837" y="724419"/>
              <a:ext cx="3392816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" name="Shape 2154"/>
            <p:cNvSpPr/>
            <p:nvPr/>
          </p:nvSpPr>
          <p:spPr>
            <a:xfrm>
              <a:off x="400064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160"/>
          <p:cNvGrpSpPr/>
          <p:nvPr/>
        </p:nvGrpSpPr>
        <p:grpSpPr>
          <a:xfrm>
            <a:off x="6722640" y="2115693"/>
            <a:ext cx="1565214" cy="968554"/>
            <a:chOff x="0" y="0"/>
            <a:chExt cx="4930421" cy="3050364"/>
          </a:xfrm>
        </p:grpSpPr>
        <p:sp>
          <p:nvSpPr>
            <p:cNvPr id="2156" name="Shape 2156"/>
            <p:cNvSpPr/>
            <p:nvPr/>
          </p:nvSpPr>
          <p:spPr>
            <a:xfrm>
              <a:off x="0" y="235193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7" name="Shape 2157"/>
            <p:cNvSpPr/>
            <p:nvPr/>
          </p:nvSpPr>
          <p:spPr>
            <a:xfrm>
              <a:off x="1478122" y="0"/>
              <a:ext cx="2261762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8" name="Shape 2158"/>
            <p:cNvSpPr/>
            <p:nvPr/>
          </p:nvSpPr>
          <p:spPr>
            <a:xfrm>
              <a:off x="1537609" y="724419"/>
              <a:ext cx="3392812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9" name="Shape 2159"/>
            <p:cNvSpPr/>
            <p:nvPr/>
          </p:nvSpPr>
          <p:spPr>
            <a:xfrm>
              <a:off x="400068" y="550398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165"/>
          <p:cNvGrpSpPr/>
          <p:nvPr/>
        </p:nvGrpSpPr>
        <p:grpSpPr>
          <a:xfrm>
            <a:off x="6722642" y="3340776"/>
            <a:ext cx="1574656" cy="968554"/>
            <a:chOff x="0" y="0"/>
            <a:chExt cx="4960164" cy="3050364"/>
          </a:xfrm>
        </p:grpSpPr>
        <p:sp>
          <p:nvSpPr>
            <p:cNvPr id="2161" name="Shape 2161"/>
            <p:cNvSpPr/>
            <p:nvPr/>
          </p:nvSpPr>
          <p:spPr>
            <a:xfrm>
              <a:off x="0" y="235192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2" name="Shape 2162"/>
            <p:cNvSpPr/>
            <p:nvPr/>
          </p:nvSpPr>
          <p:spPr>
            <a:xfrm>
              <a:off x="1507863" y="0"/>
              <a:ext cx="2261764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3" name="Shape 2163"/>
            <p:cNvSpPr/>
            <p:nvPr/>
          </p:nvSpPr>
          <p:spPr>
            <a:xfrm>
              <a:off x="1567350" y="724419"/>
              <a:ext cx="3392814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4" name="Shape 2164"/>
            <p:cNvSpPr/>
            <p:nvPr/>
          </p:nvSpPr>
          <p:spPr>
            <a:xfrm>
              <a:off x="400065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" grpId="0" advAuto="0"/>
      <p:bldP spid="2" grpId="0" advAuto="0"/>
      <p:bldP spid="3" grpId="0" advAuto="0"/>
      <p:bldP spid="4" grpId="0" advAuto="0"/>
      <p:bldP spid="5" grpId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-26536" y="1416259"/>
            <a:ext cx="3153202" cy="3680735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348101" y="2466670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72586" y="3051514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352150" y="3910825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2810" y="3414257"/>
            <a:ext cx="1763286" cy="1730386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60" cy="8204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3093325" y="4041646"/>
            <a:ext cx="530877" cy="53097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372466" y="982756"/>
            <a:ext cx="530877" cy="53097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764852" y="2085753"/>
            <a:ext cx="530877" cy="53097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2245718" y="3145142"/>
            <a:ext cx="530877" cy="53097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6131" y="2619294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99575" y="4693183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0289" y="965371"/>
            <a:ext cx="4231499" cy="52724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44476" y="1968151"/>
            <a:ext cx="4231499" cy="52724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51909" y="3027540"/>
            <a:ext cx="4231499" cy="52724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87969" y="4002535"/>
            <a:ext cx="4231499" cy="52724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030289" y="784679"/>
            <a:ext cx="1728162" cy="3277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2444475" y="1751466"/>
            <a:ext cx="1728162" cy="3277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2951909" y="2787984"/>
            <a:ext cx="1728162" cy="28464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3787969" y="3794014"/>
            <a:ext cx="1728162" cy="3277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 bwMode="auto">
          <a:xfrm>
            <a:off x="6118624" y="2367730"/>
            <a:ext cx="1912144" cy="215534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68" tIns="34284" rIns="68568" bIns="3428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433515" y="2599935"/>
            <a:ext cx="1913335" cy="214342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68" tIns="34284" rIns="68568" bIns="3428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702945" y="1842593"/>
            <a:ext cx="504825" cy="75138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68" tIns="34284" rIns="68568" bIns="3428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3418261" y="1837829"/>
            <a:ext cx="504825" cy="75138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68" tIns="34284" rIns="68568" bIns="3428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1" name="组合 35"/>
          <p:cNvGrpSpPr/>
          <p:nvPr/>
        </p:nvGrpSpPr>
        <p:grpSpPr>
          <a:xfrm>
            <a:off x="2915817" y="2429651"/>
            <a:ext cx="771525" cy="781155"/>
            <a:chOff x="3137297" y="2428875"/>
            <a:chExt cx="771525" cy="781050"/>
          </a:xfrm>
        </p:grpSpPr>
        <p:sp>
          <p:nvSpPr>
            <p:cNvPr id="5" name="Freeform 19"/>
            <p:cNvSpPr/>
            <p:nvPr/>
          </p:nvSpPr>
          <p:spPr bwMode="auto">
            <a:xfrm>
              <a:off x="3137297" y="2428875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lIns="68568" tIns="34284" rIns="68568" bIns="3428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3469482" y="2717006"/>
              <a:ext cx="170260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500" kern="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>
            <a:off x="4895824" y="2066462"/>
            <a:ext cx="1453754" cy="1431325"/>
            <a:chOff x="5117306" y="2065735"/>
            <a:chExt cx="1453754" cy="1431131"/>
          </a:xfrm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5117306" y="2065735"/>
              <a:ext cx="1453754" cy="1431131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</a:ln>
            <a:effectLst/>
          </p:spPr>
          <p:txBody>
            <a:bodyPr lIns="68568" tIns="34284" rIns="68568" bIns="3428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5865019" y="2717007"/>
              <a:ext cx="182166" cy="18931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500" kern="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3457549" y="2335580"/>
            <a:ext cx="971550" cy="949056"/>
            <a:chOff x="3679031" y="2334816"/>
            <a:chExt cx="971550" cy="948928"/>
          </a:xfrm>
        </p:grpSpPr>
        <p:sp>
          <p:nvSpPr>
            <p:cNvPr id="4" name="Freeform 18"/>
            <p:cNvSpPr/>
            <p:nvPr/>
          </p:nvSpPr>
          <p:spPr bwMode="auto">
            <a:xfrm>
              <a:off x="3679031" y="2334816"/>
              <a:ext cx="971550" cy="94892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lIns="68568" tIns="34284" rIns="68568" bIns="3428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4106466" y="2730103"/>
              <a:ext cx="194072" cy="166688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4161235" y="2757488"/>
              <a:ext cx="51197" cy="5119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4229100" y="2764632"/>
              <a:ext cx="42863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4229100" y="2790825"/>
              <a:ext cx="42863" cy="833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4161235" y="2826544"/>
              <a:ext cx="110728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161235" y="2853928"/>
              <a:ext cx="110728" cy="833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8"/>
          <p:cNvGrpSpPr/>
          <p:nvPr/>
        </p:nvGrpSpPr>
        <p:grpSpPr>
          <a:xfrm>
            <a:off x="4146924" y="2246271"/>
            <a:ext cx="1110853" cy="1093141"/>
            <a:chOff x="4368404" y="2245519"/>
            <a:chExt cx="1110853" cy="1092994"/>
          </a:xfrm>
        </p:grpSpPr>
        <p:sp>
          <p:nvSpPr>
            <p:cNvPr id="3" name="Freeform 17"/>
            <p:cNvSpPr/>
            <p:nvPr/>
          </p:nvSpPr>
          <p:spPr bwMode="auto">
            <a:xfrm>
              <a:off x="4368404" y="2245519"/>
              <a:ext cx="1110853" cy="109299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lIns="68568" tIns="34284" rIns="68568" bIns="3428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924425" y="2700338"/>
              <a:ext cx="226219" cy="226219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12" tIns="30106" rIns="60212" bIns="30106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4958954" y="2730104"/>
              <a:ext cx="116681" cy="105965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12" tIns="30106" rIns="60212" bIns="30106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5020866" y="2812257"/>
              <a:ext cx="89297" cy="103585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12" tIns="30106" rIns="60212" bIns="30106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5068492" y="2706292"/>
              <a:ext cx="78581" cy="1452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12" tIns="30106" rIns="60212" bIns="30106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3033713" y="1332937"/>
            <a:ext cx="1631156" cy="21540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037287" y="1612771"/>
            <a:ext cx="1553765" cy="1538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013724" y="1332937"/>
            <a:ext cx="1631156" cy="21540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017294" y="1612771"/>
            <a:ext cx="1553766" cy="1538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76256" y="2547539"/>
            <a:ext cx="1631156" cy="21540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879830" y="2827373"/>
            <a:ext cx="1553765" cy="1538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96628" y="2699960"/>
            <a:ext cx="1631156" cy="21540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00199" y="2979793"/>
            <a:ext cx="1553766" cy="1538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4841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48418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197580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1975806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40247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40247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0395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03949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2593794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756048" y="1204206"/>
            <a:ext cx="7866459" cy="3147248"/>
            <a:chOff x="0" y="0"/>
            <a:chExt cx="4955" cy="1982"/>
          </a:xfrm>
        </p:grpSpPr>
        <p:sp>
          <p:nvSpPr>
            <p:cNvPr id="177" name="Freeform 4"/>
            <p:cNvSpPr>
              <a:spLocks noChangeArrowheads="1"/>
            </p:cNvSpPr>
            <p:nvPr/>
          </p:nvSpPr>
          <p:spPr bwMode="auto">
            <a:xfrm>
              <a:off x="91" y="88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8" name="Freeform 5"/>
            <p:cNvSpPr>
              <a:spLocks noChangeArrowheads="1"/>
            </p:cNvSpPr>
            <p:nvPr/>
          </p:nvSpPr>
          <p:spPr bwMode="auto">
            <a:xfrm>
              <a:off x="45" y="261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9" name="Freeform 6"/>
            <p:cNvSpPr>
              <a:spLocks noChangeArrowheads="1"/>
            </p:cNvSpPr>
            <p:nvPr/>
          </p:nvSpPr>
          <p:spPr bwMode="auto">
            <a:xfrm>
              <a:off x="398" y="376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0" name="Freeform 7"/>
            <p:cNvSpPr>
              <a:spLocks noChangeArrowheads="1"/>
            </p:cNvSpPr>
            <p:nvPr/>
          </p:nvSpPr>
          <p:spPr bwMode="auto">
            <a:xfrm>
              <a:off x="1297" y="428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1" name="Freeform 8"/>
            <p:cNvSpPr>
              <a:spLocks noChangeArrowheads="1"/>
            </p:cNvSpPr>
            <p:nvPr/>
          </p:nvSpPr>
          <p:spPr bwMode="auto">
            <a:xfrm>
              <a:off x="752" y="787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2" name="Freeform 9"/>
            <p:cNvSpPr>
              <a:spLocks noChangeArrowheads="1"/>
            </p:cNvSpPr>
            <p:nvPr/>
          </p:nvSpPr>
          <p:spPr bwMode="auto">
            <a:xfrm>
              <a:off x="902" y="847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3" name="Freeform 10"/>
            <p:cNvSpPr>
              <a:spLocks noChangeArrowheads="1"/>
            </p:cNvSpPr>
            <p:nvPr/>
          </p:nvSpPr>
          <p:spPr bwMode="auto">
            <a:xfrm>
              <a:off x="1023" y="871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4" name="Freeform 11"/>
            <p:cNvSpPr>
              <a:spLocks noChangeArrowheads="1"/>
            </p:cNvSpPr>
            <p:nvPr/>
          </p:nvSpPr>
          <p:spPr bwMode="auto">
            <a:xfrm>
              <a:off x="1087" y="874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5" name="Freeform 12"/>
            <p:cNvSpPr>
              <a:spLocks noChangeArrowheads="1"/>
            </p:cNvSpPr>
            <p:nvPr/>
          </p:nvSpPr>
          <p:spPr bwMode="auto">
            <a:xfrm>
              <a:off x="876" y="83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6" name="Freeform 13"/>
            <p:cNvSpPr>
              <a:spLocks noChangeArrowheads="1"/>
            </p:cNvSpPr>
            <p:nvPr/>
          </p:nvSpPr>
          <p:spPr bwMode="auto">
            <a:xfrm>
              <a:off x="968" y="45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7" name="Freeform 14"/>
            <p:cNvSpPr>
              <a:spLocks noChangeArrowheads="1"/>
            </p:cNvSpPr>
            <p:nvPr/>
          </p:nvSpPr>
          <p:spPr bwMode="auto">
            <a:xfrm>
              <a:off x="1204" y="110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8" name="Freeform 15"/>
            <p:cNvSpPr>
              <a:spLocks noChangeArrowheads="1"/>
            </p:cNvSpPr>
            <p:nvPr/>
          </p:nvSpPr>
          <p:spPr bwMode="auto">
            <a:xfrm>
              <a:off x="1202" y="34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9" name="Freeform 16"/>
            <p:cNvSpPr>
              <a:spLocks noChangeArrowheads="1"/>
            </p:cNvSpPr>
            <p:nvPr/>
          </p:nvSpPr>
          <p:spPr bwMode="auto">
            <a:xfrm>
              <a:off x="1105" y="99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0" name="Freeform 17"/>
            <p:cNvSpPr>
              <a:spLocks noChangeArrowheads="1"/>
            </p:cNvSpPr>
            <p:nvPr/>
          </p:nvSpPr>
          <p:spPr bwMode="auto">
            <a:xfrm>
              <a:off x="1184" y="107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1" name="Freeform 18"/>
            <p:cNvSpPr>
              <a:spLocks noChangeArrowheads="1"/>
            </p:cNvSpPr>
            <p:nvPr/>
          </p:nvSpPr>
          <p:spPr bwMode="auto">
            <a:xfrm>
              <a:off x="1150" y="73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2" name="Freeform 19"/>
            <p:cNvSpPr>
              <a:spLocks noChangeArrowheads="1"/>
            </p:cNvSpPr>
            <p:nvPr/>
          </p:nvSpPr>
          <p:spPr bwMode="auto">
            <a:xfrm>
              <a:off x="1119" y="43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3" name="Freeform 20"/>
            <p:cNvSpPr>
              <a:spLocks noChangeArrowheads="1"/>
            </p:cNvSpPr>
            <p:nvPr/>
          </p:nvSpPr>
          <p:spPr bwMode="auto">
            <a:xfrm>
              <a:off x="1250" y="46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4" name="Freeform 21"/>
            <p:cNvSpPr>
              <a:spLocks noChangeArrowheads="1"/>
            </p:cNvSpPr>
            <p:nvPr/>
          </p:nvSpPr>
          <p:spPr bwMode="auto">
            <a:xfrm>
              <a:off x="0" y="275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5" name="Freeform 22"/>
            <p:cNvSpPr>
              <a:spLocks noChangeArrowheads="1"/>
            </p:cNvSpPr>
            <p:nvPr/>
          </p:nvSpPr>
          <p:spPr bwMode="auto">
            <a:xfrm>
              <a:off x="871" y="753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6" name="Freeform 23"/>
            <p:cNvSpPr>
              <a:spLocks noChangeArrowheads="1"/>
            </p:cNvSpPr>
            <p:nvPr/>
          </p:nvSpPr>
          <p:spPr bwMode="auto">
            <a:xfrm>
              <a:off x="874" y="776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1109" y="899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1251" y="447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1136" y="255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1211" y="88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1284" y="189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1302" y="0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1547" y="172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1873" y="234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1989" y="81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298" y="51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10" y="82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8" name="Freeform 35"/>
            <p:cNvSpPr>
              <a:spLocks noChangeArrowheads="1"/>
            </p:cNvSpPr>
            <p:nvPr/>
          </p:nvSpPr>
          <p:spPr bwMode="auto">
            <a:xfrm>
              <a:off x="2074" y="337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9" name="Freeform 36"/>
            <p:cNvSpPr>
              <a:spLocks noChangeArrowheads="1"/>
            </p:cNvSpPr>
            <p:nvPr/>
          </p:nvSpPr>
          <p:spPr bwMode="auto">
            <a:xfrm>
              <a:off x="2012" y="381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0" name="Freeform 37"/>
            <p:cNvSpPr>
              <a:spLocks noChangeArrowheads="1"/>
            </p:cNvSpPr>
            <p:nvPr/>
          </p:nvSpPr>
          <p:spPr bwMode="auto">
            <a:xfrm>
              <a:off x="3951" y="1450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Freeform 38"/>
            <p:cNvSpPr>
              <a:spLocks noChangeArrowheads="1"/>
            </p:cNvSpPr>
            <p:nvPr/>
          </p:nvSpPr>
          <p:spPr bwMode="auto">
            <a:xfrm>
              <a:off x="4120" y="1206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2" name="Freeform 39"/>
            <p:cNvSpPr>
              <a:spLocks noChangeArrowheads="1"/>
            </p:cNvSpPr>
            <p:nvPr/>
          </p:nvSpPr>
          <p:spPr bwMode="auto">
            <a:xfrm>
              <a:off x="4395" y="1928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3" name="Freeform 40"/>
            <p:cNvSpPr>
              <a:spLocks noChangeArrowheads="1"/>
            </p:cNvSpPr>
            <p:nvPr/>
          </p:nvSpPr>
          <p:spPr bwMode="auto">
            <a:xfrm>
              <a:off x="4551" y="1844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4" name="Freeform 41"/>
            <p:cNvSpPr>
              <a:spLocks noChangeArrowheads="1"/>
            </p:cNvSpPr>
            <p:nvPr/>
          </p:nvSpPr>
          <p:spPr bwMode="auto">
            <a:xfrm>
              <a:off x="4747" y="1797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5" name="Freeform 42"/>
            <p:cNvSpPr>
              <a:spLocks noChangeArrowheads="1"/>
            </p:cNvSpPr>
            <p:nvPr/>
          </p:nvSpPr>
          <p:spPr bwMode="auto">
            <a:xfrm>
              <a:off x="4810" y="1759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2828" y="1304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7" name="Freeform 44"/>
            <p:cNvSpPr>
              <a:spLocks noChangeArrowheads="1"/>
            </p:cNvSpPr>
            <p:nvPr/>
          </p:nvSpPr>
          <p:spPr bwMode="auto">
            <a:xfrm>
              <a:off x="3440" y="1013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8" name="Freeform 45"/>
            <p:cNvSpPr>
              <a:spLocks noChangeArrowheads="1"/>
            </p:cNvSpPr>
            <p:nvPr/>
          </p:nvSpPr>
          <p:spPr bwMode="auto">
            <a:xfrm>
              <a:off x="3823" y="1074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9" name="Freeform 46"/>
            <p:cNvSpPr>
              <a:spLocks noChangeArrowheads="1"/>
            </p:cNvSpPr>
            <p:nvPr/>
          </p:nvSpPr>
          <p:spPr bwMode="auto">
            <a:xfrm>
              <a:off x="3715" y="1021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Freeform 47"/>
            <p:cNvSpPr>
              <a:spLocks noChangeArrowheads="1"/>
            </p:cNvSpPr>
            <p:nvPr/>
          </p:nvSpPr>
          <p:spPr bwMode="auto">
            <a:xfrm>
              <a:off x="3771" y="1124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1" name="Freeform 48"/>
            <p:cNvSpPr>
              <a:spLocks noChangeArrowheads="1"/>
            </p:cNvSpPr>
            <p:nvPr/>
          </p:nvSpPr>
          <p:spPr bwMode="auto">
            <a:xfrm>
              <a:off x="3823" y="1252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2" name="Freeform 49"/>
            <p:cNvSpPr>
              <a:spLocks noChangeArrowheads="1"/>
            </p:cNvSpPr>
            <p:nvPr/>
          </p:nvSpPr>
          <p:spPr bwMode="auto">
            <a:xfrm>
              <a:off x="3943" y="1163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3" name="Freeform 50"/>
            <p:cNvSpPr>
              <a:spLocks noChangeArrowheads="1"/>
            </p:cNvSpPr>
            <p:nvPr/>
          </p:nvSpPr>
          <p:spPr bwMode="auto">
            <a:xfrm>
              <a:off x="3911" y="772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4" name="Freeform 51"/>
            <p:cNvSpPr>
              <a:spLocks noChangeArrowheads="1"/>
            </p:cNvSpPr>
            <p:nvPr/>
          </p:nvSpPr>
          <p:spPr bwMode="auto">
            <a:xfrm>
              <a:off x="3927" y="883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5" name="Freeform 52"/>
            <p:cNvSpPr>
              <a:spLocks noChangeArrowheads="1"/>
            </p:cNvSpPr>
            <p:nvPr/>
          </p:nvSpPr>
          <p:spPr bwMode="auto">
            <a:xfrm>
              <a:off x="3976" y="1029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6" name="Freeform 53"/>
            <p:cNvSpPr>
              <a:spLocks noChangeArrowheads="1"/>
            </p:cNvSpPr>
            <p:nvPr/>
          </p:nvSpPr>
          <p:spPr bwMode="auto">
            <a:xfrm>
              <a:off x="4064" y="1161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7" name="Freeform 54"/>
            <p:cNvSpPr>
              <a:spLocks noChangeArrowheads="1"/>
            </p:cNvSpPr>
            <p:nvPr/>
          </p:nvSpPr>
          <p:spPr bwMode="auto">
            <a:xfrm>
              <a:off x="4045" y="1238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8" name="Freeform 55"/>
            <p:cNvSpPr>
              <a:spLocks noChangeArrowheads="1"/>
            </p:cNvSpPr>
            <p:nvPr/>
          </p:nvSpPr>
          <p:spPr bwMode="auto">
            <a:xfrm>
              <a:off x="4076" y="1228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9" name="Freeform 56"/>
            <p:cNvSpPr>
              <a:spLocks noChangeArrowheads="1"/>
            </p:cNvSpPr>
            <p:nvPr/>
          </p:nvSpPr>
          <p:spPr bwMode="auto">
            <a:xfrm>
              <a:off x="4156" y="1294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0" name="Freeform 57"/>
            <p:cNvSpPr>
              <a:spLocks noChangeArrowheads="1"/>
            </p:cNvSpPr>
            <p:nvPr/>
          </p:nvSpPr>
          <p:spPr bwMode="auto">
            <a:xfrm>
              <a:off x="4463" y="1255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1" name="Freeform 58"/>
            <p:cNvSpPr>
              <a:spLocks noChangeArrowheads="1"/>
            </p:cNvSpPr>
            <p:nvPr/>
          </p:nvSpPr>
          <p:spPr bwMode="auto">
            <a:xfrm>
              <a:off x="4006" y="1310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2" name="Freeform 59"/>
            <p:cNvSpPr>
              <a:spLocks noChangeArrowheads="1"/>
            </p:cNvSpPr>
            <p:nvPr/>
          </p:nvSpPr>
          <p:spPr bwMode="auto">
            <a:xfrm>
              <a:off x="3950" y="1328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3" name="Freeform 60"/>
            <p:cNvSpPr>
              <a:spLocks noChangeArrowheads="1"/>
            </p:cNvSpPr>
            <p:nvPr/>
          </p:nvSpPr>
          <p:spPr bwMode="auto">
            <a:xfrm>
              <a:off x="3926" y="1300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4" name="Freeform 61"/>
            <p:cNvSpPr>
              <a:spLocks noChangeArrowheads="1"/>
            </p:cNvSpPr>
            <p:nvPr/>
          </p:nvSpPr>
          <p:spPr bwMode="auto">
            <a:xfrm>
              <a:off x="3965" y="1311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5" name="Freeform 62"/>
            <p:cNvSpPr>
              <a:spLocks noChangeArrowheads="1"/>
            </p:cNvSpPr>
            <p:nvPr/>
          </p:nvSpPr>
          <p:spPr bwMode="auto">
            <a:xfrm>
              <a:off x="3908" y="1000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6" name="Freeform 63"/>
            <p:cNvSpPr>
              <a:spLocks noChangeArrowheads="1"/>
            </p:cNvSpPr>
            <p:nvPr/>
          </p:nvSpPr>
          <p:spPr bwMode="auto">
            <a:xfrm>
              <a:off x="3967" y="992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7" name="Freeform 64"/>
            <p:cNvSpPr>
              <a:spLocks noChangeArrowheads="1"/>
            </p:cNvSpPr>
            <p:nvPr/>
          </p:nvSpPr>
          <p:spPr bwMode="auto">
            <a:xfrm>
              <a:off x="3992" y="976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8" name="Freeform 65"/>
            <p:cNvSpPr>
              <a:spLocks noChangeArrowheads="1"/>
            </p:cNvSpPr>
            <p:nvPr/>
          </p:nvSpPr>
          <p:spPr bwMode="auto">
            <a:xfrm>
              <a:off x="4004" y="987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9" name="Freeform 66"/>
            <p:cNvSpPr>
              <a:spLocks noChangeArrowheads="1"/>
            </p:cNvSpPr>
            <p:nvPr/>
          </p:nvSpPr>
          <p:spPr bwMode="auto">
            <a:xfrm>
              <a:off x="3694" y="1052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0" name="Freeform 67"/>
            <p:cNvSpPr>
              <a:spLocks noChangeArrowheads="1"/>
            </p:cNvSpPr>
            <p:nvPr/>
          </p:nvSpPr>
          <p:spPr bwMode="auto">
            <a:xfrm>
              <a:off x="3683" y="1030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1" name="Freeform 68"/>
            <p:cNvSpPr>
              <a:spLocks noChangeArrowheads="1"/>
            </p:cNvSpPr>
            <p:nvPr/>
          </p:nvSpPr>
          <p:spPr bwMode="auto">
            <a:xfrm>
              <a:off x="3678" y="1013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2" name="Freeform 69"/>
            <p:cNvSpPr>
              <a:spLocks noChangeArrowheads="1"/>
            </p:cNvSpPr>
            <p:nvPr/>
          </p:nvSpPr>
          <p:spPr bwMode="auto">
            <a:xfrm>
              <a:off x="3664" y="976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3" name="Freeform 70"/>
            <p:cNvSpPr>
              <a:spLocks noChangeArrowheads="1"/>
            </p:cNvSpPr>
            <p:nvPr/>
          </p:nvSpPr>
          <p:spPr bwMode="auto">
            <a:xfrm>
              <a:off x="3667" y="999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4" name="Freeform 71"/>
            <p:cNvSpPr>
              <a:spLocks noChangeArrowheads="1"/>
            </p:cNvSpPr>
            <p:nvPr/>
          </p:nvSpPr>
          <p:spPr bwMode="auto">
            <a:xfrm>
              <a:off x="4628" y="1582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5" name="Freeform 72"/>
            <p:cNvSpPr>
              <a:spLocks noChangeArrowheads="1"/>
            </p:cNvSpPr>
            <p:nvPr/>
          </p:nvSpPr>
          <p:spPr bwMode="auto">
            <a:xfrm>
              <a:off x="4894" y="1536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6" name="Freeform 73"/>
            <p:cNvSpPr>
              <a:spLocks noChangeArrowheads="1"/>
            </p:cNvSpPr>
            <p:nvPr/>
          </p:nvSpPr>
          <p:spPr bwMode="auto">
            <a:xfrm>
              <a:off x="4710" y="1513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7" name="Freeform 74"/>
            <p:cNvSpPr>
              <a:spLocks noChangeArrowheads="1"/>
            </p:cNvSpPr>
            <p:nvPr/>
          </p:nvSpPr>
          <p:spPr bwMode="auto">
            <a:xfrm>
              <a:off x="4701" y="1492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8" name="Freeform 75"/>
            <p:cNvSpPr>
              <a:spLocks noChangeArrowheads="1"/>
            </p:cNvSpPr>
            <p:nvPr/>
          </p:nvSpPr>
          <p:spPr bwMode="auto">
            <a:xfrm>
              <a:off x="4525" y="131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9" name="Freeform 76"/>
            <p:cNvSpPr>
              <a:spLocks noChangeArrowheads="1"/>
            </p:cNvSpPr>
            <p:nvPr/>
          </p:nvSpPr>
          <p:spPr bwMode="auto">
            <a:xfrm>
              <a:off x="4564" y="1351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0" name="Freeform 77"/>
            <p:cNvSpPr>
              <a:spLocks noChangeArrowheads="1"/>
            </p:cNvSpPr>
            <p:nvPr/>
          </p:nvSpPr>
          <p:spPr bwMode="auto">
            <a:xfrm>
              <a:off x="4595" y="1410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1" name="Freeform 78"/>
            <p:cNvSpPr>
              <a:spLocks noChangeArrowheads="1"/>
            </p:cNvSpPr>
            <p:nvPr/>
          </p:nvSpPr>
          <p:spPr bwMode="auto">
            <a:xfrm>
              <a:off x="4634" y="1400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2" name="Freeform 79"/>
            <p:cNvSpPr>
              <a:spLocks noChangeArrowheads="1"/>
            </p:cNvSpPr>
            <p:nvPr/>
          </p:nvSpPr>
          <p:spPr bwMode="auto">
            <a:xfrm>
              <a:off x="4623" y="1367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3" name="Freeform 80"/>
            <p:cNvSpPr>
              <a:spLocks noChangeArrowheads="1"/>
            </p:cNvSpPr>
            <p:nvPr/>
          </p:nvSpPr>
          <p:spPr bwMode="auto">
            <a:xfrm>
              <a:off x="4593" y="1343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4" name="Freeform 81"/>
            <p:cNvSpPr>
              <a:spLocks noChangeArrowheads="1"/>
            </p:cNvSpPr>
            <p:nvPr/>
          </p:nvSpPr>
          <p:spPr bwMode="auto">
            <a:xfrm>
              <a:off x="4556" y="1329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5" name="Freeform 82"/>
            <p:cNvSpPr>
              <a:spLocks noChangeArrowheads="1"/>
            </p:cNvSpPr>
            <p:nvPr/>
          </p:nvSpPr>
          <p:spPr bwMode="auto">
            <a:xfrm>
              <a:off x="4602" y="1378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6" name="Freeform 83"/>
            <p:cNvSpPr>
              <a:spLocks noChangeArrowheads="1"/>
            </p:cNvSpPr>
            <p:nvPr/>
          </p:nvSpPr>
          <p:spPr bwMode="auto">
            <a:xfrm>
              <a:off x="2750" y="93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7" name="Freeform 84"/>
            <p:cNvSpPr>
              <a:spLocks noChangeArrowheads="1"/>
            </p:cNvSpPr>
            <p:nvPr/>
          </p:nvSpPr>
          <p:spPr bwMode="auto">
            <a:xfrm>
              <a:off x="2847" y="191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8" name="Freeform 85"/>
            <p:cNvSpPr>
              <a:spLocks noChangeArrowheads="1"/>
            </p:cNvSpPr>
            <p:nvPr/>
          </p:nvSpPr>
          <p:spPr bwMode="auto">
            <a:xfrm>
              <a:off x="3082" y="45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9" name="Freeform 86"/>
            <p:cNvSpPr>
              <a:spLocks noChangeArrowheads="1"/>
            </p:cNvSpPr>
            <p:nvPr/>
          </p:nvSpPr>
          <p:spPr bwMode="auto">
            <a:xfrm>
              <a:off x="3117" y="57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0" name="Freeform 87"/>
            <p:cNvSpPr>
              <a:spLocks noChangeArrowheads="1"/>
            </p:cNvSpPr>
            <p:nvPr/>
          </p:nvSpPr>
          <p:spPr bwMode="auto">
            <a:xfrm>
              <a:off x="3179" y="60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1" name="Freeform 88"/>
            <p:cNvSpPr>
              <a:spLocks noChangeArrowheads="1"/>
            </p:cNvSpPr>
            <p:nvPr/>
          </p:nvSpPr>
          <p:spPr bwMode="auto">
            <a:xfrm>
              <a:off x="3581" y="85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2" name="Freeform 89"/>
            <p:cNvSpPr>
              <a:spLocks noChangeArrowheads="1"/>
            </p:cNvSpPr>
            <p:nvPr/>
          </p:nvSpPr>
          <p:spPr bwMode="auto">
            <a:xfrm>
              <a:off x="3684" y="84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3" name="Freeform 90"/>
            <p:cNvSpPr>
              <a:spLocks noChangeArrowheads="1"/>
            </p:cNvSpPr>
            <p:nvPr/>
          </p:nvSpPr>
          <p:spPr bwMode="auto">
            <a:xfrm>
              <a:off x="3660" y="111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4" name="Freeform 91"/>
            <p:cNvSpPr>
              <a:spLocks noChangeArrowheads="1"/>
            </p:cNvSpPr>
            <p:nvPr/>
          </p:nvSpPr>
          <p:spPr bwMode="auto">
            <a:xfrm>
              <a:off x="3950" y="321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5" name="Freeform 92"/>
            <p:cNvSpPr>
              <a:spLocks noChangeArrowheads="1"/>
            </p:cNvSpPr>
            <p:nvPr/>
          </p:nvSpPr>
          <p:spPr bwMode="auto">
            <a:xfrm>
              <a:off x="4020" y="431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6" name="Freeform 93"/>
            <p:cNvSpPr>
              <a:spLocks noChangeArrowheads="1"/>
            </p:cNvSpPr>
            <p:nvPr/>
          </p:nvSpPr>
          <p:spPr bwMode="auto">
            <a:xfrm>
              <a:off x="3978" y="506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7" name="Freeform 94"/>
            <p:cNvSpPr>
              <a:spLocks noChangeArrowheads="1"/>
            </p:cNvSpPr>
            <p:nvPr/>
          </p:nvSpPr>
          <p:spPr bwMode="auto">
            <a:xfrm>
              <a:off x="2758" y="35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8" name="Freeform 95"/>
            <p:cNvSpPr>
              <a:spLocks noChangeArrowheads="1"/>
            </p:cNvSpPr>
            <p:nvPr/>
          </p:nvSpPr>
          <p:spPr bwMode="auto">
            <a:xfrm>
              <a:off x="2635" y="43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9" name="Freeform 96"/>
            <p:cNvSpPr>
              <a:spLocks noChangeArrowheads="1"/>
            </p:cNvSpPr>
            <p:nvPr/>
          </p:nvSpPr>
          <p:spPr bwMode="auto">
            <a:xfrm>
              <a:off x="2663" y="42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0" name="Freeform 97"/>
            <p:cNvSpPr>
              <a:spLocks noChangeArrowheads="1"/>
            </p:cNvSpPr>
            <p:nvPr/>
          </p:nvSpPr>
          <p:spPr bwMode="auto">
            <a:xfrm>
              <a:off x="2733" y="34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1" name="Freeform 98"/>
            <p:cNvSpPr>
              <a:spLocks noChangeArrowheads="1"/>
            </p:cNvSpPr>
            <p:nvPr/>
          </p:nvSpPr>
          <p:spPr bwMode="auto">
            <a:xfrm>
              <a:off x="2712" y="50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2" name="Freeform 99"/>
            <p:cNvSpPr>
              <a:spLocks noChangeArrowheads="1"/>
            </p:cNvSpPr>
            <p:nvPr/>
          </p:nvSpPr>
          <p:spPr bwMode="auto">
            <a:xfrm>
              <a:off x="4023" y="65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3" name="Freeform 100"/>
            <p:cNvSpPr>
              <a:spLocks noChangeArrowheads="1"/>
            </p:cNvSpPr>
            <p:nvPr/>
          </p:nvSpPr>
          <p:spPr bwMode="auto">
            <a:xfrm>
              <a:off x="3007" y="1423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4" name="Freeform 101"/>
            <p:cNvSpPr>
              <a:spLocks noChangeArrowheads="1"/>
            </p:cNvSpPr>
            <p:nvPr/>
          </p:nvSpPr>
          <p:spPr bwMode="auto">
            <a:xfrm>
              <a:off x="3053" y="1416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5" name="Freeform 102"/>
            <p:cNvSpPr>
              <a:spLocks noChangeArrowheads="1"/>
            </p:cNvSpPr>
            <p:nvPr/>
          </p:nvSpPr>
          <p:spPr bwMode="auto">
            <a:xfrm>
              <a:off x="2976" y="1272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6" name="Freeform 103"/>
            <p:cNvSpPr>
              <a:spLocks noChangeArrowheads="1"/>
            </p:cNvSpPr>
            <p:nvPr/>
          </p:nvSpPr>
          <p:spPr bwMode="auto">
            <a:xfrm>
              <a:off x="3045" y="1204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7" name="Freeform 104"/>
            <p:cNvSpPr>
              <a:spLocks noChangeArrowheads="1"/>
            </p:cNvSpPr>
            <p:nvPr/>
          </p:nvSpPr>
          <p:spPr bwMode="auto">
            <a:xfrm>
              <a:off x="3017" y="120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8" name="Freeform 105"/>
            <p:cNvSpPr>
              <a:spLocks noChangeArrowheads="1"/>
            </p:cNvSpPr>
            <p:nvPr/>
          </p:nvSpPr>
          <p:spPr bwMode="auto">
            <a:xfrm>
              <a:off x="3004" y="1224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9" name="Freeform 106"/>
            <p:cNvSpPr>
              <a:spLocks noChangeArrowheads="1"/>
            </p:cNvSpPr>
            <p:nvPr/>
          </p:nvSpPr>
          <p:spPr bwMode="auto">
            <a:xfrm>
              <a:off x="2976" y="1256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0" name="Freeform 107"/>
            <p:cNvSpPr>
              <a:spLocks noChangeArrowheads="1"/>
            </p:cNvSpPr>
            <p:nvPr/>
          </p:nvSpPr>
          <p:spPr bwMode="auto">
            <a:xfrm>
              <a:off x="2997" y="1243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1" name="Freeform 108"/>
            <p:cNvSpPr>
              <a:spLocks noChangeArrowheads="1"/>
            </p:cNvSpPr>
            <p:nvPr/>
          </p:nvSpPr>
          <p:spPr bwMode="auto">
            <a:xfrm>
              <a:off x="2154" y="32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2" name="Freeform 109"/>
            <p:cNvSpPr>
              <a:spLocks noChangeArrowheads="1"/>
            </p:cNvSpPr>
            <p:nvPr/>
          </p:nvSpPr>
          <p:spPr bwMode="auto">
            <a:xfrm>
              <a:off x="2084" y="288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3" name="Freeform 110"/>
            <p:cNvSpPr>
              <a:spLocks noChangeArrowheads="1"/>
            </p:cNvSpPr>
            <p:nvPr/>
          </p:nvSpPr>
          <p:spPr bwMode="auto">
            <a:xfrm>
              <a:off x="1810" y="85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4" name="直接连接符 5"/>
          <p:cNvSpPr>
            <a:spLocks noChangeShapeType="1"/>
          </p:cNvSpPr>
          <p:nvPr/>
        </p:nvSpPr>
        <p:spPr bwMode="auto">
          <a:xfrm>
            <a:off x="1985963" y="2263396"/>
            <a:ext cx="990600" cy="482268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2" tIns="34291" rIns="68582" bIns="34291"/>
          <a:lstStyle/>
          <a:p>
            <a:endParaRPr lang="zh-CN" altLang="en-US"/>
          </a:p>
        </p:txBody>
      </p:sp>
      <p:sp>
        <p:nvSpPr>
          <p:cNvPr id="285" name="直接连接符 158"/>
          <p:cNvSpPr>
            <a:spLocks noChangeShapeType="1"/>
          </p:cNvSpPr>
          <p:nvPr/>
        </p:nvSpPr>
        <p:spPr bwMode="auto">
          <a:xfrm flipV="1">
            <a:off x="3848100" y="2107403"/>
            <a:ext cx="1066800" cy="660886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2" tIns="34291" rIns="68582" bIns="34291"/>
          <a:lstStyle/>
          <a:p>
            <a:endParaRPr lang="zh-CN" altLang="en-US"/>
          </a:p>
        </p:txBody>
      </p:sp>
      <p:sp>
        <p:nvSpPr>
          <p:cNvPr id="286" name="直接连接符 159"/>
          <p:cNvSpPr>
            <a:spLocks noChangeShapeType="1"/>
          </p:cNvSpPr>
          <p:nvPr/>
        </p:nvSpPr>
        <p:spPr bwMode="auto">
          <a:xfrm>
            <a:off x="5948364" y="2107401"/>
            <a:ext cx="1088231" cy="540617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2" tIns="34291" rIns="68582" bIns="34291"/>
          <a:lstStyle/>
          <a:p>
            <a:endParaRPr lang="zh-CN" altLang="en-US"/>
          </a:p>
        </p:txBody>
      </p:sp>
      <p:grpSp>
        <p:nvGrpSpPr>
          <p:cNvPr id="4" name="组合 2"/>
          <p:cNvGrpSpPr/>
          <p:nvPr/>
        </p:nvGrpSpPr>
        <p:grpSpPr>
          <a:xfrm>
            <a:off x="1370410" y="1965698"/>
            <a:ext cx="647700" cy="682321"/>
            <a:chOff x="1370410" y="2278732"/>
            <a:chExt cx="647700" cy="682228"/>
          </a:xfrm>
        </p:grpSpPr>
        <p:sp>
          <p:nvSpPr>
            <p:cNvPr id="287" name="矩形 2"/>
            <p:cNvSpPr>
              <a:spLocks noChangeArrowheads="1"/>
            </p:cNvSpPr>
            <p:nvPr/>
          </p:nvSpPr>
          <p:spPr bwMode="auto">
            <a:xfrm>
              <a:off x="1370410" y="2278732"/>
              <a:ext cx="647700" cy="68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68" tIns="34284" rIns="68568" bIns="34284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1" name="文本框 19"/>
            <p:cNvSpPr>
              <a:spLocks noChangeArrowheads="1"/>
            </p:cNvSpPr>
            <p:nvPr/>
          </p:nvSpPr>
          <p:spPr bwMode="auto">
            <a:xfrm>
              <a:off x="1403702" y="2407319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2976564" y="2278874"/>
            <a:ext cx="885825" cy="933576"/>
            <a:chOff x="2976563" y="2591866"/>
            <a:chExt cx="885825" cy="933450"/>
          </a:xfrm>
        </p:grpSpPr>
        <p:sp>
          <p:nvSpPr>
            <p:cNvPr id="288" name="矩形 150"/>
            <p:cNvSpPr>
              <a:spLocks noChangeArrowheads="1"/>
            </p:cNvSpPr>
            <p:nvPr/>
          </p:nvSpPr>
          <p:spPr bwMode="auto">
            <a:xfrm>
              <a:off x="2976563" y="2591866"/>
              <a:ext cx="885825" cy="93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68" tIns="34284" rIns="68568" bIns="34284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2" name="文本框 19"/>
            <p:cNvSpPr>
              <a:spLocks noChangeArrowheads="1"/>
            </p:cNvSpPr>
            <p:nvPr/>
          </p:nvSpPr>
          <p:spPr bwMode="auto">
            <a:xfrm>
              <a:off x="3101534" y="2876426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6" name="组合 4"/>
          <p:cNvGrpSpPr/>
          <p:nvPr/>
        </p:nvGrpSpPr>
        <p:grpSpPr>
          <a:xfrm>
            <a:off x="4914900" y="1563213"/>
            <a:ext cx="1033463" cy="1089569"/>
            <a:chOff x="4914900" y="1876301"/>
            <a:chExt cx="1033463" cy="1089422"/>
          </a:xfrm>
        </p:grpSpPr>
        <p:sp>
          <p:nvSpPr>
            <p:cNvPr id="289" name="矩形 156"/>
            <p:cNvSpPr>
              <a:spLocks noChangeArrowheads="1"/>
            </p:cNvSpPr>
            <p:nvPr/>
          </p:nvSpPr>
          <p:spPr bwMode="auto">
            <a:xfrm>
              <a:off x="4914900" y="1876301"/>
              <a:ext cx="1033463" cy="10894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68" tIns="34284" rIns="68568" bIns="34284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3" name="文本框 19"/>
            <p:cNvSpPr>
              <a:spLocks noChangeArrowheads="1"/>
            </p:cNvSpPr>
            <p:nvPr/>
          </p:nvSpPr>
          <p:spPr bwMode="auto">
            <a:xfrm>
              <a:off x="5154767" y="2210867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7" name="组合 5"/>
          <p:cNvGrpSpPr/>
          <p:nvPr/>
        </p:nvGrpSpPr>
        <p:grpSpPr>
          <a:xfrm>
            <a:off x="7034214" y="2162177"/>
            <a:ext cx="885825" cy="933576"/>
            <a:chOff x="7034213" y="2475185"/>
            <a:chExt cx="885825" cy="933450"/>
          </a:xfrm>
        </p:grpSpPr>
        <p:sp>
          <p:nvSpPr>
            <p:cNvPr id="290" name="矩形 157"/>
            <p:cNvSpPr>
              <a:spLocks noChangeArrowheads="1"/>
            </p:cNvSpPr>
            <p:nvPr/>
          </p:nvSpPr>
          <p:spPr bwMode="auto">
            <a:xfrm>
              <a:off x="7034213" y="2475185"/>
              <a:ext cx="885825" cy="93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68" tIns="34284" rIns="68568" bIns="34284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4" name="文本框 19"/>
            <p:cNvSpPr>
              <a:spLocks noChangeArrowheads="1"/>
            </p:cNvSpPr>
            <p:nvPr/>
          </p:nvSpPr>
          <p:spPr bwMode="auto">
            <a:xfrm>
              <a:off x="7206809" y="2776413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1176651" y="2762880"/>
            <a:ext cx="1107996" cy="277037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2862766" y="3362827"/>
            <a:ext cx="1107996" cy="277037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4877633" y="2800681"/>
            <a:ext cx="1107996" cy="277037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7011246" y="3242054"/>
            <a:ext cx="1107996" cy="277037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  <p:bldP spid="286" grpId="0" animBg="1"/>
      <p:bldP spid="307" grpId="0"/>
      <p:bldP spid="309" grpId="0"/>
      <p:bldP spid="311" grpId="0"/>
      <p:bldP spid="3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8442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84422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2011810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2011810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76251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76251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3995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39953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1333554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0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3" grpId="0" animBg="1"/>
      <p:bldP spid="33" grpId="1" animBg="1"/>
      <p:bldP spid="36" grpId="0" animBg="1"/>
      <p:bldP spid="36" grpId="1" animBg="1"/>
      <p:bldP spid="38" grpId="0" animBg="1"/>
      <p:bldP spid="38" grpId="1" animBg="1"/>
      <p:bldP spid="22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089122" y="2114390"/>
            <a:ext cx="1253245" cy="796732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-1" fmla="*/ 1680519 w 1680519"/>
              <a:gd name="connsiteY0-2" fmla="*/ 1043116 h 1043116"/>
              <a:gd name="connsiteX1-3" fmla="*/ 0 w 1680519"/>
              <a:gd name="connsiteY1-4" fmla="*/ 338781 h 1043116"/>
              <a:gd name="connsiteX2-5" fmla="*/ 298622 w 1680519"/>
              <a:gd name="connsiteY2-6" fmla="*/ 0 h 1043116"/>
              <a:gd name="connsiteX3-7" fmla="*/ 1383957 w 1680519"/>
              <a:gd name="connsiteY3-8" fmla="*/ 536489 h 1043116"/>
              <a:gd name="connsiteX4-9" fmla="*/ 1680519 w 1680519"/>
              <a:gd name="connsiteY4-10" fmla="*/ 1043116 h 1043116"/>
              <a:gd name="connsiteX0-11" fmla="*/ 1680519 w 1680519"/>
              <a:gd name="connsiteY0-12" fmla="*/ 1043116 h 1043116"/>
              <a:gd name="connsiteX1-13" fmla="*/ 0 w 1680519"/>
              <a:gd name="connsiteY1-14" fmla="*/ 338781 h 1043116"/>
              <a:gd name="connsiteX2-15" fmla="*/ 298622 w 1680519"/>
              <a:gd name="connsiteY2-16" fmla="*/ 0 h 1043116"/>
              <a:gd name="connsiteX3-17" fmla="*/ 1383957 w 1680519"/>
              <a:gd name="connsiteY3-18" fmla="*/ 536489 h 1043116"/>
              <a:gd name="connsiteX4-19" fmla="*/ 1680519 w 1680519"/>
              <a:gd name="connsiteY4-20" fmla="*/ 1043116 h 1043116"/>
              <a:gd name="connsiteX0-21" fmla="*/ 1680519 w 1680519"/>
              <a:gd name="connsiteY0-22" fmla="*/ 1055816 h 1055816"/>
              <a:gd name="connsiteX1-23" fmla="*/ 0 w 1680519"/>
              <a:gd name="connsiteY1-24" fmla="*/ 351481 h 1055816"/>
              <a:gd name="connsiteX2-25" fmla="*/ 279572 w 1680519"/>
              <a:gd name="connsiteY2-26" fmla="*/ 0 h 1055816"/>
              <a:gd name="connsiteX3-27" fmla="*/ 1383957 w 1680519"/>
              <a:gd name="connsiteY3-28" fmla="*/ 549189 h 1055816"/>
              <a:gd name="connsiteX4-29" fmla="*/ 1680519 w 1680519"/>
              <a:gd name="connsiteY4-30" fmla="*/ 1055816 h 1055816"/>
              <a:gd name="connsiteX0-31" fmla="*/ 1680519 w 1680519"/>
              <a:gd name="connsiteY0-32" fmla="*/ 1055816 h 1055816"/>
              <a:gd name="connsiteX1-33" fmla="*/ 0 w 1680519"/>
              <a:gd name="connsiteY1-34" fmla="*/ 351481 h 1055816"/>
              <a:gd name="connsiteX2-35" fmla="*/ 279572 w 1680519"/>
              <a:gd name="connsiteY2-36" fmla="*/ 0 h 1055816"/>
              <a:gd name="connsiteX3-37" fmla="*/ 1383957 w 1680519"/>
              <a:gd name="connsiteY3-38" fmla="*/ 549189 h 1055816"/>
              <a:gd name="connsiteX4-39" fmla="*/ 1680519 w 1680519"/>
              <a:gd name="connsiteY4-40" fmla="*/ 1055816 h 1055816"/>
              <a:gd name="connsiteX0-41" fmla="*/ 1690044 w 1690044"/>
              <a:gd name="connsiteY0-42" fmla="*/ 1055816 h 1055816"/>
              <a:gd name="connsiteX1-43" fmla="*/ 0 w 1690044"/>
              <a:gd name="connsiteY1-44" fmla="*/ 351481 h 1055816"/>
              <a:gd name="connsiteX2-45" fmla="*/ 289097 w 1690044"/>
              <a:gd name="connsiteY2-46" fmla="*/ 0 h 1055816"/>
              <a:gd name="connsiteX3-47" fmla="*/ 1393482 w 1690044"/>
              <a:gd name="connsiteY3-48" fmla="*/ 549189 h 1055816"/>
              <a:gd name="connsiteX4-49" fmla="*/ 1690044 w 1690044"/>
              <a:gd name="connsiteY4-50" fmla="*/ 1055816 h 1055816"/>
              <a:gd name="connsiteX0-51" fmla="*/ 1690044 w 1690044"/>
              <a:gd name="connsiteY0-52" fmla="*/ 1055816 h 1055816"/>
              <a:gd name="connsiteX1-53" fmla="*/ 0 w 1690044"/>
              <a:gd name="connsiteY1-54" fmla="*/ 351481 h 1055816"/>
              <a:gd name="connsiteX2-55" fmla="*/ 289097 w 1690044"/>
              <a:gd name="connsiteY2-56" fmla="*/ 0 h 1055816"/>
              <a:gd name="connsiteX3-57" fmla="*/ 1393482 w 1690044"/>
              <a:gd name="connsiteY3-58" fmla="*/ 549189 h 1055816"/>
              <a:gd name="connsiteX4-59" fmla="*/ 1690044 w 1690044"/>
              <a:gd name="connsiteY4-60" fmla="*/ 1055816 h 1055816"/>
              <a:gd name="connsiteX0-61" fmla="*/ 1670994 w 1670994"/>
              <a:gd name="connsiteY0-62" fmla="*/ 1062166 h 1062166"/>
              <a:gd name="connsiteX1-63" fmla="*/ 0 w 1670994"/>
              <a:gd name="connsiteY1-64" fmla="*/ 351481 h 1062166"/>
              <a:gd name="connsiteX2-65" fmla="*/ 289097 w 1670994"/>
              <a:gd name="connsiteY2-66" fmla="*/ 0 h 1062166"/>
              <a:gd name="connsiteX3-67" fmla="*/ 1393482 w 1670994"/>
              <a:gd name="connsiteY3-68" fmla="*/ 549189 h 1062166"/>
              <a:gd name="connsiteX4-69" fmla="*/ 1670994 w 1670994"/>
              <a:gd name="connsiteY4-70" fmla="*/ 1062166 h 1062166"/>
              <a:gd name="connsiteX0-71" fmla="*/ 1670994 w 1670994"/>
              <a:gd name="connsiteY0-72" fmla="*/ 1062166 h 1062166"/>
              <a:gd name="connsiteX1-73" fmla="*/ 0 w 1670994"/>
              <a:gd name="connsiteY1-74" fmla="*/ 351481 h 1062166"/>
              <a:gd name="connsiteX2-75" fmla="*/ 289097 w 1670994"/>
              <a:gd name="connsiteY2-76" fmla="*/ 0 h 1062166"/>
              <a:gd name="connsiteX3-77" fmla="*/ 1393482 w 1670994"/>
              <a:gd name="connsiteY3-78" fmla="*/ 549189 h 1062166"/>
              <a:gd name="connsiteX4-79" fmla="*/ 1670994 w 1670994"/>
              <a:gd name="connsiteY4-80" fmla="*/ 1062166 h 1062166"/>
              <a:gd name="connsiteX0-81" fmla="*/ 1670994 w 1670994"/>
              <a:gd name="connsiteY0-82" fmla="*/ 1062166 h 1062166"/>
              <a:gd name="connsiteX1-83" fmla="*/ 0 w 1670994"/>
              <a:gd name="connsiteY1-84" fmla="*/ 351481 h 1062166"/>
              <a:gd name="connsiteX2-85" fmla="*/ 289097 w 1670994"/>
              <a:gd name="connsiteY2-86" fmla="*/ 0 h 1062166"/>
              <a:gd name="connsiteX3-87" fmla="*/ 1399832 w 1670994"/>
              <a:gd name="connsiteY3-88" fmla="*/ 552364 h 1062166"/>
              <a:gd name="connsiteX4-89" fmla="*/ 1670994 w 1670994"/>
              <a:gd name="connsiteY4-90" fmla="*/ 1062166 h 10621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89442" y="1550022"/>
            <a:ext cx="965117" cy="832110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-1" fmla="*/ 643411 w 1286823"/>
              <a:gd name="connsiteY0-2" fmla="*/ 0 h 1109330"/>
              <a:gd name="connsiteX1-3" fmla="*/ 1286823 w 1286823"/>
              <a:gd name="connsiteY1-4" fmla="*/ 1109330 h 1109330"/>
              <a:gd name="connsiteX2-5" fmla="*/ 0 w 1286823"/>
              <a:gd name="connsiteY2-6" fmla="*/ 1109330 h 1109330"/>
              <a:gd name="connsiteX3-7" fmla="*/ 643411 w 1286823"/>
              <a:gd name="connsiteY3-8" fmla="*/ 0 h 1109330"/>
              <a:gd name="connsiteX0-9" fmla="*/ 643411 w 1286823"/>
              <a:gd name="connsiteY0-10" fmla="*/ 0 h 1109330"/>
              <a:gd name="connsiteX1-11" fmla="*/ 1286823 w 1286823"/>
              <a:gd name="connsiteY1-12" fmla="*/ 1109330 h 1109330"/>
              <a:gd name="connsiteX2-13" fmla="*/ 0 w 1286823"/>
              <a:gd name="connsiteY2-14" fmla="*/ 1109330 h 1109330"/>
              <a:gd name="connsiteX3-15" fmla="*/ 643411 w 1286823"/>
              <a:gd name="connsiteY3-16" fmla="*/ 0 h 11093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85802" y="2526338"/>
            <a:ext cx="1881316" cy="922248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-1" fmla="*/ 2508422 w 2508422"/>
              <a:gd name="connsiteY0-2" fmla="*/ 1229498 h 1229498"/>
              <a:gd name="connsiteX1-3" fmla="*/ 0 w 2508422"/>
              <a:gd name="connsiteY1-4" fmla="*/ 512806 h 1229498"/>
              <a:gd name="connsiteX2-5" fmla="*/ 296562 w 2508422"/>
              <a:gd name="connsiteY2-6" fmla="*/ 0 h 1229498"/>
              <a:gd name="connsiteX3-7" fmla="*/ 2211860 w 2508422"/>
              <a:gd name="connsiteY3-8" fmla="*/ 710514 h 1229498"/>
              <a:gd name="connsiteX4-9" fmla="*/ 2508422 w 2508422"/>
              <a:gd name="connsiteY4-10" fmla="*/ 1229498 h 1229498"/>
              <a:gd name="connsiteX0-11" fmla="*/ 2508422 w 2508422"/>
              <a:gd name="connsiteY0-12" fmla="*/ 1229498 h 1229498"/>
              <a:gd name="connsiteX1-13" fmla="*/ 0 w 2508422"/>
              <a:gd name="connsiteY1-14" fmla="*/ 512806 h 1229498"/>
              <a:gd name="connsiteX2-15" fmla="*/ 296562 w 2508422"/>
              <a:gd name="connsiteY2-16" fmla="*/ 0 h 1229498"/>
              <a:gd name="connsiteX3-17" fmla="*/ 2211860 w 2508422"/>
              <a:gd name="connsiteY3-18" fmla="*/ 710514 h 1229498"/>
              <a:gd name="connsiteX4-19" fmla="*/ 2508422 w 2508422"/>
              <a:gd name="connsiteY4-20" fmla="*/ 1229498 h 12294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79941" y="2521704"/>
            <a:ext cx="1584119" cy="394123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-1" fmla="*/ 304747 w 2112158"/>
              <a:gd name="connsiteY0-2" fmla="*/ 0 h 525426"/>
              <a:gd name="connsiteX1-3" fmla="*/ 1807411 w 2112158"/>
              <a:gd name="connsiteY1-4" fmla="*/ 0 h 525426"/>
              <a:gd name="connsiteX2-5" fmla="*/ 2112158 w 2112158"/>
              <a:gd name="connsiteY2-6" fmla="*/ 525426 h 525426"/>
              <a:gd name="connsiteX3-7" fmla="*/ 0 w 2112158"/>
              <a:gd name="connsiteY3-8" fmla="*/ 525426 h 525426"/>
              <a:gd name="connsiteX4-9" fmla="*/ 304747 w 2112158"/>
              <a:gd name="connsiteY4-10" fmla="*/ 0 h 525426"/>
              <a:gd name="connsiteX0-11" fmla="*/ 304747 w 2112158"/>
              <a:gd name="connsiteY0-12" fmla="*/ 0 h 525426"/>
              <a:gd name="connsiteX1-13" fmla="*/ 1807411 w 2112158"/>
              <a:gd name="connsiteY1-14" fmla="*/ 0 h 525426"/>
              <a:gd name="connsiteX2-15" fmla="*/ 2112158 w 2112158"/>
              <a:gd name="connsiteY2-16" fmla="*/ 525426 h 525426"/>
              <a:gd name="connsiteX3-17" fmla="*/ 0 w 2112158"/>
              <a:gd name="connsiteY3-18" fmla="*/ 525426 h 525426"/>
              <a:gd name="connsiteX4-19" fmla="*/ 304747 w 2112158"/>
              <a:gd name="connsiteY4-20" fmla="*/ 0 h 525426"/>
              <a:gd name="connsiteX0-21" fmla="*/ 304747 w 2112158"/>
              <a:gd name="connsiteY0-22" fmla="*/ 0 h 525426"/>
              <a:gd name="connsiteX1-23" fmla="*/ 1807411 w 2112158"/>
              <a:gd name="connsiteY1-24" fmla="*/ 0 h 525426"/>
              <a:gd name="connsiteX2-25" fmla="*/ 2112158 w 2112158"/>
              <a:gd name="connsiteY2-26" fmla="*/ 525426 h 525426"/>
              <a:gd name="connsiteX3-27" fmla="*/ 0 w 2112158"/>
              <a:gd name="connsiteY3-28" fmla="*/ 525426 h 525426"/>
              <a:gd name="connsiteX4-29" fmla="*/ 304747 w 2112158"/>
              <a:gd name="connsiteY4-30" fmla="*/ 0 h 525426"/>
              <a:gd name="connsiteX0-31" fmla="*/ 304747 w 2112158"/>
              <a:gd name="connsiteY0-32" fmla="*/ 0 h 525426"/>
              <a:gd name="connsiteX1-33" fmla="*/ 1807411 w 2112158"/>
              <a:gd name="connsiteY1-34" fmla="*/ 0 h 525426"/>
              <a:gd name="connsiteX2-35" fmla="*/ 2112158 w 2112158"/>
              <a:gd name="connsiteY2-36" fmla="*/ 525426 h 525426"/>
              <a:gd name="connsiteX3-37" fmla="*/ 0 w 2112158"/>
              <a:gd name="connsiteY3-38" fmla="*/ 525426 h 525426"/>
              <a:gd name="connsiteX4-39" fmla="*/ 304747 w 2112158"/>
              <a:gd name="connsiteY4-40" fmla="*/ 0 h 5254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66070" y="3059296"/>
            <a:ext cx="2669060" cy="1195678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-1" fmla="*/ 3558746 w 3558746"/>
              <a:gd name="connsiteY0-2" fmla="*/ 1594022 h 1594022"/>
              <a:gd name="connsiteX1-3" fmla="*/ 0 w 3558746"/>
              <a:gd name="connsiteY1-4" fmla="*/ 525162 h 1594022"/>
              <a:gd name="connsiteX2-5" fmla="*/ 308919 w 3558746"/>
              <a:gd name="connsiteY2-6" fmla="*/ 0 h 1594022"/>
              <a:gd name="connsiteX3-7" fmla="*/ 3052119 w 3558746"/>
              <a:gd name="connsiteY3-8" fmla="*/ 716692 h 1594022"/>
              <a:gd name="connsiteX4-9" fmla="*/ 3558746 w 3558746"/>
              <a:gd name="connsiteY4-10" fmla="*/ 1594022 h 1594022"/>
              <a:gd name="connsiteX0-11" fmla="*/ 3558746 w 3558746"/>
              <a:gd name="connsiteY0-12" fmla="*/ 1594022 h 1594022"/>
              <a:gd name="connsiteX1-13" fmla="*/ 0 w 3558746"/>
              <a:gd name="connsiteY1-14" fmla="*/ 525162 h 1594022"/>
              <a:gd name="connsiteX2-15" fmla="*/ 308919 w 3558746"/>
              <a:gd name="connsiteY2-16" fmla="*/ 0 h 1594022"/>
              <a:gd name="connsiteX3-17" fmla="*/ 3052119 w 3558746"/>
              <a:gd name="connsiteY3-18" fmla="*/ 716692 h 1594022"/>
              <a:gd name="connsiteX4-19" fmla="*/ 3558746 w 3558746"/>
              <a:gd name="connsiteY4-20" fmla="*/ 1594022 h 1594022"/>
              <a:gd name="connsiteX0-21" fmla="*/ 3558746 w 3558746"/>
              <a:gd name="connsiteY0-22" fmla="*/ 1594022 h 1594022"/>
              <a:gd name="connsiteX1-23" fmla="*/ 0 w 3558746"/>
              <a:gd name="connsiteY1-24" fmla="*/ 525162 h 1594022"/>
              <a:gd name="connsiteX2-25" fmla="*/ 308919 w 3558746"/>
              <a:gd name="connsiteY2-26" fmla="*/ 0 h 1594022"/>
              <a:gd name="connsiteX3-27" fmla="*/ 3052119 w 3558746"/>
              <a:gd name="connsiteY3-28" fmla="*/ 716692 h 1594022"/>
              <a:gd name="connsiteX4-29" fmla="*/ 3558746 w 3558746"/>
              <a:gd name="connsiteY4-30" fmla="*/ 1594022 h 1594022"/>
              <a:gd name="connsiteX0-31" fmla="*/ 3558746 w 3558746"/>
              <a:gd name="connsiteY0-32" fmla="*/ 1594022 h 1594022"/>
              <a:gd name="connsiteX1-33" fmla="*/ 0 w 3558746"/>
              <a:gd name="connsiteY1-34" fmla="*/ 525162 h 1594022"/>
              <a:gd name="connsiteX2-35" fmla="*/ 327969 w 3558746"/>
              <a:gd name="connsiteY2-36" fmla="*/ 0 h 1594022"/>
              <a:gd name="connsiteX3-37" fmla="*/ 3052119 w 3558746"/>
              <a:gd name="connsiteY3-38" fmla="*/ 716692 h 1594022"/>
              <a:gd name="connsiteX4-39" fmla="*/ 3558746 w 3558746"/>
              <a:gd name="connsiteY4-40" fmla="*/ 1594022 h 1594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68128" y="3032854"/>
            <a:ext cx="2207746" cy="420655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-1" fmla="*/ 307831 w 2943661"/>
              <a:gd name="connsiteY0-2" fmla="*/ 0 h 530743"/>
              <a:gd name="connsiteX1-3" fmla="*/ 2635830 w 2943661"/>
              <a:gd name="connsiteY1-4" fmla="*/ 0 h 530743"/>
              <a:gd name="connsiteX2-5" fmla="*/ 2943661 w 2943661"/>
              <a:gd name="connsiteY2-6" fmla="*/ 530743 h 530743"/>
              <a:gd name="connsiteX3-7" fmla="*/ 0 w 2943661"/>
              <a:gd name="connsiteY3-8" fmla="*/ 530743 h 530743"/>
              <a:gd name="connsiteX4-9" fmla="*/ 307831 w 2943661"/>
              <a:gd name="connsiteY4-10" fmla="*/ 0 h 530743"/>
              <a:gd name="connsiteX0-11" fmla="*/ 307831 w 2943661"/>
              <a:gd name="connsiteY0-12" fmla="*/ 0 h 530743"/>
              <a:gd name="connsiteX1-13" fmla="*/ 2635830 w 2943661"/>
              <a:gd name="connsiteY1-14" fmla="*/ 0 h 530743"/>
              <a:gd name="connsiteX2-15" fmla="*/ 2943661 w 2943661"/>
              <a:gd name="connsiteY2-16" fmla="*/ 530743 h 530743"/>
              <a:gd name="connsiteX3-17" fmla="*/ 0 w 2943661"/>
              <a:gd name="connsiteY3-18" fmla="*/ 530743 h 530743"/>
              <a:gd name="connsiteX4-19" fmla="*/ 307831 w 2943661"/>
              <a:gd name="connsiteY4-20" fmla="*/ 0 h 530743"/>
              <a:gd name="connsiteX0-21" fmla="*/ 307831 w 2943661"/>
              <a:gd name="connsiteY0-22" fmla="*/ 42530 h 573273"/>
              <a:gd name="connsiteX1-23" fmla="*/ 2635830 w 2943661"/>
              <a:gd name="connsiteY1-24" fmla="*/ 42530 h 573273"/>
              <a:gd name="connsiteX2-25" fmla="*/ 2943661 w 2943661"/>
              <a:gd name="connsiteY2-26" fmla="*/ 573273 h 573273"/>
              <a:gd name="connsiteX3-27" fmla="*/ 0 w 2943661"/>
              <a:gd name="connsiteY3-28" fmla="*/ 573273 h 573273"/>
              <a:gd name="connsiteX4-29" fmla="*/ 307831 w 2943661"/>
              <a:gd name="connsiteY4-30" fmla="*/ 42530 h 573273"/>
              <a:gd name="connsiteX0-31" fmla="*/ 307831 w 2943661"/>
              <a:gd name="connsiteY0-32" fmla="*/ 30054 h 560797"/>
              <a:gd name="connsiteX1-33" fmla="*/ 2635830 w 2943661"/>
              <a:gd name="connsiteY1-34" fmla="*/ 30054 h 560797"/>
              <a:gd name="connsiteX2-35" fmla="*/ 2943661 w 2943661"/>
              <a:gd name="connsiteY2-36" fmla="*/ 560797 h 560797"/>
              <a:gd name="connsiteX3-37" fmla="*/ 0 w 2943661"/>
              <a:gd name="connsiteY3-38" fmla="*/ 560797 h 560797"/>
              <a:gd name="connsiteX4-39" fmla="*/ 307831 w 2943661"/>
              <a:gd name="connsiteY4-40" fmla="*/ 30054 h 560797"/>
              <a:gd name="connsiteX0-41" fmla="*/ 307831 w 2943661"/>
              <a:gd name="connsiteY0-42" fmla="*/ 30054 h 560797"/>
              <a:gd name="connsiteX1-43" fmla="*/ 2635830 w 2943661"/>
              <a:gd name="connsiteY1-44" fmla="*/ 30054 h 560797"/>
              <a:gd name="connsiteX2-45" fmla="*/ 2943661 w 2943661"/>
              <a:gd name="connsiteY2-46" fmla="*/ 560797 h 560797"/>
              <a:gd name="connsiteX3-47" fmla="*/ 0 w 2943661"/>
              <a:gd name="connsiteY3-48" fmla="*/ 560797 h 560797"/>
              <a:gd name="connsiteX4-49" fmla="*/ 307831 w 2943661"/>
              <a:gd name="connsiteY4-50" fmla="*/ 30054 h 5607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97518" y="3552704"/>
            <a:ext cx="3148965" cy="712310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-1" fmla="*/ 519559 w 4198620"/>
              <a:gd name="connsiteY0-2" fmla="*/ 0 h 895791"/>
              <a:gd name="connsiteX1-3" fmla="*/ 3679061 w 4198620"/>
              <a:gd name="connsiteY1-4" fmla="*/ 0 h 895791"/>
              <a:gd name="connsiteX2-5" fmla="*/ 4198620 w 4198620"/>
              <a:gd name="connsiteY2-6" fmla="*/ 895791 h 895791"/>
              <a:gd name="connsiteX3-7" fmla="*/ 0 w 4198620"/>
              <a:gd name="connsiteY3-8" fmla="*/ 895791 h 895791"/>
              <a:gd name="connsiteX4-9" fmla="*/ 519559 w 4198620"/>
              <a:gd name="connsiteY4-10" fmla="*/ 0 h 895791"/>
              <a:gd name="connsiteX0-11" fmla="*/ 519559 w 4198620"/>
              <a:gd name="connsiteY0-12" fmla="*/ 70883 h 966674"/>
              <a:gd name="connsiteX1-13" fmla="*/ 3679061 w 4198620"/>
              <a:gd name="connsiteY1-14" fmla="*/ 70883 h 966674"/>
              <a:gd name="connsiteX2-15" fmla="*/ 4198620 w 4198620"/>
              <a:gd name="connsiteY2-16" fmla="*/ 966674 h 966674"/>
              <a:gd name="connsiteX3-17" fmla="*/ 0 w 4198620"/>
              <a:gd name="connsiteY3-18" fmla="*/ 966674 h 966674"/>
              <a:gd name="connsiteX4-19" fmla="*/ 519559 w 4198620"/>
              <a:gd name="connsiteY4-20" fmla="*/ 70883 h 966674"/>
              <a:gd name="connsiteX0-21" fmla="*/ 519559 w 4198620"/>
              <a:gd name="connsiteY0-22" fmla="*/ 53828 h 949619"/>
              <a:gd name="connsiteX1-23" fmla="*/ 3679061 w 4198620"/>
              <a:gd name="connsiteY1-24" fmla="*/ 53828 h 949619"/>
              <a:gd name="connsiteX2-25" fmla="*/ 4198620 w 4198620"/>
              <a:gd name="connsiteY2-26" fmla="*/ 949619 h 949619"/>
              <a:gd name="connsiteX3-27" fmla="*/ 0 w 4198620"/>
              <a:gd name="connsiteY3-28" fmla="*/ 949619 h 949619"/>
              <a:gd name="connsiteX4-29" fmla="*/ 519559 w 4198620"/>
              <a:gd name="connsiteY4-30" fmla="*/ 53828 h 949619"/>
              <a:gd name="connsiteX0-31" fmla="*/ 519559 w 4198620"/>
              <a:gd name="connsiteY0-32" fmla="*/ 53828 h 949619"/>
              <a:gd name="connsiteX1-33" fmla="*/ 3679061 w 4198620"/>
              <a:gd name="connsiteY1-34" fmla="*/ 53828 h 949619"/>
              <a:gd name="connsiteX2-35" fmla="*/ 4198620 w 4198620"/>
              <a:gd name="connsiteY2-36" fmla="*/ 949619 h 949619"/>
              <a:gd name="connsiteX3-37" fmla="*/ 0 w 4198620"/>
              <a:gd name="connsiteY3-38" fmla="*/ 949619 h 949619"/>
              <a:gd name="connsiteX4-39" fmla="*/ 519559 w 4198620"/>
              <a:gd name="connsiteY4-40" fmla="*/ 53828 h 949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1862" y="3813615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6426" y="3139021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0165" y="2603333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2231" y="2051745"/>
            <a:ext cx="600078" cy="207723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9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8" name="Oval 17"/>
          <p:cNvSpPr/>
          <p:nvPr/>
        </p:nvSpPr>
        <p:spPr>
          <a:xfrm>
            <a:off x="685800" y="1575612"/>
            <a:ext cx="374798" cy="374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2901" y="1543716"/>
            <a:ext cx="1844617" cy="5001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685800" y="2529688"/>
            <a:ext cx="374798" cy="3748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2901" y="2497792"/>
            <a:ext cx="1844617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2" name="Oval 21"/>
          <p:cNvSpPr/>
          <p:nvPr/>
        </p:nvSpPr>
        <p:spPr>
          <a:xfrm>
            <a:off x="8083403" y="1575612"/>
            <a:ext cx="374798" cy="3748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6483" y="1543715"/>
            <a:ext cx="1844618" cy="5001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Oval 23"/>
          <p:cNvSpPr/>
          <p:nvPr/>
        </p:nvSpPr>
        <p:spPr>
          <a:xfrm>
            <a:off x="8083403" y="2532670"/>
            <a:ext cx="374798" cy="374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2344" y="2500773"/>
            <a:ext cx="1838757" cy="5001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685800" y="3483763"/>
            <a:ext cx="374798" cy="374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52901" y="3451867"/>
            <a:ext cx="1844617" cy="50006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8083403" y="3489729"/>
            <a:ext cx="374798" cy="3748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0102" y="3457832"/>
            <a:ext cx="1750999" cy="62315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3723193" y="1513388"/>
            <a:ext cx="1700213" cy="1229852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5169019" y="1651833"/>
            <a:ext cx="1373234" cy="993330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6286001" y="1845673"/>
            <a:ext cx="1224604" cy="885820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2620087" y="1651833"/>
            <a:ext cx="1373234" cy="993330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1633690" y="1845673"/>
            <a:ext cx="1224604" cy="885820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137124" y="1881577"/>
            <a:ext cx="876479" cy="684700"/>
            <a:chOff x="5358001" y="1775580"/>
            <a:chExt cx="1454622" cy="1051303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3"/>
              <a:ext cx="1454622" cy="80681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9034" y="1775580"/>
              <a:ext cx="851320" cy="2823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5475468" y="1918563"/>
            <a:ext cx="760337" cy="800249"/>
            <a:chOff x="7355481" y="1860073"/>
            <a:chExt cx="1261870" cy="1228713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0"/>
              <a:ext cx="1261870" cy="9681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2874" y="1860073"/>
              <a:ext cx="851320" cy="2823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2911310" y="1886375"/>
            <a:ext cx="760337" cy="815018"/>
            <a:chOff x="7355481" y="1810655"/>
            <a:chExt cx="1261870" cy="1251393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80"/>
              <a:ext cx="1261870" cy="96816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2874" y="1810655"/>
              <a:ext cx="851320" cy="2823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6547119" y="2051610"/>
            <a:ext cx="760337" cy="805601"/>
            <a:chOff x="7355481" y="1858135"/>
            <a:chExt cx="1261870" cy="1236931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900"/>
              <a:ext cx="1261870" cy="9681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2874" y="1858135"/>
              <a:ext cx="851320" cy="2823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1821031" y="2015525"/>
            <a:ext cx="760338" cy="797115"/>
            <a:chOff x="7355481" y="1802729"/>
            <a:chExt cx="1261870" cy="1223905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5"/>
              <a:ext cx="1261870" cy="96816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2872" y="1802729"/>
              <a:ext cx="851319" cy="2823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2746632" y="4394634"/>
            <a:ext cx="98362" cy="983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09188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474035" y="4394634"/>
            <a:ext cx="98362" cy="983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37580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210867" y="4394634"/>
            <a:ext cx="98362" cy="983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97180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4999987" y="4394634"/>
            <a:ext cx="98362" cy="98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68481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5764723" y="4394634"/>
            <a:ext cx="98362" cy="983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25793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99"/>
          <p:cNvGrpSpPr/>
          <p:nvPr/>
        </p:nvGrpSpPr>
        <p:grpSpPr>
          <a:xfrm>
            <a:off x="5658851" y="3151076"/>
            <a:ext cx="1008298" cy="1045647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04"/>
          <p:cNvGrpSpPr/>
          <p:nvPr/>
        </p:nvGrpSpPr>
        <p:grpSpPr>
          <a:xfrm>
            <a:off x="2497497" y="3151076"/>
            <a:ext cx="1008298" cy="1045647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9"/>
          <p:cNvGrpSpPr/>
          <p:nvPr/>
        </p:nvGrpSpPr>
        <p:grpSpPr>
          <a:xfrm>
            <a:off x="3287837" y="3177872"/>
            <a:ext cx="961525" cy="980203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3"/>
          <p:cNvGrpSpPr/>
          <p:nvPr/>
        </p:nvGrpSpPr>
        <p:grpSpPr>
          <a:xfrm>
            <a:off x="4982440" y="3170210"/>
            <a:ext cx="894370" cy="986066"/>
            <a:chOff x="6710347" y="4049438"/>
            <a:chExt cx="1373231" cy="1514022"/>
          </a:xfrm>
        </p:grpSpPr>
        <p:grpSp>
          <p:nvGrpSpPr>
            <p:cNvPr id="13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18"/>
          <p:cNvGrpSpPr/>
          <p:nvPr/>
        </p:nvGrpSpPr>
        <p:grpSpPr>
          <a:xfrm>
            <a:off x="3990229" y="3119454"/>
            <a:ext cx="1114145" cy="1088506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12912"/>
          <a:stretch>
            <a:fillRect/>
          </a:stretch>
        </p:blipFill>
        <p:spPr>
          <a:xfrm>
            <a:off x="0" y="-22965"/>
            <a:ext cx="9144000" cy="516805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35596" y="1168388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谢谢观看</a:t>
            </a:r>
          </a:p>
        </p:txBody>
      </p:sp>
      <p:pic>
        <p:nvPicPr>
          <p:cNvPr id="2" name="bamb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2596" y="13862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952" y="1564432"/>
            <a:ext cx="2475825" cy="262281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717903" y="1564432"/>
            <a:ext cx="3334807" cy="262281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2670279" y="4187251"/>
            <a:ext cx="1854098" cy="95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6051469" y="1204391"/>
            <a:ext cx="2975426" cy="29828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2717903" y="2143862"/>
            <a:ext cx="1812823" cy="20433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241610" y="4187251"/>
            <a:ext cx="1501692" cy="95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4527554" y="4187251"/>
            <a:ext cx="1539791" cy="95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6060994" y="4187251"/>
            <a:ext cx="1816000" cy="857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2867120" y="3272727"/>
            <a:ext cx="1547728" cy="508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6" name="AutoShape 10"/>
          <p:cNvSpPr/>
          <p:nvPr/>
        </p:nvSpPr>
        <p:spPr bwMode="auto">
          <a:xfrm>
            <a:off x="2838546" y="3120306"/>
            <a:ext cx="1509630" cy="127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700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6213385" y="3272727"/>
            <a:ext cx="1549315" cy="508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8" name="AutoShape 12"/>
          <p:cNvSpPr/>
          <p:nvPr/>
        </p:nvSpPr>
        <p:spPr bwMode="auto">
          <a:xfrm>
            <a:off x="6186400" y="3120306"/>
            <a:ext cx="1509629" cy="127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700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2838545" y="2871035"/>
            <a:ext cx="1221398" cy="2032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6186399" y="2871035"/>
            <a:ext cx="1221398" cy="2032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rot="5400000">
            <a:off x="1582464" y="1617251"/>
            <a:ext cx="833682" cy="429414"/>
          </a:xfrm>
          <a:custGeom>
            <a:avLst/>
            <a:gdLst>
              <a:gd name="connsiteX0" fmla="*/ 733425 w 1257300"/>
              <a:gd name="connsiteY0" fmla="*/ 642938 h 647700"/>
              <a:gd name="connsiteX1" fmla="*/ 0 w 1257300"/>
              <a:gd name="connsiteY1" fmla="*/ 0 h 647700"/>
              <a:gd name="connsiteX2" fmla="*/ 519113 w 1257300"/>
              <a:gd name="connsiteY2" fmla="*/ 0 h 647700"/>
              <a:gd name="connsiteX3" fmla="*/ 1257300 w 1257300"/>
              <a:gd name="connsiteY3" fmla="*/ 647700 h 647700"/>
              <a:gd name="connsiteX4" fmla="*/ 733425 w 1257300"/>
              <a:gd name="connsiteY4" fmla="*/ 6429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47700">
                <a:moveTo>
                  <a:pt x="733425" y="642938"/>
                </a:moveTo>
                <a:lnTo>
                  <a:pt x="0" y="0"/>
                </a:lnTo>
                <a:lnTo>
                  <a:pt x="519113" y="0"/>
                </a:lnTo>
                <a:lnTo>
                  <a:pt x="1257300" y="647700"/>
                </a:lnTo>
                <a:lnTo>
                  <a:pt x="733425" y="6429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5400000">
            <a:off x="2190804" y="2063569"/>
            <a:ext cx="799998" cy="492564"/>
          </a:xfrm>
          <a:custGeom>
            <a:avLst/>
            <a:gdLst>
              <a:gd name="connsiteX0" fmla="*/ 685800 w 1206500"/>
              <a:gd name="connsiteY0" fmla="*/ 736600 h 742950"/>
              <a:gd name="connsiteX1" fmla="*/ 0 w 1206500"/>
              <a:gd name="connsiteY1" fmla="*/ 0 h 742950"/>
              <a:gd name="connsiteX2" fmla="*/ 508000 w 1206500"/>
              <a:gd name="connsiteY2" fmla="*/ 0 h 742950"/>
              <a:gd name="connsiteX3" fmla="*/ 1206500 w 1206500"/>
              <a:gd name="connsiteY3" fmla="*/ 742950 h 742950"/>
              <a:gd name="connsiteX4" fmla="*/ 685800 w 1206500"/>
              <a:gd name="connsiteY4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742950">
                <a:moveTo>
                  <a:pt x="685800" y="736600"/>
                </a:moveTo>
                <a:lnTo>
                  <a:pt x="0" y="0"/>
                </a:lnTo>
                <a:lnTo>
                  <a:pt x="508000" y="0"/>
                </a:lnTo>
                <a:lnTo>
                  <a:pt x="1206500" y="742950"/>
                </a:lnTo>
                <a:lnTo>
                  <a:pt x="685800" y="736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1182000" y="825211"/>
            <a:ext cx="535812" cy="1528212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2131390" y="1549960"/>
            <a:ext cx="354767" cy="1056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5400000" flipV="1">
            <a:off x="2842151" y="1771289"/>
            <a:ext cx="535812" cy="1531071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3442" y="1496971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8034" y="1983812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5882" y="2444479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rot="5400000">
            <a:off x="1582464" y="3408953"/>
            <a:ext cx="833682" cy="429414"/>
          </a:xfrm>
          <a:custGeom>
            <a:avLst/>
            <a:gdLst>
              <a:gd name="connsiteX0" fmla="*/ 733425 w 1257300"/>
              <a:gd name="connsiteY0" fmla="*/ 642938 h 647700"/>
              <a:gd name="connsiteX1" fmla="*/ 0 w 1257300"/>
              <a:gd name="connsiteY1" fmla="*/ 0 h 647700"/>
              <a:gd name="connsiteX2" fmla="*/ 519113 w 1257300"/>
              <a:gd name="connsiteY2" fmla="*/ 0 h 647700"/>
              <a:gd name="connsiteX3" fmla="*/ 1257300 w 1257300"/>
              <a:gd name="connsiteY3" fmla="*/ 647700 h 647700"/>
              <a:gd name="connsiteX4" fmla="*/ 733425 w 1257300"/>
              <a:gd name="connsiteY4" fmla="*/ 6429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47700">
                <a:moveTo>
                  <a:pt x="733425" y="642938"/>
                </a:moveTo>
                <a:lnTo>
                  <a:pt x="0" y="0"/>
                </a:lnTo>
                <a:lnTo>
                  <a:pt x="519113" y="0"/>
                </a:lnTo>
                <a:lnTo>
                  <a:pt x="1257300" y="647700"/>
                </a:lnTo>
                <a:lnTo>
                  <a:pt x="733425" y="6429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 rot="5400000">
            <a:off x="2190804" y="3855271"/>
            <a:ext cx="799998" cy="492564"/>
          </a:xfrm>
          <a:custGeom>
            <a:avLst/>
            <a:gdLst>
              <a:gd name="connsiteX0" fmla="*/ 685800 w 1206500"/>
              <a:gd name="connsiteY0" fmla="*/ 736600 h 742950"/>
              <a:gd name="connsiteX1" fmla="*/ 0 w 1206500"/>
              <a:gd name="connsiteY1" fmla="*/ 0 h 742950"/>
              <a:gd name="connsiteX2" fmla="*/ 508000 w 1206500"/>
              <a:gd name="connsiteY2" fmla="*/ 0 h 742950"/>
              <a:gd name="connsiteX3" fmla="*/ 1206500 w 1206500"/>
              <a:gd name="connsiteY3" fmla="*/ 742950 h 742950"/>
              <a:gd name="connsiteX4" fmla="*/ 685800 w 1206500"/>
              <a:gd name="connsiteY4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742950">
                <a:moveTo>
                  <a:pt x="685800" y="736600"/>
                </a:moveTo>
                <a:lnTo>
                  <a:pt x="0" y="0"/>
                </a:lnTo>
                <a:lnTo>
                  <a:pt x="508000" y="0"/>
                </a:lnTo>
                <a:lnTo>
                  <a:pt x="1206500" y="742950"/>
                </a:lnTo>
                <a:lnTo>
                  <a:pt x="685800" y="736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1182000" y="2616914"/>
            <a:ext cx="535812" cy="1528212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2131390" y="3341663"/>
            <a:ext cx="354767" cy="1056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5400000" flipV="1">
            <a:off x="2842151" y="3562991"/>
            <a:ext cx="535812" cy="1531071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5271" y="3288673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5123" y="3776597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5882" y="4236180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93838" y="2371966"/>
            <a:ext cx="426584" cy="4266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4893838" y="3010446"/>
            <a:ext cx="426584" cy="4266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7" name="Oval 36"/>
          <p:cNvSpPr/>
          <p:nvPr/>
        </p:nvSpPr>
        <p:spPr>
          <a:xfrm>
            <a:off x="4893838" y="3648926"/>
            <a:ext cx="426584" cy="4266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48968" y="2386762"/>
            <a:ext cx="3041735" cy="53083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5277" y="3025543"/>
            <a:ext cx="2978973" cy="53091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45277" y="3663721"/>
            <a:ext cx="3045426" cy="53083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9" grpId="0" animBg="1"/>
      <p:bldP spid="10" grpId="0" animBg="1"/>
      <p:bldP spid="15" grpId="0"/>
      <p:bldP spid="16" grpId="0"/>
      <p:bldP spid="17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321428" y="1353787"/>
            <a:ext cx="3287705" cy="3123065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72917" y="3935814"/>
            <a:ext cx="4270845" cy="7203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46" tIns="34273" rIns="68546" bIns="34273" numCol="1" anchor="t" anchorCtr="0" compatLnSpc="1"/>
          <a:lstStyle/>
          <a:p>
            <a:pPr defTabSz="913765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72916" y="2749654"/>
            <a:ext cx="4270847" cy="736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46" tIns="34273" rIns="68546" bIns="34273" numCol="1" anchor="t" anchorCtr="0" compatLnSpc="1"/>
          <a:lstStyle/>
          <a:p>
            <a:pPr defTabSz="913765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72917" y="1334705"/>
            <a:ext cx="4270845" cy="93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46" tIns="34273" rIns="68546" bIns="34273" numCol="1" anchor="t" anchorCtr="0" compatLnSpc="1"/>
          <a:lstStyle/>
          <a:p>
            <a:pPr defTabSz="913765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8868" y="1374037"/>
            <a:ext cx="1036112" cy="252984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8868" y="2757540"/>
            <a:ext cx="1036112" cy="252984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868" y="3963896"/>
            <a:ext cx="1036112" cy="237210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259"/>
          <p:cNvSpPr>
            <a:spLocks noChangeArrowheads="1"/>
          </p:cNvSpPr>
          <p:nvPr/>
        </p:nvSpPr>
        <p:spPr bwMode="auto">
          <a:xfrm>
            <a:off x="619813" y="329722"/>
            <a:ext cx="2416016" cy="52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defTabSz="685165">
              <a:spcBef>
                <a:spcPts val="0"/>
              </a:spcBef>
              <a:buNone/>
              <a:defRPr/>
            </a:pPr>
            <a:r>
              <a:rPr lang="en-US" altLang="zh-CN" sz="114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685165">
              <a:spcBef>
                <a:spcPts val="0"/>
              </a:spcBef>
              <a:buNone/>
              <a:defRPr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1705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8650" y="1587703"/>
            <a:ext cx="1028700" cy="1028700"/>
            <a:chOff x="838200" y="2115879"/>
            <a:chExt cx="1371600" cy="1371600"/>
          </a:xfrm>
        </p:grpSpPr>
        <p:sp>
          <p:nvSpPr>
            <p:cNvPr id="7" name="Oval 6"/>
            <p:cNvSpPr/>
            <p:nvPr/>
          </p:nvSpPr>
          <p:spPr>
            <a:xfrm>
              <a:off x="896679" y="2174358"/>
              <a:ext cx="1254642" cy="12546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38200" y="2115879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242681" y="2427011"/>
            <a:ext cx="291066" cy="291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5236" y="246866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添加文字描述</a:t>
            </a:r>
            <a:endParaRPr lang="en-US" altLang="zh-CN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1210" y="1928929"/>
            <a:ext cx="1687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64967" y="3185245"/>
            <a:ext cx="1028700" cy="1028700"/>
            <a:chOff x="2486622" y="4245935"/>
            <a:chExt cx="1371600" cy="1371600"/>
          </a:xfrm>
        </p:grpSpPr>
        <p:sp>
          <p:nvSpPr>
            <p:cNvPr id="12" name="Oval 11"/>
            <p:cNvSpPr/>
            <p:nvPr/>
          </p:nvSpPr>
          <p:spPr>
            <a:xfrm>
              <a:off x="2545101" y="4304414"/>
              <a:ext cx="1254642" cy="12546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486622" y="4245935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478998" y="4024553"/>
            <a:ext cx="291066" cy="291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1553" y="406621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添加文字描述</a:t>
            </a:r>
            <a:endParaRPr lang="en-US" altLang="zh-CN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7526" y="3526471"/>
            <a:ext cx="1687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33579" y="1587703"/>
            <a:ext cx="1028700" cy="1028700"/>
            <a:chOff x="5244772" y="2115879"/>
            <a:chExt cx="1371600" cy="1371600"/>
          </a:xfrm>
        </p:grpSpPr>
        <p:sp>
          <p:nvSpPr>
            <p:cNvPr id="17" name="Oval 16"/>
            <p:cNvSpPr/>
            <p:nvPr/>
          </p:nvSpPr>
          <p:spPr>
            <a:xfrm>
              <a:off x="5303251" y="2174358"/>
              <a:ext cx="1254642" cy="12546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244772" y="2115879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4547610" y="2427011"/>
            <a:ext cx="291066" cy="291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0165" y="246866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添加文字描述</a:t>
            </a:r>
            <a:endParaRPr lang="en-US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6139" y="1928929"/>
            <a:ext cx="1687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63078" y="3185245"/>
            <a:ext cx="1028700" cy="1028700"/>
            <a:chOff x="7150771" y="4245935"/>
            <a:chExt cx="1371600" cy="1371600"/>
          </a:xfrm>
        </p:grpSpPr>
        <p:sp>
          <p:nvSpPr>
            <p:cNvPr id="22" name="Oval 21"/>
            <p:cNvSpPr/>
            <p:nvPr/>
          </p:nvSpPr>
          <p:spPr>
            <a:xfrm>
              <a:off x="7209250" y="4304414"/>
              <a:ext cx="1254642" cy="12546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50771" y="4245935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5977109" y="4024553"/>
            <a:ext cx="291066" cy="291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39664" y="406621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添加文字描述</a:t>
            </a:r>
            <a:endParaRPr lang="en-US" altLang="zh-CN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5638" y="3526471"/>
            <a:ext cx="1473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9" idx="5"/>
            <a:endCxn id="13" idx="1"/>
          </p:cNvCxnSpPr>
          <p:nvPr/>
        </p:nvCxnSpPr>
        <p:spPr>
          <a:xfrm>
            <a:off x="1491121" y="2675452"/>
            <a:ext cx="524495" cy="660443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7"/>
            <a:endCxn id="18" idx="3"/>
          </p:cNvCxnSpPr>
          <p:nvPr/>
        </p:nvCxnSpPr>
        <p:spPr>
          <a:xfrm flipV="1">
            <a:off x="2743017" y="2465754"/>
            <a:ext cx="1341212" cy="870141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5"/>
            <a:endCxn id="23" idx="1"/>
          </p:cNvCxnSpPr>
          <p:nvPr/>
        </p:nvCxnSpPr>
        <p:spPr>
          <a:xfrm>
            <a:off x="4796051" y="2675452"/>
            <a:ext cx="717677" cy="660443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 animBg="1"/>
      <p:bldP spid="15" grpId="0"/>
      <p:bldP spid="16" grpId="0"/>
      <p:bldP spid="19" grpId="0" animBg="1"/>
      <p:bldP spid="20" grpId="0"/>
      <p:bldP spid="21" grpId="0"/>
      <p:bldP spid="24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4841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48418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197580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1975806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40247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40247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0395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03949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1945672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6298662" y="1287451"/>
            <a:ext cx="1910179" cy="2232913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08179" y="1396114"/>
            <a:ext cx="1993055" cy="198908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07903" y="1331993"/>
            <a:ext cx="1998588" cy="158770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3432848" y="1017365"/>
            <a:ext cx="2110687" cy="246729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28288" y="1383978"/>
            <a:ext cx="1993055" cy="19890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21080" y="1312404"/>
            <a:ext cx="1998588" cy="160729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118967" y="950875"/>
            <a:ext cx="1910179" cy="2232913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20119" y="1383978"/>
            <a:ext cx="1993055" cy="198908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8991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12197" y="3571791"/>
            <a:ext cx="1289751" cy="41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" name="矩形 1"/>
          <p:cNvSpPr/>
          <p:nvPr/>
        </p:nvSpPr>
        <p:spPr>
          <a:xfrm>
            <a:off x="1015192" y="1322986"/>
            <a:ext cx="1998588" cy="160729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001154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6552639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3079533" y="3990095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28578" y="3195286"/>
            <a:ext cx="153876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50460" y="2414434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707360" y="1562492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79396" y="3665663"/>
            <a:ext cx="849646" cy="799850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8" y="5179787"/>
              <a:ext cx="771727" cy="6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79311" y="2865818"/>
            <a:ext cx="849646" cy="799850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79438" y="2065977"/>
            <a:ext cx="849646" cy="799848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54618" y="1310700"/>
            <a:ext cx="849646" cy="799850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57074"/>
              <a:ext cx="771727" cy="6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577118" y="1282540"/>
            <a:ext cx="641152" cy="641274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274674" y="3656437"/>
            <a:ext cx="641152" cy="641274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915332" y="2873329"/>
            <a:ext cx="641152" cy="641274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143301" y="2044307"/>
            <a:ext cx="641152" cy="641274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3720944" y="1422818"/>
            <a:ext cx="347292" cy="347358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38770" y="3857431"/>
            <a:ext cx="308014" cy="235460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0023" y="3054294"/>
            <a:ext cx="318727" cy="274531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323404" y="2204725"/>
            <a:ext cx="301612" cy="293775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39" tIns="32568" rIns="65139" bIns="32568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98842" y="3606718"/>
            <a:ext cx="1257652" cy="258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29848" y="2866297"/>
            <a:ext cx="1257652" cy="258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68268" y="2003644"/>
            <a:ext cx="1257652" cy="258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6720" y="1209018"/>
            <a:ext cx="1257652" cy="258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30825" y="1463000"/>
            <a:ext cx="1925671" cy="461585"/>
          </a:xfrm>
          <a:prstGeom prst="rect">
            <a:avLst/>
          </a:prstGeom>
          <a:noFill/>
        </p:spPr>
        <p:txBody>
          <a:bodyPr wrap="square" lIns="0" tIns="0" rIns="0" bIns="0" numCol="1" spcCol="256032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84801" y="2291171"/>
            <a:ext cx="1925671" cy="369268"/>
          </a:xfrm>
          <a:prstGeom prst="rect">
            <a:avLst/>
          </a:prstGeom>
          <a:noFill/>
        </p:spPr>
        <p:txBody>
          <a:bodyPr wrap="square" lIns="0" tIns="0" rIns="0" bIns="0" numCol="1" spcCol="256032">
            <a:spAutoFit/>
          </a:bodyPr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29861" y="3155117"/>
            <a:ext cx="1880302" cy="369268"/>
          </a:xfrm>
          <a:prstGeom prst="rect">
            <a:avLst/>
          </a:prstGeom>
          <a:noFill/>
        </p:spPr>
        <p:txBody>
          <a:bodyPr wrap="square" lIns="0" tIns="0" rIns="0" bIns="0" numCol="1" spcCol="256032">
            <a:spAutoFit/>
          </a:bodyPr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96781" y="3875072"/>
            <a:ext cx="1925671" cy="369268"/>
          </a:xfrm>
          <a:prstGeom prst="rect">
            <a:avLst/>
          </a:prstGeom>
          <a:noFill/>
        </p:spPr>
        <p:txBody>
          <a:bodyPr wrap="square" lIns="0" tIns="0" rIns="0" bIns="0" numCol="1" spcCol="256032">
            <a:spAutoFit/>
          </a:bodyPr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主题">
  <a:themeElements>
    <a:clrScheme name="自定义 8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E00"/>
      </a:accent1>
      <a:accent2>
        <a:srgbClr val="433B4F"/>
      </a:accent2>
      <a:accent3>
        <a:srgbClr val="FF4E00"/>
      </a:accent3>
      <a:accent4>
        <a:srgbClr val="433B4F"/>
      </a:accent4>
      <a:accent5>
        <a:srgbClr val="FF4E00"/>
      </a:accent5>
      <a:accent6>
        <a:srgbClr val="433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Microsoft Office PowerPoint</Application>
  <PresentationFormat>自定义</PresentationFormat>
  <Paragraphs>224</Paragraphs>
  <Slides>22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冬青黑体简体中文 W3</vt:lpstr>
      <vt:lpstr>方正兰亭黑_GBK</vt:lpstr>
      <vt:lpstr>宋体</vt:lpstr>
      <vt:lpstr>微软雅黑</vt:lpstr>
      <vt:lpstr>Arial</vt:lpstr>
      <vt:lpstr>Calibri</vt:lpstr>
      <vt:lpstr>Franklin Gothic Book</vt:lpstr>
      <vt:lpstr>Impact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咖啡主题PPT模版</dc:title>
  <dc:creator/>
  <cp:lastModifiedBy>天 下</cp:lastModifiedBy>
  <cp:revision>3</cp:revision>
  <dcterms:created xsi:type="dcterms:W3CDTF">2017-04-11T02:55:00Z</dcterms:created>
  <dcterms:modified xsi:type="dcterms:W3CDTF">2021-01-05T09:59:09Z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