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00"/>
    <a:srgbClr val="000000"/>
    <a:srgbClr val="F2EEE2"/>
    <a:srgbClr val="4C3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EE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1.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01"/>
          <p:cNvPicPr>
            <a:picLocks noChangeAspect="1"/>
          </p:cNvPicPr>
          <p:nvPr/>
        </p:nvPicPr>
        <p:blipFill>
          <a:blip r:embed="rId3"/>
          <a:stretch>
            <a:fillRect/>
          </a:stretch>
        </p:blipFill>
        <p:spPr>
          <a:xfrm>
            <a:off x="2660650" y="226695"/>
            <a:ext cx="6871335" cy="3732530"/>
          </a:xfrm>
          <a:prstGeom prst="rect">
            <a:avLst/>
          </a:prstGeom>
        </p:spPr>
      </p:pic>
      <p:pic>
        <p:nvPicPr>
          <p:cNvPr id="6" name="图片 5" descr="9"/>
          <p:cNvPicPr>
            <a:picLocks noChangeAspect="1"/>
          </p:cNvPicPr>
          <p:nvPr/>
        </p:nvPicPr>
        <p:blipFill>
          <a:blip r:embed="rId4"/>
          <a:stretch>
            <a:fillRect/>
          </a:stretch>
        </p:blipFill>
        <p:spPr>
          <a:xfrm>
            <a:off x="-8890" y="1105535"/>
            <a:ext cx="12238990" cy="4461510"/>
          </a:xfrm>
          <a:prstGeom prst="rect">
            <a:avLst/>
          </a:prstGeom>
        </p:spPr>
      </p:pic>
      <p:sp>
        <p:nvSpPr>
          <p:cNvPr id="42" name="圆角矩形 41"/>
          <p:cNvSpPr/>
          <p:nvPr/>
        </p:nvSpPr>
        <p:spPr>
          <a:xfrm>
            <a:off x="2470279" y="3983090"/>
            <a:ext cx="7253033"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42"/>
          <p:cNvSpPr txBox="1"/>
          <p:nvPr/>
        </p:nvSpPr>
        <p:spPr>
          <a:xfrm>
            <a:off x="3262259" y="3963280"/>
            <a:ext cx="5882640" cy="701040"/>
          </a:xfrm>
          <a:prstGeom prst="rect">
            <a:avLst/>
          </a:prstGeom>
          <a:noFill/>
        </p:spPr>
        <p:txBody>
          <a:bodyPr wrap="none" rtlCol="0">
            <a:spAutoFit/>
          </a:bodyPr>
          <a:lstStyle/>
          <a:p>
            <a:pPr algn="ctr"/>
            <a:r>
              <a:rPr lang="zh-CN" altLang="en-US" sz="3735" b="1" dirty="0">
                <a:solidFill>
                  <a:srgbClr val="007F00"/>
                </a:solidFill>
                <a:latin typeface="微软雅黑" panose="020B0503020204020204" charset="-122"/>
                <a:ea typeface="微软雅黑" panose="020B0503020204020204" charset="-122"/>
              </a:rPr>
              <a:t>农业招商农业产品宣传模板</a:t>
            </a:r>
          </a:p>
        </p:txBody>
      </p:sp>
      <p:grpSp>
        <p:nvGrpSpPr>
          <p:cNvPr id="44" name="组合 43"/>
          <p:cNvGrpSpPr/>
          <p:nvPr/>
        </p:nvGrpSpPr>
        <p:grpSpPr>
          <a:xfrm>
            <a:off x="2256368" y="3945079"/>
            <a:ext cx="960105" cy="766159"/>
            <a:chOff x="899592" y="2377261"/>
            <a:chExt cx="720079" cy="574619"/>
          </a:xfrm>
          <a:effectLst>
            <a:outerShdw blurRad="50800" dist="38100" dir="2700000" algn="tl" rotWithShape="0">
              <a:prstClr val="black">
                <a:alpha val="40000"/>
              </a:prstClr>
            </a:outerShdw>
          </a:effectLst>
        </p:grpSpPr>
        <p:sp>
          <p:nvSpPr>
            <p:cNvPr id="45" name="圆角矩形 44"/>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a typeface="微软雅黑" panose="020B0503020204020204" charset="-122"/>
              </a:endParaRPr>
            </a:p>
          </p:txBody>
        </p:sp>
        <p:sp>
          <p:nvSpPr>
            <p:cNvPr id="46" name="圆角矩形 45"/>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a typeface="微软雅黑" panose="020B0503020204020204" charset="-122"/>
              </a:endParaRPr>
            </a:p>
          </p:txBody>
        </p:sp>
      </p:grpSp>
      <p:sp>
        <p:nvSpPr>
          <p:cNvPr id="48" name="TextBox 47"/>
          <p:cNvSpPr txBox="1"/>
          <p:nvPr/>
        </p:nvSpPr>
        <p:spPr>
          <a:xfrm>
            <a:off x="3544304" y="4826311"/>
            <a:ext cx="5104025" cy="707694"/>
          </a:xfrm>
          <a:prstGeom prst="rect">
            <a:avLst/>
          </a:prstGeom>
          <a:noFill/>
        </p:spPr>
        <p:txBody>
          <a:bodyPr wrap="none" rtlCol="0">
            <a:spAutoFit/>
          </a:bodyPr>
          <a:lstStyle/>
          <a:p>
            <a:pPr algn="ctr"/>
            <a:r>
              <a:rPr lang="en-US" altLang="zh-CN" sz="1335" dirty="0">
                <a:solidFill>
                  <a:srgbClr val="007F00"/>
                </a:solidFill>
              </a:rPr>
              <a:t>Report the work report of the year-end summary plan for the new year</a:t>
            </a:r>
          </a:p>
          <a:p>
            <a:pPr algn="ctr"/>
            <a:r>
              <a:rPr lang="en-US" altLang="zh-CN" sz="1335" dirty="0">
                <a:solidFill>
                  <a:srgbClr val="007F00"/>
                </a:solidFill>
              </a:rPr>
              <a:t>Year-end summary and new year plan creative micro stereo</a:t>
            </a:r>
          </a:p>
          <a:p>
            <a:pPr algn="ctr"/>
            <a:endParaRPr lang="en-US" altLang="zh-CN" sz="1335" dirty="0">
              <a:solidFill>
                <a:srgbClr val="007F00"/>
              </a:solidFill>
            </a:endParaRPr>
          </a:p>
        </p:txBody>
      </p:sp>
      <p:pic>
        <p:nvPicPr>
          <p:cNvPr id="10" name="图片 9" descr="8"/>
          <p:cNvPicPr>
            <a:picLocks noChangeAspect="1"/>
          </p:cNvPicPr>
          <p:nvPr/>
        </p:nvPicPr>
        <p:blipFill>
          <a:blip r:embed="rId5"/>
          <a:stretch>
            <a:fillRect/>
          </a:stretch>
        </p:blipFill>
        <p:spPr>
          <a:xfrm>
            <a:off x="-460375" y="-6350"/>
            <a:ext cx="3495675" cy="1994535"/>
          </a:xfrm>
          <a:prstGeom prst="rect">
            <a:avLst/>
          </a:prstGeom>
        </p:spPr>
      </p:pic>
      <p:pic>
        <p:nvPicPr>
          <p:cNvPr id="11" name="图片 10" descr="88"/>
          <p:cNvPicPr>
            <a:picLocks noChangeAspect="1"/>
          </p:cNvPicPr>
          <p:nvPr/>
        </p:nvPicPr>
        <p:blipFill>
          <a:blip r:embed="rId6"/>
          <a:stretch>
            <a:fillRect/>
          </a:stretch>
        </p:blipFill>
        <p:spPr>
          <a:xfrm>
            <a:off x="9270365" y="1818005"/>
            <a:ext cx="1815465" cy="1659255"/>
          </a:xfrm>
          <a:prstGeom prst="rect">
            <a:avLst/>
          </a:prstGeom>
        </p:spPr>
      </p:pic>
      <p:pic>
        <p:nvPicPr>
          <p:cNvPr id="13" name="图片 12" descr="87"/>
          <p:cNvPicPr>
            <a:picLocks noChangeAspect="1"/>
          </p:cNvPicPr>
          <p:nvPr/>
        </p:nvPicPr>
        <p:blipFill>
          <a:blip r:embed="rId7"/>
          <a:stretch>
            <a:fillRect/>
          </a:stretch>
        </p:blipFill>
        <p:spPr>
          <a:xfrm>
            <a:off x="1160780" y="4711700"/>
            <a:ext cx="1661160" cy="1442720"/>
          </a:xfrm>
          <a:prstGeom prst="rect">
            <a:avLst/>
          </a:prstGeom>
        </p:spPr>
      </p:pic>
      <p:pic>
        <p:nvPicPr>
          <p:cNvPr id="14" name="图片 13" descr="999"/>
          <p:cNvPicPr>
            <a:picLocks noChangeAspect="1"/>
          </p:cNvPicPr>
          <p:nvPr/>
        </p:nvPicPr>
        <p:blipFill>
          <a:blip r:embed="rId8"/>
          <a:stretch>
            <a:fillRect/>
          </a:stretch>
        </p:blipFill>
        <p:spPr>
          <a:xfrm>
            <a:off x="9413240" y="434022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4.44444E-6 -4.78691E-6 L 0.575 -4.78691E-6 " pathEditMode="relative" rAng="0" ptsTypes="AA">
                                      <p:cBhvr>
                                        <p:cTn id="15" dur="2000" fill="hold"/>
                                        <p:tgtEl>
                                          <p:spTgt spid="44"/>
                                        </p:tgtEl>
                                        <p:attrNameLst>
                                          <p:attrName>ppt_x</p:attrName>
                                          <p:attrName>ppt_y</p:attrName>
                                        </p:attrNameLst>
                                      </p:cBhvr>
                                      <p:rCtr x="28750" y="0"/>
                                    </p:animMotion>
                                  </p:childTnLst>
                                </p:cTn>
                              </p:par>
                              <p:par>
                                <p:cTn id="16" presetID="22" presetClass="entr" presetSubtype="8" fill="hold" grpId="0" nodeType="withEffect">
                                  <p:stCondLst>
                                    <p:cond delay="25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750"/>
                                        <p:tgtEl>
                                          <p:spTgt spid="4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66"/>
          <p:cNvGrpSpPr/>
          <p:nvPr/>
        </p:nvGrpSpPr>
        <p:grpSpPr bwMode="auto">
          <a:xfrm>
            <a:off x="697484" y="1508788"/>
            <a:ext cx="5095541" cy="4287241"/>
            <a:chOff x="720" y="839"/>
            <a:chExt cx="3740" cy="3146"/>
          </a:xfrm>
          <a:solidFill>
            <a:srgbClr val="F8F8F8"/>
          </a:solidFill>
        </p:grpSpPr>
        <p:sp>
          <p:nvSpPr>
            <p:cNvPr id="77"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006600"/>
              </a:solidFill>
              <a:prstDash val="solid"/>
              <a:round/>
            </a:ln>
          </p:spPr>
          <p:txBody>
            <a:bodyPr/>
            <a:lstStyle/>
            <a:p>
              <a:endParaRPr lang="zh-CN" altLang="en-US" sz="3200"/>
            </a:p>
          </p:txBody>
        </p:sp>
        <p:sp>
          <p:nvSpPr>
            <p:cNvPr id="84"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006600"/>
              </a:solidFill>
              <a:prstDash val="solid"/>
              <a:round/>
            </a:ln>
          </p:spPr>
          <p:txBody>
            <a:bodyPr/>
            <a:lstStyle/>
            <a:p>
              <a:endParaRPr lang="zh-CN" altLang="en-US" sz="3200"/>
            </a:p>
          </p:txBody>
        </p:sp>
        <p:sp>
          <p:nvSpPr>
            <p:cNvPr id="85"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006600"/>
              </a:solidFill>
              <a:prstDash val="solid"/>
              <a:round/>
            </a:ln>
          </p:spPr>
          <p:txBody>
            <a:bodyPr/>
            <a:lstStyle/>
            <a:p>
              <a:endParaRPr lang="zh-CN" altLang="en-US" sz="3200"/>
            </a:p>
          </p:txBody>
        </p:sp>
        <p:sp>
          <p:nvSpPr>
            <p:cNvPr id="86"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006600"/>
              </a:solidFill>
              <a:prstDash val="solid"/>
              <a:round/>
            </a:ln>
          </p:spPr>
          <p:txBody>
            <a:bodyPr/>
            <a:lstStyle/>
            <a:p>
              <a:endParaRPr lang="zh-CN" altLang="en-US" sz="3200"/>
            </a:p>
          </p:txBody>
        </p:sp>
        <p:sp>
          <p:nvSpPr>
            <p:cNvPr id="87"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006600"/>
              </a:solidFill>
              <a:prstDash val="solid"/>
              <a:round/>
            </a:ln>
          </p:spPr>
          <p:txBody>
            <a:bodyPr/>
            <a:lstStyle/>
            <a:p>
              <a:endParaRPr lang="zh-CN" altLang="en-US" sz="3200"/>
            </a:p>
          </p:txBody>
        </p:sp>
        <p:sp>
          <p:nvSpPr>
            <p:cNvPr id="88"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006600"/>
              </a:solidFill>
              <a:prstDash val="solid"/>
              <a:round/>
            </a:ln>
          </p:spPr>
          <p:txBody>
            <a:bodyPr/>
            <a:lstStyle/>
            <a:p>
              <a:endParaRPr lang="zh-CN" altLang="en-US" sz="3200"/>
            </a:p>
          </p:txBody>
        </p:sp>
        <p:sp>
          <p:nvSpPr>
            <p:cNvPr id="89"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006600"/>
              </a:solidFill>
              <a:prstDash val="solid"/>
              <a:round/>
            </a:ln>
          </p:spPr>
          <p:txBody>
            <a:bodyPr/>
            <a:lstStyle/>
            <a:p>
              <a:endParaRPr lang="zh-CN" altLang="en-US" sz="3200"/>
            </a:p>
          </p:txBody>
        </p:sp>
        <p:sp>
          <p:nvSpPr>
            <p:cNvPr id="90"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91"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006600"/>
              </a:solidFill>
              <a:prstDash val="solid"/>
              <a:round/>
            </a:ln>
          </p:spPr>
          <p:txBody>
            <a:bodyPr/>
            <a:lstStyle/>
            <a:p>
              <a:endParaRPr lang="zh-CN" altLang="en-US" sz="3200"/>
            </a:p>
          </p:txBody>
        </p:sp>
        <p:sp>
          <p:nvSpPr>
            <p:cNvPr id="92"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006600"/>
              </a:solidFill>
              <a:prstDash val="solid"/>
              <a:round/>
            </a:ln>
          </p:spPr>
          <p:txBody>
            <a:bodyPr/>
            <a:lstStyle/>
            <a:p>
              <a:endParaRPr lang="zh-CN" altLang="en-US" sz="3200"/>
            </a:p>
          </p:txBody>
        </p:sp>
        <p:sp>
          <p:nvSpPr>
            <p:cNvPr id="93"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006600"/>
              </a:solidFill>
              <a:prstDash val="solid"/>
              <a:round/>
            </a:ln>
          </p:spPr>
          <p:txBody>
            <a:bodyPr/>
            <a:lstStyle/>
            <a:p>
              <a:endParaRPr lang="zh-CN" altLang="en-US" sz="3200"/>
            </a:p>
          </p:txBody>
        </p:sp>
        <p:sp>
          <p:nvSpPr>
            <p:cNvPr id="94"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006600"/>
              </a:solidFill>
              <a:prstDash val="solid"/>
              <a:round/>
            </a:ln>
          </p:spPr>
          <p:txBody>
            <a:bodyPr/>
            <a:lstStyle/>
            <a:p>
              <a:endParaRPr lang="zh-CN" altLang="en-US" sz="3200"/>
            </a:p>
          </p:txBody>
        </p:sp>
        <p:sp>
          <p:nvSpPr>
            <p:cNvPr id="95"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006600"/>
              </a:solidFill>
              <a:prstDash val="solid"/>
              <a:round/>
            </a:ln>
          </p:spPr>
          <p:txBody>
            <a:bodyPr/>
            <a:lstStyle/>
            <a:p>
              <a:endParaRPr lang="zh-CN" altLang="en-US" sz="3200"/>
            </a:p>
          </p:txBody>
        </p:sp>
        <p:sp>
          <p:nvSpPr>
            <p:cNvPr id="96"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97"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006600"/>
              </a:solidFill>
              <a:prstDash val="solid"/>
              <a:round/>
            </a:ln>
          </p:spPr>
          <p:txBody>
            <a:bodyPr/>
            <a:lstStyle/>
            <a:p>
              <a:endParaRPr lang="zh-CN" altLang="en-US" sz="3200"/>
            </a:p>
          </p:txBody>
        </p:sp>
        <p:sp>
          <p:nvSpPr>
            <p:cNvPr id="98"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006600"/>
              </a:solidFill>
              <a:prstDash val="solid"/>
              <a:round/>
            </a:ln>
          </p:spPr>
          <p:txBody>
            <a:bodyPr/>
            <a:lstStyle/>
            <a:p>
              <a:endParaRPr lang="zh-CN" altLang="en-US" sz="3200"/>
            </a:p>
          </p:txBody>
        </p:sp>
        <p:sp>
          <p:nvSpPr>
            <p:cNvPr id="99"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006600"/>
              </a:solidFill>
              <a:prstDash val="solid"/>
              <a:round/>
            </a:ln>
          </p:spPr>
          <p:txBody>
            <a:bodyPr/>
            <a:lstStyle/>
            <a:p>
              <a:endParaRPr lang="zh-CN" altLang="en-US" sz="3200"/>
            </a:p>
          </p:txBody>
        </p:sp>
        <p:sp>
          <p:nvSpPr>
            <p:cNvPr id="100"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006600"/>
              </a:solidFill>
              <a:prstDash val="solid"/>
              <a:round/>
            </a:ln>
          </p:spPr>
          <p:txBody>
            <a:bodyPr/>
            <a:lstStyle/>
            <a:p>
              <a:endParaRPr lang="zh-CN" altLang="en-US" sz="3200"/>
            </a:p>
          </p:txBody>
        </p:sp>
        <p:sp>
          <p:nvSpPr>
            <p:cNvPr id="101"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006600"/>
              </a:solidFill>
              <a:prstDash val="solid"/>
              <a:round/>
            </a:ln>
          </p:spPr>
          <p:txBody>
            <a:bodyPr/>
            <a:lstStyle/>
            <a:p>
              <a:endParaRPr lang="zh-CN" altLang="en-US" sz="3200"/>
            </a:p>
          </p:txBody>
        </p:sp>
        <p:sp>
          <p:nvSpPr>
            <p:cNvPr id="102"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006600"/>
              </a:solidFill>
              <a:prstDash val="solid"/>
              <a:round/>
            </a:ln>
          </p:spPr>
          <p:txBody>
            <a:bodyPr/>
            <a:lstStyle/>
            <a:p>
              <a:endParaRPr lang="zh-CN" altLang="en-US" sz="3200"/>
            </a:p>
          </p:txBody>
        </p:sp>
        <p:sp>
          <p:nvSpPr>
            <p:cNvPr id="103"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006600"/>
              </a:solidFill>
              <a:prstDash val="solid"/>
              <a:round/>
            </a:ln>
          </p:spPr>
          <p:txBody>
            <a:bodyPr/>
            <a:lstStyle/>
            <a:p>
              <a:endParaRPr lang="zh-CN" altLang="en-US" sz="3200"/>
            </a:p>
          </p:txBody>
        </p:sp>
        <p:sp>
          <p:nvSpPr>
            <p:cNvPr id="104"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006600"/>
              </a:solidFill>
              <a:prstDash val="solid"/>
              <a:round/>
            </a:ln>
          </p:spPr>
          <p:txBody>
            <a:bodyPr/>
            <a:lstStyle/>
            <a:p>
              <a:endParaRPr lang="zh-CN" altLang="en-US" sz="3200"/>
            </a:p>
          </p:txBody>
        </p:sp>
        <p:sp>
          <p:nvSpPr>
            <p:cNvPr id="105"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006600"/>
              </a:solidFill>
              <a:prstDash val="solid"/>
              <a:round/>
            </a:ln>
          </p:spPr>
          <p:txBody>
            <a:bodyPr/>
            <a:lstStyle/>
            <a:p>
              <a:endParaRPr lang="zh-CN" altLang="en-US" sz="3200"/>
            </a:p>
          </p:txBody>
        </p:sp>
        <p:sp>
          <p:nvSpPr>
            <p:cNvPr id="106"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006600"/>
              </a:solidFill>
              <a:prstDash val="solid"/>
              <a:round/>
            </a:ln>
          </p:spPr>
          <p:txBody>
            <a:bodyPr/>
            <a:lstStyle/>
            <a:p>
              <a:endParaRPr lang="zh-CN" altLang="en-US" sz="3200"/>
            </a:p>
          </p:txBody>
        </p:sp>
        <p:sp>
          <p:nvSpPr>
            <p:cNvPr id="107"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006600"/>
              </a:solidFill>
              <a:prstDash val="solid"/>
              <a:round/>
            </a:ln>
          </p:spPr>
          <p:txBody>
            <a:bodyPr/>
            <a:lstStyle/>
            <a:p>
              <a:endParaRPr lang="zh-CN" altLang="en-US" sz="3200"/>
            </a:p>
          </p:txBody>
        </p:sp>
        <p:sp>
          <p:nvSpPr>
            <p:cNvPr id="108"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006600"/>
              </a:solidFill>
              <a:prstDash val="solid"/>
              <a:round/>
            </a:ln>
          </p:spPr>
          <p:txBody>
            <a:bodyPr/>
            <a:lstStyle/>
            <a:p>
              <a:endParaRPr lang="zh-CN" altLang="en-US" sz="3200"/>
            </a:p>
          </p:txBody>
        </p:sp>
        <p:sp>
          <p:nvSpPr>
            <p:cNvPr id="109"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006600"/>
              </a:solidFill>
              <a:prstDash val="solid"/>
              <a:round/>
            </a:ln>
          </p:spPr>
          <p:txBody>
            <a:bodyPr/>
            <a:lstStyle/>
            <a:p>
              <a:endParaRPr lang="zh-CN" altLang="en-US" sz="3200"/>
            </a:p>
          </p:txBody>
        </p:sp>
        <p:sp>
          <p:nvSpPr>
            <p:cNvPr id="110"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006600"/>
              </a:solidFill>
              <a:prstDash val="solid"/>
              <a:round/>
            </a:ln>
          </p:spPr>
          <p:txBody>
            <a:bodyPr/>
            <a:lstStyle/>
            <a:p>
              <a:endParaRPr lang="zh-CN" altLang="en-US" sz="3200"/>
            </a:p>
          </p:txBody>
        </p:sp>
        <p:sp>
          <p:nvSpPr>
            <p:cNvPr id="111"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006600"/>
              </a:solidFill>
              <a:prstDash val="solid"/>
              <a:round/>
            </a:ln>
          </p:spPr>
          <p:txBody>
            <a:bodyPr/>
            <a:lstStyle/>
            <a:p>
              <a:endParaRPr lang="zh-CN" altLang="en-US" sz="3200"/>
            </a:p>
          </p:txBody>
        </p:sp>
        <p:sp>
          <p:nvSpPr>
            <p:cNvPr id="112"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006600"/>
              </a:solidFill>
              <a:prstDash val="solid"/>
              <a:round/>
            </a:ln>
          </p:spPr>
          <p:txBody>
            <a:bodyPr/>
            <a:lstStyle/>
            <a:p>
              <a:endParaRPr lang="zh-CN" altLang="en-US" sz="3200"/>
            </a:p>
          </p:txBody>
        </p:sp>
        <p:sp>
          <p:nvSpPr>
            <p:cNvPr id="113"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006600"/>
              </a:solidFill>
              <a:prstDash val="solid"/>
              <a:round/>
            </a:ln>
          </p:spPr>
          <p:txBody>
            <a:bodyPr/>
            <a:lstStyle/>
            <a:p>
              <a:endParaRPr lang="zh-CN" altLang="en-US" sz="3200"/>
            </a:p>
          </p:txBody>
        </p:sp>
        <p:sp>
          <p:nvSpPr>
            <p:cNvPr id="114"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006600"/>
              </a:solidFill>
              <a:prstDash val="solid"/>
              <a:round/>
            </a:ln>
          </p:spPr>
          <p:txBody>
            <a:bodyPr/>
            <a:lstStyle/>
            <a:p>
              <a:endParaRPr lang="zh-CN" altLang="en-US" sz="3200"/>
            </a:p>
          </p:txBody>
        </p:sp>
        <p:sp>
          <p:nvSpPr>
            <p:cNvPr id="115"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006600"/>
              </a:solidFill>
              <a:prstDash val="solid"/>
              <a:round/>
            </a:ln>
          </p:spPr>
          <p:txBody>
            <a:bodyPr/>
            <a:lstStyle/>
            <a:p>
              <a:endParaRPr lang="zh-CN" altLang="en-US" sz="3200"/>
            </a:p>
          </p:txBody>
        </p:sp>
        <p:sp>
          <p:nvSpPr>
            <p:cNvPr id="116"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117"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006600"/>
              </a:solidFill>
              <a:prstDash val="solid"/>
              <a:round/>
            </a:ln>
          </p:spPr>
          <p:txBody>
            <a:bodyPr/>
            <a:lstStyle/>
            <a:p>
              <a:endParaRPr lang="zh-CN" altLang="en-US" sz="3200"/>
            </a:p>
          </p:txBody>
        </p:sp>
        <p:sp>
          <p:nvSpPr>
            <p:cNvPr id="118"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006600"/>
              </a:solidFill>
              <a:prstDash val="solid"/>
              <a:round/>
            </a:ln>
          </p:spPr>
          <p:txBody>
            <a:bodyPr/>
            <a:lstStyle/>
            <a:p>
              <a:endParaRPr lang="zh-CN" altLang="en-US" sz="3200"/>
            </a:p>
          </p:txBody>
        </p:sp>
        <p:sp>
          <p:nvSpPr>
            <p:cNvPr id="119"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006600"/>
              </a:solidFill>
              <a:prstDash val="solid"/>
              <a:round/>
            </a:ln>
          </p:spPr>
          <p:txBody>
            <a:bodyPr/>
            <a:lstStyle/>
            <a:p>
              <a:endParaRPr lang="zh-CN" altLang="en-US" sz="3200"/>
            </a:p>
          </p:txBody>
        </p:sp>
        <p:sp>
          <p:nvSpPr>
            <p:cNvPr id="120"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006600"/>
              </a:solidFill>
              <a:prstDash val="solid"/>
              <a:round/>
            </a:ln>
          </p:spPr>
          <p:txBody>
            <a:bodyPr/>
            <a:lstStyle/>
            <a:p>
              <a:endParaRPr lang="zh-CN" altLang="en-US" sz="3200"/>
            </a:p>
          </p:txBody>
        </p:sp>
        <p:sp>
          <p:nvSpPr>
            <p:cNvPr id="121"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006600"/>
              </a:solidFill>
              <a:prstDash val="solid"/>
              <a:round/>
            </a:ln>
          </p:spPr>
          <p:txBody>
            <a:bodyPr/>
            <a:lstStyle/>
            <a:p>
              <a:endParaRPr lang="zh-CN" altLang="en-US" sz="3200"/>
            </a:p>
          </p:txBody>
        </p:sp>
        <p:sp>
          <p:nvSpPr>
            <p:cNvPr id="122"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006600"/>
              </a:solidFill>
              <a:prstDash val="solid"/>
              <a:round/>
            </a:ln>
          </p:spPr>
          <p:txBody>
            <a:bodyPr/>
            <a:lstStyle/>
            <a:p>
              <a:endParaRPr lang="zh-CN" altLang="en-US" sz="3200"/>
            </a:p>
          </p:txBody>
        </p:sp>
        <p:sp>
          <p:nvSpPr>
            <p:cNvPr id="123"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006600"/>
              </a:solidFill>
              <a:prstDash val="solid"/>
              <a:round/>
            </a:ln>
          </p:spPr>
          <p:txBody>
            <a:bodyPr/>
            <a:lstStyle/>
            <a:p>
              <a:endParaRPr lang="zh-CN" altLang="en-US" sz="3200"/>
            </a:p>
          </p:txBody>
        </p:sp>
        <p:sp>
          <p:nvSpPr>
            <p:cNvPr id="124"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006600"/>
              </a:solidFill>
              <a:prstDash val="solid"/>
              <a:round/>
            </a:ln>
          </p:spPr>
          <p:txBody>
            <a:bodyPr/>
            <a:lstStyle/>
            <a:p>
              <a:endParaRPr lang="zh-CN" altLang="en-US" sz="3200"/>
            </a:p>
          </p:txBody>
        </p:sp>
        <p:sp>
          <p:nvSpPr>
            <p:cNvPr id="125"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006600"/>
              </a:solidFill>
              <a:prstDash val="solid"/>
              <a:round/>
            </a:ln>
          </p:spPr>
          <p:txBody>
            <a:bodyPr/>
            <a:lstStyle/>
            <a:p>
              <a:endParaRPr lang="zh-CN" altLang="en-US" sz="3200"/>
            </a:p>
          </p:txBody>
        </p:sp>
        <p:sp>
          <p:nvSpPr>
            <p:cNvPr id="126"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006600"/>
              </a:solidFill>
              <a:prstDash val="solid"/>
              <a:round/>
            </a:ln>
          </p:spPr>
          <p:txBody>
            <a:bodyPr/>
            <a:lstStyle/>
            <a:p>
              <a:endParaRPr lang="zh-CN" altLang="en-US" sz="3200"/>
            </a:p>
          </p:txBody>
        </p:sp>
        <p:sp>
          <p:nvSpPr>
            <p:cNvPr id="127"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006600"/>
              </a:solidFill>
              <a:prstDash val="solid"/>
              <a:round/>
            </a:ln>
          </p:spPr>
          <p:txBody>
            <a:bodyPr/>
            <a:lstStyle/>
            <a:p>
              <a:endParaRPr lang="zh-CN" altLang="en-US" sz="3200"/>
            </a:p>
          </p:txBody>
        </p:sp>
        <p:sp>
          <p:nvSpPr>
            <p:cNvPr id="128"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006600"/>
              </a:solidFill>
              <a:prstDash val="solid"/>
              <a:round/>
            </a:ln>
          </p:spPr>
          <p:txBody>
            <a:bodyPr/>
            <a:lstStyle/>
            <a:p>
              <a:endParaRPr lang="zh-CN" altLang="en-US" sz="3200"/>
            </a:p>
          </p:txBody>
        </p:sp>
        <p:sp>
          <p:nvSpPr>
            <p:cNvPr id="129"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006600"/>
              </a:solidFill>
              <a:prstDash val="solid"/>
              <a:round/>
            </a:ln>
          </p:spPr>
          <p:txBody>
            <a:bodyPr/>
            <a:lstStyle/>
            <a:p>
              <a:endParaRPr lang="zh-CN" altLang="en-US" sz="3200"/>
            </a:p>
          </p:txBody>
        </p:sp>
        <p:sp>
          <p:nvSpPr>
            <p:cNvPr id="130"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006600"/>
              </a:solidFill>
              <a:prstDash val="solid"/>
              <a:round/>
            </a:ln>
          </p:spPr>
          <p:txBody>
            <a:bodyPr/>
            <a:lstStyle/>
            <a:p>
              <a:endParaRPr lang="zh-CN" altLang="en-US" sz="3200"/>
            </a:p>
          </p:txBody>
        </p:sp>
        <p:sp>
          <p:nvSpPr>
            <p:cNvPr id="131"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006600"/>
              </a:solidFill>
              <a:prstDash val="solid"/>
              <a:round/>
            </a:ln>
          </p:spPr>
          <p:txBody>
            <a:bodyPr/>
            <a:lstStyle/>
            <a:p>
              <a:endParaRPr lang="zh-CN" altLang="en-US" sz="3200"/>
            </a:p>
          </p:txBody>
        </p:sp>
        <p:sp>
          <p:nvSpPr>
            <p:cNvPr id="132"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006600"/>
              </a:solidFill>
              <a:prstDash val="solid"/>
              <a:round/>
            </a:ln>
          </p:spPr>
          <p:txBody>
            <a:bodyPr/>
            <a:lstStyle/>
            <a:p>
              <a:endParaRPr lang="zh-CN" altLang="en-US" sz="3200"/>
            </a:p>
          </p:txBody>
        </p:sp>
        <p:sp>
          <p:nvSpPr>
            <p:cNvPr id="133"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006600"/>
              </a:solidFill>
              <a:prstDash val="solid"/>
              <a:round/>
            </a:ln>
          </p:spPr>
          <p:txBody>
            <a:bodyPr/>
            <a:lstStyle/>
            <a:p>
              <a:endParaRPr lang="zh-CN" altLang="en-US" sz="3200"/>
            </a:p>
          </p:txBody>
        </p:sp>
        <p:sp>
          <p:nvSpPr>
            <p:cNvPr id="134"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006600"/>
              </a:solidFill>
              <a:prstDash val="solid"/>
              <a:round/>
            </a:ln>
          </p:spPr>
          <p:txBody>
            <a:bodyPr/>
            <a:lstStyle/>
            <a:p>
              <a:endParaRPr lang="zh-CN" altLang="en-US" sz="3200"/>
            </a:p>
          </p:txBody>
        </p:sp>
        <p:sp>
          <p:nvSpPr>
            <p:cNvPr id="135"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006600"/>
              </a:solidFill>
              <a:prstDash val="solid"/>
              <a:round/>
            </a:ln>
          </p:spPr>
          <p:txBody>
            <a:bodyPr/>
            <a:lstStyle/>
            <a:p>
              <a:endParaRPr lang="zh-CN" altLang="en-US" sz="3200"/>
            </a:p>
          </p:txBody>
        </p:sp>
        <p:sp>
          <p:nvSpPr>
            <p:cNvPr id="136"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006600"/>
              </a:solidFill>
              <a:prstDash val="solid"/>
              <a:round/>
            </a:ln>
          </p:spPr>
          <p:txBody>
            <a:bodyPr/>
            <a:lstStyle/>
            <a:p>
              <a:endParaRPr lang="zh-CN" altLang="en-US" sz="3200"/>
            </a:p>
          </p:txBody>
        </p:sp>
        <p:sp>
          <p:nvSpPr>
            <p:cNvPr id="137"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006600"/>
              </a:solidFill>
              <a:prstDash val="solid"/>
              <a:round/>
            </a:ln>
          </p:spPr>
          <p:txBody>
            <a:bodyPr/>
            <a:lstStyle/>
            <a:p>
              <a:endParaRPr lang="zh-CN" altLang="en-US" sz="3200"/>
            </a:p>
          </p:txBody>
        </p:sp>
        <p:sp>
          <p:nvSpPr>
            <p:cNvPr id="138"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006600"/>
              </a:solidFill>
              <a:prstDash val="solid"/>
              <a:round/>
            </a:ln>
          </p:spPr>
          <p:txBody>
            <a:bodyPr/>
            <a:lstStyle/>
            <a:p>
              <a:endParaRPr lang="zh-CN" altLang="en-US" sz="3200"/>
            </a:p>
          </p:txBody>
        </p:sp>
        <p:sp>
          <p:nvSpPr>
            <p:cNvPr id="139"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006600"/>
              </a:solidFill>
              <a:prstDash val="solid"/>
              <a:round/>
            </a:ln>
          </p:spPr>
          <p:txBody>
            <a:bodyPr/>
            <a:lstStyle/>
            <a:p>
              <a:endParaRPr lang="zh-CN" altLang="en-US" sz="3200"/>
            </a:p>
          </p:txBody>
        </p:sp>
        <p:sp>
          <p:nvSpPr>
            <p:cNvPr id="140"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006600"/>
              </a:solidFill>
              <a:prstDash val="solid"/>
              <a:round/>
            </a:ln>
          </p:spPr>
          <p:txBody>
            <a:bodyPr/>
            <a:lstStyle/>
            <a:p>
              <a:endParaRPr lang="zh-CN" altLang="en-US" sz="3200"/>
            </a:p>
          </p:txBody>
        </p:sp>
        <p:sp>
          <p:nvSpPr>
            <p:cNvPr id="141"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006600"/>
              </a:solidFill>
              <a:prstDash val="solid"/>
              <a:round/>
            </a:ln>
          </p:spPr>
          <p:txBody>
            <a:bodyPr/>
            <a:lstStyle/>
            <a:p>
              <a:endParaRPr lang="zh-CN" altLang="en-US" sz="3200"/>
            </a:p>
          </p:txBody>
        </p:sp>
        <p:sp>
          <p:nvSpPr>
            <p:cNvPr id="142"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rgbClr val="006600"/>
              </a:solidFill>
              <a:prstDash val="solid"/>
              <a:round/>
            </a:ln>
          </p:spPr>
          <p:txBody>
            <a:bodyPr/>
            <a:lstStyle/>
            <a:p>
              <a:endParaRPr lang="zh-CN" altLang="en-US" sz="3200"/>
            </a:p>
          </p:txBody>
        </p:sp>
        <p:sp>
          <p:nvSpPr>
            <p:cNvPr id="143"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006600"/>
              </a:solidFill>
              <a:prstDash val="solid"/>
              <a:round/>
            </a:ln>
          </p:spPr>
          <p:txBody>
            <a:bodyPr/>
            <a:lstStyle/>
            <a:p>
              <a:endParaRPr lang="zh-CN" altLang="en-US" sz="3200"/>
            </a:p>
          </p:txBody>
        </p:sp>
        <p:sp>
          <p:nvSpPr>
            <p:cNvPr id="144"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006600"/>
              </a:solidFill>
              <a:prstDash val="solid"/>
              <a:round/>
            </a:ln>
          </p:spPr>
          <p:txBody>
            <a:bodyPr/>
            <a:lstStyle/>
            <a:p>
              <a:endParaRPr lang="zh-CN" altLang="en-US" sz="3200"/>
            </a:p>
          </p:txBody>
        </p:sp>
      </p:grpSp>
      <p:cxnSp>
        <p:nvCxnSpPr>
          <p:cNvPr id="145" name="直接连接符 144"/>
          <p:cNvCxnSpPr/>
          <p:nvPr/>
        </p:nvCxnSpPr>
        <p:spPr>
          <a:xfrm>
            <a:off x="4976896" y="2959377"/>
            <a:ext cx="336551" cy="3313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5313445" y="3290712"/>
            <a:ext cx="1640864" cy="101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4081767" y="3594987"/>
            <a:ext cx="336551" cy="3313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4418319" y="3915420"/>
            <a:ext cx="2535991" cy="109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4829852" y="4548639"/>
            <a:ext cx="421665" cy="27311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251519" y="4548639"/>
            <a:ext cx="170229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4011787" y="5183376"/>
            <a:ext cx="336551" cy="3313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4348337" y="5514711"/>
            <a:ext cx="260547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5586069" y="2947710"/>
            <a:ext cx="1371616" cy="348920"/>
          </a:xfrm>
          <a:prstGeom prst="rect">
            <a:avLst/>
          </a:prstGeom>
        </p:spPr>
        <p:txBody>
          <a:bodyPr wrap="none" lIns="121963" tIns="60981" rIns="121963" bIns="60981">
            <a:spAutoFit/>
          </a:bodyPr>
          <a:lstStyle/>
          <a:p>
            <a:r>
              <a:rPr lang="zh-CN" altLang="en-US" sz="1465" dirty="0">
                <a:latin typeface="微软雅黑" panose="020B0503020204020204" charset="-122"/>
                <a:ea typeface="微软雅黑" panose="020B0503020204020204" charset="-122"/>
              </a:rPr>
              <a:t>点击添加文本</a:t>
            </a:r>
          </a:p>
        </p:txBody>
      </p:sp>
      <p:sp>
        <p:nvSpPr>
          <p:cNvPr id="154" name="矩形 153"/>
          <p:cNvSpPr/>
          <p:nvPr/>
        </p:nvSpPr>
        <p:spPr>
          <a:xfrm>
            <a:off x="5586069" y="3568542"/>
            <a:ext cx="1371616" cy="348920"/>
          </a:xfrm>
          <a:prstGeom prst="rect">
            <a:avLst/>
          </a:prstGeom>
        </p:spPr>
        <p:txBody>
          <a:bodyPr wrap="none" lIns="121963" tIns="60981" rIns="121963" bIns="60981">
            <a:spAutoFit/>
          </a:bodyPr>
          <a:lstStyle/>
          <a:p>
            <a:r>
              <a:rPr lang="zh-CN" altLang="en-US" sz="1465" dirty="0">
                <a:latin typeface="微软雅黑" panose="020B0503020204020204" charset="-122"/>
                <a:ea typeface="微软雅黑" panose="020B0503020204020204" charset="-122"/>
              </a:rPr>
              <a:t>点击添加文本</a:t>
            </a:r>
          </a:p>
        </p:txBody>
      </p:sp>
      <p:sp>
        <p:nvSpPr>
          <p:cNvPr id="155" name="矩形 154"/>
          <p:cNvSpPr/>
          <p:nvPr/>
        </p:nvSpPr>
        <p:spPr>
          <a:xfrm>
            <a:off x="5586069" y="4204105"/>
            <a:ext cx="1371616" cy="348920"/>
          </a:xfrm>
          <a:prstGeom prst="rect">
            <a:avLst/>
          </a:prstGeom>
        </p:spPr>
        <p:txBody>
          <a:bodyPr wrap="none" lIns="121963" tIns="60981" rIns="121963" bIns="60981">
            <a:spAutoFit/>
          </a:bodyPr>
          <a:lstStyle/>
          <a:p>
            <a:r>
              <a:rPr lang="zh-CN" altLang="en-US" sz="1465" dirty="0">
                <a:latin typeface="微软雅黑" panose="020B0503020204020204" charset="-122"/>
                <a:ea typeface="微软雅黑" panose="020B0503020204020204" charset="-122"/>
              </a:rPr>
              <a:t>点击添加文本</a:t>
            </a:r>
          </a:p>
        </p:txBody>
      </p:sp>
      <p:sp>
        <p:nvSpPr>
          <p:cNvPr id="156" name="矩形 155"/>
          <p:cNvSpPr/>
          <p:nvPr/>
        </p:nvSpPr>
        <p:spPr>
          <a:xfrm>
            <a:off x="5586069" y="5163258"/>
            <a:ext cx="1371616" cy="348920"/>
          </a:xfrm>
          <a:prstGeom prst="rect">
            <a:avLst/>
          </a:prstGeom>
        </p:spPr>
        <p:txBody>
          <a:bodyPr wrap="none" lIns="121963" tIns="60981" rIns="121963" bIns="60981">
            <a:spAutoFit/>
          </a:bodyPr>
          <a:lstStyle/>
          <a:p>
            <a:r>
              <a:rPr lang="zh-CN" altLang="en-US" sz="1465" dirty="0">
                <a:latin typeface="微软雅黑" panose="020B0503020204020204" charset="-122"/>
                <a:ea typeface="微软雅黑" panose="020B0503020204020204" charset="-122"/>
              </a:rPr>
              <a:t>点击添加文本</a:t>
            </a:r>
          </a:p>
        </p:txBody>
      </p:sp>
      <p:grpSp>
        <p:nvGrpSpPr>
          <p:cNvPr id="161" name="组合 160"/>
          <p:cNvGrpSpPr/>
          <p:nvPr/>
        </p:nvGrpSpPr>
        <p:grpSpPr>
          <a:xfrm>
            <a:off x="7928350" y="1604797"/>
            <a:ext cx="2769600" cy="576715"/>
            <a:chOff x="814328" y="3219334"/>
            <a:chExt cx="2077200" cy="432536"/>
          </a:xfrm>
        </p:grpSpPr>
        <p:grpSp>
          <p:nvGrpSpPr>
            <p:cNvPr id="162" name="组合 161"/>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64" name="圆角矩形 163"/>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sp>
            <p:nvSpPr>
              <p:cNvPr id="165" name="圆角矩形 164"/>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6600"/>
                  </a:solidFill>
                </a:endParaRPr>
              </a:p>
            </p:txBody>
          </p:sp>
        </p:grpSp>
        <p:sp>
          <p:nvSpPr>
            <p:cNvPr id="163" name="TextBox 162"/>
            <p:cNvSpPr txBox="1"/>
            <p:nvPr/>
          </p:nvSpPr>
          <p:spPr>
            <a:xfrm>
              <a:off x="831250" y="3331792"/>
              <a:ext cx="1999302"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65" dirty="0">
                  <a:solidFill>
                    <a:srgbClr val="006600"/>
                  </a:solidFill>
                </a:rPr>
                <a:t>点击输入标题文本</a:t>
              </a:r>
            </a:p>
          </p:txBody>
        </p:sp>
      </p:grpSp>
      <p:sp>
        <p:nvSpPr>
          <p:cNvPr id="166" name="TextBox 165"/>
          <p:cNvSpPr txBox="1"/>
          <p:nvPr/>
        </p:nvSpPr>
        <p:spPr>
          <a:xfrm>
            <a:off x="7632964" y="2577372"/>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01</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167" name="TextBox 166"/>
          <p:cNvSpPr txBox="1"/>
          <p:nvPr/>
        </p:nvSpPr>
        <p:spPr>
          <a:xfrm>
            <a:off x="7632964" y="3674438"/>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02</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168" name="TextBox 167"/>
          <p:cNvSpPr txBox="1"/>
          <p:nvPr/>
        </p:nvSpPr>
        <p:spPr>
          <a:xfrm>
            <a:off x="7632964" y="4826566"/>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03</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圆角矩形 79"/>
          <p:cNvSpPr/>
          <p:nvPr/>
        </p:nvSpPr>
        <p:spPr>
          <a:xfrm>
            <a:off x="749226" y="2810157"/>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81" name="组合 80"/>
          <p:cNvGrpSpPr/>
          <p:nvPr/>
        </p:nvGrpSpPr>
        <p:grpSpPr>
          <a:xfrm>
            <a:off x="1388914" y="1300977"/>
            <a:ext cx="1929923" cy="1929923"/>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83" name="椭圆 82"/>
            <p:cNvSpPr/>
            <p:nvPr/>
          </p:nvSpPr>
          <p:spPr>
            <a:xfrm>
              <a:off x="392112" y="760412"/>
              <a:ext cx="3825874" cy="3825874"/>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84" name="椭圆 83"/>
          <p:cNvSpPr/>
          <p:nvPr/>
        </p:nvSpPr>
        <p:spPr>
          <a:xfrm>
            <a:off x="2861030" y="2561281"/>
            <a:ext cx="497747" cy="497747"/>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1</a:t>
            </a:r>
            <a:endParaRPr lang="zh-CN" altLang="en-US" sz="3200" dirty="0"/>
          </a:p>
        </p:txBody>
      </p:sp>
      <p:sp>
        <p:nvSpPr>
          <p:cNvPr id="86" name="TextBox 85"/>
          <p:cNvSpPr txBox="1"/>
          <p:nvPr/>
        </p:nvSpPr>
        <p:spPr>
          <a:xfrm>
            <a:off x="1101425" y="3537461"/>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charset="-122"/>
              <a:ea typeface="微软雅黑" panose="020B0503020204020204" charset="-122"/>
            </a:endParaRPr>
          </a:p>
        </p:txBody>
      </p:sp>
      <p:sp>
        <p:nvSpPr>
          <p:cNvPr id="87" name="圆角矩形 86"/>
          <p:cNvSpPr/>
          <p:nvPr/>
        </p:nvSpPr>
        <p:spPr>
          <a:xfrm>
            <a:off x="4470965" y="2825945"/>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88" name="组合 87"/>
          <p:cNvGrpSpPr/>
          <p:nvPr/>
        </p:nvGrpSpPr>
        <p:grpSpPr>
          <a:xfrm>
            <a:off x="5110653" y="1316765"/>
            <a:ext cx="1929923" cy="1929923"/>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0" name="椭圆 89"/>
            <p:cNvSpPr/>
            <p:nvPr/>
          </p:nvSpPr>
          <p:spPr>
            <a:xfrm>
              <a:off x="392112" y="760412"/>
              <a:ext cx="3825874" cy="3825874"/>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1" name="椭圆 90"/>
          <p:cNvSpPr/>
          <p:nvPr/>
        </p:nvSpPr>
        <p:spPr>
          <a:xfrm>
            <a:off x="6582769" y="2577069"/>
            <a:ext cx="497747" cy="497747"/>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2</a:t>
            </a:r>
            <a:endParaRPr lang="zh-CN" altLang="en-US" sz="3200" dirty="0"/>
          </a:p>
        </p:txBody>
      </p:sp>
      <p:sp>
        <p:nvSpPr>
          <p:cNvPr id="93" name="TextBox 92"/>
          <p:cNvSpPr txBox="1"/>
          <p:nvPr/>
        </p:nvSpPr>
        <p:spPr>
          <a:xfrm>
            <a:off x="4823163" y="3553249"/>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charset="-122"/>
              <a:ea typeface="微软雅黑" panose="020B0503020204020204" charset="-122"/>
            </a:endParaRPr>
          </a:p>
        </p:txBody>
      </p:sp>
      <p:sp>
        <p:nvSpPr>
          <p:cNvPr id="94" name="圆角矩形 93"/>
          <p:cNvSpPr/>
          <p:nvPr/>
        </p:nvSpPr>
        <p:spPr>
          <a:xfrm>
            <a:off x="8177429" y="2820353"/>
            <a:ext cx="3264363" cy="3167591"/>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95" name="组合 94"/>
          <p:cNvGrpSpPr/>
          <p:nvPr/>
        </p:nvGrpSpPr>
        <p:grpSpPr>
          <a:xfrm>
            <a:off x="8817117" y="1311173"/>
            <a:ext cx="1929923" cy="1929923"/>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7" name="椭圆 96"/>
            <p:cNvSpPr/>
            <p:nvPr/>
          </p:nvSpPr>
          <p:spPr>
            <a:xfrm>
              <a:off x="392112" y="760412"/>
              <a:ext cx="3825874" cy="3825874"/>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8" name="椭圆 97"/>
          <p:cNvSpPr/>
          <p:nvPr/>
        </p:nvSpPr>
        <p:spPr>
          <a:xfrm>
            <a:off x="10289233" y="2571477"/>
            <a:ext cx="497747" cy="497747"/>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3</a:t>
            </a:r>
            <a:endParaRPr lang="zh-CN" altLang="en-US" sz="3200" dirty="0"/>
          </a:p>
        </p:txBody>
      </p:sp>
      <p:sp>
        <p:nvSpPr>
          <p:cNvPr id="100" name="TextBox 99"/>
          <p:cNvSpPr txBox="1"/>
          <p:nvPr/>
        </p:nvSpPr>
        <p:spPr>
          <a:xfrm>
            <a:off x="8529627" y="3547657"/>
            <a:ext cx="2592288" cy="2133405"/>
          </a:xfrm>
          <a:prstGeom prst="rect">
            <a:avLst/>
          </a:prstGeom>
          <a:noFill/>
        </p:spPr>
        <p:txBody>
          <a:bodyPr wrap="square" lIns="0" tIns="0" rIns="0" bIns="0" rtlCol="0">
            <a:spAutoFit/>
          </a:bodyPr>
          <a:lstStyle/>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2135" b="1" dirty="0">
              <a:solidFill>
                <a:schemeClr val="tx1">
                  <a:lumMod val="75000"/>
                  <a:lumOff val="25000"/>
                </a:schemeClr>
              </a:solidFill>
              <a:latin typeface="微软雅黑" panose="020B0503020204020204" charset="-122"/>
              <a:ea typeface="微软雅黑" panose="020B0503020204020204" charset="-122"/>
            </a:endParaRPr>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1510" y="2326287"/>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微软雅黑" panose="020B0503020204020204" charset="-122"/>
                <a:ea typeface="微软雅黑" panose="020B0503020204020204" charset="-122"/>
              </a:rPr>
              <a:t>远见力</a:t>
            </a:r>
          </a:p>
        </p:txBody>
      </p:sp>
      <p:sp>
        <p:nvSpPr>
          <p:cNvPr id="6" name="TextBox 5"/>
          <p:cNvSpPr txBox="1"/>
          <p:nvPr/>
        </p:nvSpPr>
        <p:spPr>
          <a:xfrm>
            <a:off x="2405875" y="5183918"/>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微软雅黑" panose="020B0503020204020204" charset="-122"/>
                <a:ea typeface="微软雅黑" panose="020B0503020204020204" charset="-122"/>
              </a:rPr>
              <a:t>执行力</a:t>
            </a:r>
          </a:p>
        </p:txBody>
      </p:sp>
      <p:sp>
        <p:nvSpPr>
          <p:cNvPr id="7" name="TextBox 6"/>
          <p:cNvSpPr txBox="1"/>
          <p:nvPr/>
        </p:nvSpPr>
        <p:spPr>
          <a:xfrm>
            <a:off x="4615345" y="4363181"/>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微软雅黑" panose="020B0503020204020204" charset="-122"/>
                <a:ea typeface="微软雅黑" panose="020B0503020204020204" charset="-122"/>
              </a:rPr>
              <a:t>感召力</a:t>
            </a:r>
          </a:p>
        </p:txBody>
      </p:sp>
      <p:sp>
        <p:nvSpPr>
          <p:cNvPr id="8" name="TextBox 7"/>
          <p:cNvSpPr txBox="1"/>
          <p:nvPr/>
        </p:nvSpPr>
        <p:spPr>
          <a:xfrm>
            <a:off x="3979274" y="2736191"/>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微软雅黑" panose="020B0503020204020204" charset="-122"/>
                <a:ea typeface="微软雅黑" panose="020B0503020204020204" charset="-122"/>
              </a:rPr>
              <a:t>决策力</a:t>
            </a:r>
          </a:p>
        </p:txBody>
      </p:sp>
      <p:sp>
        <p:nvSpPr>
          <p:cNvPr id="9" name="TextBox 8"/>
          <p:cNvSpPr txBox="1"/>
          <p:nvPr/>
        </p:nvSpPr>
        <p:spPr>
          <a:xfrm>
            <a:off x="1359327" y="3752247"/>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微软雅黑" panose="020B0503020204020204" charset="-122"/>
                <a:ea typeface="微软雅黑" panose="020B0503020204020204" charset="-122"/>
              </a:rPr>
              <a:t>创新力</a:t>
            </a:r>
          </a:p>
        </p:txBody>
      </p:sp>
      <p:grpSp>
        <p:nvGrpSpPr>
          <p:cNvPr id="10" name="组合 9"/>
          <p:cNvGrpSpPr/>
          <p:nvPr/>
        </p:nvGrpSpPr>
        <p:grpSpPr>
          <a:xfrm>
            <a:off x="2567868" y="2638951"/>
            <a:ext cx="1302476" cy="130247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12" name="椭圆 11"/>
            <p:cNvSpPr/>
            <p:nvPr/>
          </p:nvSpPr>
          <p:spPr>
            <a:xfrm>
              <a:off x="392113" y="760413"/>
              <a:ext cx="3825874" cy="3825874"/>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sp>
        <p:nvSpPr>
          <p:cNvPr id="13" name="椭圆 12"/>
          <p:cNvSpPr/>
          <p:nvPr/>
        </p:nvSpPr>
        <p:spPr>
          <a:xfrm>
            <a:off x="1434277" y="4388675"/>
            <a:ext cx="969388" cy="969388"/>
          </a:xfrm>
          <a:prstGeom prst="ellipse">
            <a:avLst/>
          </a:prstGeom>
          <a:solidFill>
            <a:srgbClr val="008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14" name="椭圆 13"/>
          <p:cNvSpPr/>
          <p:nvPr/>
        </p:nvSpPr>
        <p:spPr>
          <a:xfrm>
            <a:off x="4470179" y="3917877"/>
            <a:ext cx="366369" cy="366369"/>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nvGrpSpPr>
          <p:cNvPr id="15" name="组合 14"/>
          <p:cNvGrpSpPr/>
          <p:nvPr/>
        </p:nvGrpSpPr>
        <p:grpSpPr>
          <a:xfrm>
            <a:off x="5217173" y="3013127"/>
            <a:ext cx="831871" cy="831871"/>
            <a:chOff x="304800" y="673100"/>
            <a:chExt cx="4000500" cy="4000500"/>
          </a:xfrm>
          <a:blipFill rotWithShape="1">
            <a:blip r:embed="rId2"/>
            <a:stretch>
              <a:fillRect l="-20000" r="-20000"/>
            </a:stretch>
          </a:blipFill>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17" name="椭圆 1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grpSp>
        <p:nvGrpSpPr>
          <p:cNvPr id="18" name="组合 17"/>
          <p:cNvGrpSpPr/>
          <p:nvPr/>
        </p:nvGrpSpPr>
        <p:grpSpPr>
          <a:xfrm>
            <a:off x="1599836" y="5489142"/>
            <a:ext cx="293036" cy="293036"/>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grpSp>
        <p:nvGrpSpPr>
          <p:cNvPr id="21" name="组合 20"/>
          <p:cNvGrpSpPr/>
          <p:nvPr/>
        </p:nvGrpSpPr>
        <p:grpSpPr>
          <a:xfrm>
            <a:off x="1232701" y="3387331"/>
            <a:ext cx="383892" cy="383892"/>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sp>
        <p:nvSpPr>
          <p:cNvPr id="24" name="椭圆 23"/>
          <p:cNvSpPr/>
          <p:nvPr/>
        </p:nvSpPr>
        <p:spPr>
          <a:xfrm>
            <a:off x="4381092" y="2052532"/>
            <a:ext cx="366369" cy="366369"/>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25" name="椭圆 24"/>
          <p:cNvSpPr/>
          <p:nvPr/>
        </p:nvSpPr>
        <p:spPr>
          <a:xfrm>
            <a:off x="5349538" y="5522645"/>
            <a:ext cx="183185" cy="18318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nvGrpSpPr>
          <p:cNvPr id="26" name="组合 25"/>
          <p:cNvGrpSpPr/>
          <p:nvPr/>
        </p:nvGrpSpPr>
        <p:grpSpPr>
          <a:xfrm>
            <a:off x="3713281" y="4439821"/>
            <a:ext cx="850995" cy="850995"/>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sp>
          <p:nvSpPr>
            <p:cNvPr id="28" name="椭圆 27"/>
            <p:cNvSpPr/>
            <p:nvPr/>
          </p:nvSpPr>
          <p:spPr>
            <a:xfrm>
              <a:off x="392113" y="760413"/>
              <a:ext cx="3825874" cy="3825874"/>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sp>
        <p:nvSpPr>
          <p:cNvPr id="29" name="椭圆 28"/>
          <p:cNvSpPr/>
          <p:nvPr/>
        </p:nvSpPr>
        <p:spPr>
          <a:xfrm>
            <a:off x="2675579" y="1686162"/>
            <a:ext cx="366369" cy="366369"/>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endParaRPr>
          </a:p>
        </p:txBody>
      </p:sp>
      <p:sp>
        <p:nvSpPr>
          <p:cNvPr id="30" name="椭圆 29"/>
          <p:cNvSpPr/>
          <p:nvPr/>
        </p:nvSpPr>
        <p:spPr>
          <a:xfrm>
            <a:off x="3621688" y="4169981"/>
            <a:ext cx="183185" cy="18318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latin typeface="微软雅黑" panose="020B0503020204020204" charset="-122"/>
              <a:ea typeface="微软雅黑" panose="020B0503020204020204" charset="-122"/>
            </a:endParaRPr>
          </a:p>
        </p:txBody>
      </p:sp>
      <p:grpSp>
        <p:nvGrpSpPr>
          <p:cNvPr id="31" name="组合 30"/>
          <p:cNvGrpSpPr/>
          <p:nvPr/>
        </p:nvGrpSpPr>
        <p:grpSpPr>
          <a:xfrm>
            <a:off x="7352286" y="1700157"/>
            <a:ext cx="2769600" cy="576715"/>
            <a:chOff x="814328" y="3219334"/>
            <a:chExt cx="2077200" cy="432536"/>
          </a:xfrm>
        </p:grpSpPr>
        <p:grpSp>
          <p:nvGrpSpPr>
            <p:cNvPr id="32" name="组合 31"/>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34" name="圆角矩形 33"/>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5" name="圆角矩形 34"/>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7CD0"/>
                  </a:solidFill>
                </a:endParaRPr>
              </a:p>
            </p:txBody>
          </p:sp>
        </p:grpSp>
        <p:sp>
          <p:nvSpPr>
            <p:cNvPr id="33" name="TextBox 32"/>
            <p:cNvSpPr txBox="1"/>
            <p:nvPr/>
          </p:nvSpPr>
          <p:spPr>
            <a:xfrm>
              <a:off x="831250" y="3331792"/>
              <a:ext cx="1999302"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865" dirty="0">
                  <a:solidFill>
                    <a:srgbClr val="006600"/>
                  </a:solidFill>
                </a:rPr>
                <a:t>点击输入标题文本</a:t>
              </a:r>
            </a:p>
          </p:txBody>
        </p:sp>
      </p:grpSp>
      <p:sp>
        <p:nvSpPr>
          <p:cNvPr id="36" name="TextBox 35"/>
          <p:cNvSpPr txBox="1"/>
          <p:nvPr/>
        </p:nvSpPr>
        <p:spPr>
          <a:xfrm>
            <a:off x="7056900" y="2672732"/>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01</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37" name="TextBox 36"/>
          <p:cNvSpPr txBox="1"/>
          <p:nvPr/>
        </p:nvSpPr>
        <p:spPr>
          <a:xfrm>
            <a:off x="7056900" y="3769798"/>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02</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38" name="TextBox 37"/>
          <p:cNvSpPr txBox="1"/>
          <p:nvPr/>
        </p:nvSpPr>
        <p:spPr>
          <a:xfrm>
            <a:off x="7056900" y="4921926"/>
            <a:ext cx="3360375" cy="972767"/>
          </a:xfrm>
          <a:prstGeom prst="rect">
            <a:avLst/>
          </a:prstGeom>
          <a:noFill/>
        </p:spPr>
        <p:txBody>
          <a:bodyPr wrap="square" rtlCol="0">
            <a:spAutoFit/>
          </a:bodyPr>
          <a:lstStyle/>
          <a:p>
            <a:pPr>
              <a:lnSpc>
                <a:spcPct val="130000"/>
              </a:lnSpc>
              <a:defRPr/>
            </a:pPr>
            <a:r>
              <a:rPr lang="en-US" altLang="zh-CN" sz="1465" dirty="0">
                <a:latin typeface="微软雅黑" panose="020B0503020204020204" charset="-122"/>
                <a:ea typeface="微软雅黑" panose="020B0503020204020204" charset="-122"/>
              </a:rPr>
              <a:t>03</a:t>
            </a: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endParaRPr lang="zh-CN" altLang="en-US" sz="1465" dirty="0">
              <a:latin typeface="微软雅黑" panose="020B0503020204020204" charset="-122"/>
              <a:ea typeface="微软雅黑" panose="020B0503020204020204" charset="-122"/>
            </a:endParaRPr>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500"/>
                            </p:stCondLst>
                            <p:childTnLst>
                              <p:par>
                                <p:cTn id="86" presetID="42" presetClass="entr" presetSubtype="0"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anim calcmode="lin" valueType="num">
                                      <p:cBhvr>
                                        <p:cTn id="89" dur="500" fill="hold"/>
                                        <p:tgtEl>
                                          <p:spTgt spid="31"/>
                                        </p:tgtEl>
                                        <p:attrNameLst>
                                          <p:attrName>ppt_x</p:attrName>
                                        </p:attrNameLst>
                                      </p:cBhvr>
                                      <p:tavLst>
                                        <p:tav tm="0">
                                          <p:val>
                                            <p:strVal val="#ppt_x"/>
                                          </p:val>
                                        </p:tav>
                                        <p:tav tm="100000">
                                          <p:val>
                                            <p:strVal val="#ppt_x"/>
                                          </p:val>
                                        </p:tav>
                                      </p:tavLst>
                                    </p:anim>
                                    <p:anim calcmode="lin" valueType="num">
                                      <p:cBhvr>
                                        <p:cTn id="90" dur="500" fill="hold"/>
                                        <p:tgtEl>
                                          <p:spTgt spid="31"/>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2" presetClass="entr" presetSubtype="1"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up)">
                                      <p:cBhvr>
                                        <p:cTn id="94" dur="500"/>
                                        <p:tgtEl>
                                          <p:spTgt spid="36"/>
                                        </p:tgtEl>
                                      </p:cBhvr>
                                    </p:animEffect>
                                  </p:childTnLst>
                                </p:cTn>
                              </p:par>
                              <p:par>
                                <p:cTn id="95" presetID="22" presetClass="entr" presetSubtype="1" fill="hold" grpId="0" nodeType="withEffect">
                                  <p:stCondLst>
                                    <p:cond delay="100"/>
                                  </p:stCondLst>
                                  <p:childTnLst>
                                    <p:set>
                                      <p:cBhvr>
                                        <p:cTn id="96" dur="1" fill="hold">
                                          <p:stCondLst>
                                            <p:cond delay="0"/>
                                          </p:stCondLst>
                                        </p:cTn>
                                        <p:tgtEl>
                                          <p:spTgt spid="37"/>
                                        </p:tgtEl>
                                        <p:attrNameLst>
                                          <p:attrName>style.visibility</p:attrName>
                                        </p:attrNameLst>
                                      </p:cBhvr>
                                      <p:to>
                                        <p:strVal val="visible"/>
                                      </p:to>
                                    </p:set>
                                    <p:animEffect transition="in" filter="wipe(up)">
                                      <p:cBhvr>
                                        <p:cTn id="97" dur="500"/>
                                        <p:tgtEl>
                                          <p:spTgt spid="37"/>
                                        </p:tgtEl>
                                      </p:cBhvr>
                                    </p:animEffect>
                                  </p:childTnLst>
                                </p:cTn>
                              </p:par>
                              <p:par>
                                <p:cTn id="98" presetID="22" presetClass="entr" presetSubtype="1" fill="hold" grpId="0" nodeType="withEffect">
                                  <p:stCondLst>
                                    <p:cond delay="200"/>
                                  </p:stCondLst>
                                  <p:childTnLst>
                                    <p:set>
                                      <p:cBhvr>
                                        <p:cTn id="99" dur="1" fill="hold">
                                          <p:stCondLst>
                                            <p:cond delay="0"/>
                                          </p:stCondLst>
                                        </p:cTn>
                                        <p:tgtEl>
                                          <p:spTgt spid="38"/>
                                        </p:tgtEl>
                                        <p:attrNameLst>
                                          <p:attrName>style.visibility</p:attrName>
                                        </p:attrNameLst>
                                      </p:cBhvr>
                                      <p:to>
                                        <p:strVal val="visible"/>
                                      </p:to>
                                    </p:set>
                                    <p:animEffect transition="in" filter="wipe(up)">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bldLvl="0" animBg="1"/>
      <p:bldP spid="14" grpId="0" bldLvl="0" animBg="1"/>
      <p:bldP spid="24" grpId="0" bldLvl="0" animBg="1"/>
      <p:bldP spid="25" grpId="0" bldLvl="0" animBg="1"/>
      <p:bldP spid="29" grpId="0" bldLvl="0" animBg="1"/>
      <p:bldP spid="30" grpId="0" bldLvl="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6"/>
          <p:cNvGrpSpPr/>
          <p:nvPr/>
        </p:nvGrpSpPr>
        <p:grpSpPr bwMode="auto">
          <a:xfrm>
            <a:off x="5485765" y="1105535"/>
            <a:ext cx="3251200" cy="3293110"/>
            <a:chOff x="3091333" y="1182834"/>
            <a:chExt cx="3298687" cy="3298688"/>
          </a:xfrm>
        </p:grpSpPr>
        <p:sp>
          <p:nvSpPr>
            <p:cNvPr id="8" name="椭圆 7"/>
            <p:cNvSpPr/>
            <p:nvPr/>
          </p:nvSpPr>
          <p:spPr>
            <a:xfrm>
              <a:off x="3452657" y="1540378"/>
              <a:ext cx="2586141" cy="2583601"/>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p>
          </p:txBody>
        </p:sp>
        <p:grpSp>
          <p:nvGrpSpPr>
            <p:cNvPr id="9"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0" name="同心圆 9"/>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sp>
            <p:nvSpPr>
              <p:cNvPr id="11" name="同心圆 10"/>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grpSp>
      </p:grpSp>
      <p:grpSp>
        <p:nvGrpSpPr>
          <p:cNvPr id="13" name="组合 33"/>
          <p:cNvGrpSpPr/>
          <p:nvPr/>
        </p:nvGrpSpPr>
        <p:grpSpPr bwMode="auto">
          <a:xfrm>
            <a:off x="3981450" y="3428365"/>
            <a:ext cx="2615565" cy="2649855"/>
            <a:chOff x="3091333" y="1182834"/>
            <a:chExt cx="3298687" cy="3298688"/>
          </a:xfrm>
        </p:grpSpPr>
        <p:sp>
          <p:nvSpPr>
            <p:cNvPr id="15" name="椭圆 14"/>
            <p:cNvSpPr/>
            <p:nvPr/>
          </p:nvSpPr>
          <p:spPr>
            <a:xfrm>
              <a:off x="3453686" y="1539313"/>
              <a:ext cx="2584025" cy="2585730"/>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accent4"/>
                </a:solidFill>
              </a:endParaRPr>
            </a:p>
          </p:txBody>
        </p:sp>
        <p:grpSp>
          <p:nvGrpSpPr>
            <p:cNvPr id="16"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17" name="同心圆 1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sp>
            <p:nvSpPr>
              <p:cNvPr id="18" name="同心圆 17"/>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grpSp>
      </p:grpSp>
      <p:grpSp>
        <p:nvGrpSpPr>
          <p:cNvPr id="20" name="组合 62"/>
          <p:cNvGrpSpPr/>
          <p:nvPr/>
        </p:nvGrpSpPr>
        <p:grpSpPr bwMode="auto">
          <a:xfrm>
            <a:off x="3630295" y="1667510"/>
            <a:ext cx="2160905" cy="2185670"/>
            <a:chOff x="3091333" y="1182834"/>
            <a:chExt cx="3298687" cy="3298688"/>
          </a:xfrm>
        </p:grpSpPr>
        <p:sp>
          <p:nvSpPr>
            <p:cNvPr id="22" name="椭圆 21"/>
            <p:cNvSpPr/>
            <p:nvPr/>
          </p:nvSpPr>
          <p:spPr>
            <a:xfrm>
              <a:off x="3451916" y="1538872"/>
              <a:ext cx="2586637" cy="2586610"/>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p>
          </p:txBody>
        </p:sp>
        <p:grpSp>
          <p:nvGrpSpPr>
            <p:cNvPr id="23"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24" name="同心圆 2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sp>
            <p:nvSpPr>
              <p:cNvPr id="25" name="同心圆 24"/>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zh-CN" altLang="en-US" sz="3200">
                  <a:solidFill>
                    <a:schemeClr val="tx1"/>
                  </a:solidFill>
                </a:endParaRPr>
              </a:p>
            </p:txBody>
          </p:sp>
        </p:grpSp>
      </p:grpSp>
      <p:sp>
        <p:nvSpPr>
          <p:cNvPr id="26" name="矩形 25"/>
          <p:cNvSpPr/>
          <p:nvPr/>
        </p:nvSpPr>
        <p:spPr>
          <a:xfrm>
            <a:off x="6668333" y="5130146"/>
            <a:ext cx="4221347" cy="1503502"/>
          </a:xfrm>
          <a:prstGeom prst="rect">
            <a:avLst/>
          </a:prstGeom>
        </p:spPr>
        <p:txBody>
          <a:bodyPr lIns="115203" tIns="57601" rIns="115203" bIns="57601">
            <a:spAutoFit/>
          </a:bodyPr>
          <a:lstStyle/>
          <a:p>
            <a:pPr defTabSz="1219200">
              <a:lnSpc>
                <a:spcPct val="130000"/>
              </a:lnSpc>
              <a:defRPr/>
            </a:pPr>
            <a:r>
              <a:rPr lang="zh-CN" altLang="en-US" sz="2265" dirty="0">
                <a:solidFill>
                  <a:schemeClr val="tx1">
                    <a:lumMod val="95000"/>
                    <a:lumOff val="5000"/>
                  </a:schemeClr>
                </a:solidFill>
                <a:latin typeface="微软雅黑" panose="020B0503020204020204" charset="-122"/>
                <a:ea typeface="微软雅黑" panose="020B0503020204020204" charset="-122"/>
              </a:rPr>
              <a:t>单击填加标题</a:t>
            </a:r>
            <a:endParaRPr lang="en-US" altLang="zh-CN" sz="2265" dirty="0">
              <a:solidFill>
                <a:schemeClr val="tx1">
                  <a:lumMod val="95000"/>
                  <a:lumOff val="5000"/>
                </a:schemeClr>
              </a:solidFill>
              <a:latin typeface="微软雅黑" panose="020B0503020204020204" charset="-122"/>
              <a:ea typeface="微软雅黑" panose="020B0503020204020204" charset="-122"/>
            </a:endParaRPr>
          </a:p>
          <a:p>
            <a:pPr defTabSz="1219200">
              <a:lnSpc>
                <a:spcPct val="130000"/>
              </a:lnSpc>
              <a:defRPr/>
            </a:pPr>
            <a:r>
              <a:rPr lang="zh-CN" altLang="en-US" sz="1465" dirty="0">
                <a:solidFill>
                  <a:schemeClr val="tx1">
                    <a:lumMod val="95000"/>
                    <a:lumOff val="5000"/>
                  </a:scheme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1219200">
              <a:lnSpc>
                <a:spcPct val="130000"/>
              </a:lnSpc>
              <a:defRPr/>
            </a:pPr>
            <a:endParaRPr lang="zh-CN" altLang="en-US" sz="1735" dirty="0">
              <a:solidFill>
                <a:schemeClr val="tx1">
                  <a:lumMod val="95000"/>
                  <a:lumOff val="5000"/>
                </a:schemeClr>
              </a:solidFill>
              <a:latin typeface="微软雅黑" panose="020B0503020204020204" charset="-122"/>
              <a:ea typeface="微软雅黑" panose="020B0503020204020204" charset="-122"/>
            </a:endParaRPr>
          </a:p>
        </p:txBody>
      </p:sp>
      <p:sp>
        <p:nvSpPr>
          <p:cNvPr id="27" name="矩形 26"/>
          <p:cNvSpPr/>
          <p:nvPr/>
        </p:nvSpPr>
        <p:spPr>
          <a:xfrm>
            <a:off x="8812858" y="1984415"/>
            <a:ext cx="3070432" cy="1796980"/>
          </a:xfrm>
          <a:prstGeom prst="rect">
            <a:avLst/>
          </a:prstGeom>
        </p:spPr>
        <p:txBody>
          <a:bodyPr lIns="115203" tIns="57601" rIns="115203" bIns="57601">
            <a:spAutoFit/>
          </a:bodyPr>
          <a:lstStyle/>
          <a:p>
            <a:pPr defTabSz="1219200">
              <a:lnSpc>
                <a:spcPct val="130000"/>
              </a:lnSpc>
              <a:defRPr/>
            </a:pPr>
            <a:r>
              <a:rPr lang="zh-CN" altLang="en-US" sz="2265" dirty="0">
                <a:solidFill>
                  <a:schemeClr val="tx1">
                    <a:lumMod val="95000"/>
                    <a:lumOff val="5000"/>
                  </a:schemeClr>
                </a:solidFill>
                <a:latin typeface="微软雅黑" panose="020B0503020204020204" charset="-122"/>
                <a:ea typeface="微软雅黑" panose="020B0503020204020204" charset="-122"/>
              </a:rPr>
              <a:t>单击填加标题</a:t>
            </a:r>
            <a:endParaRPr lang="en-US" altLang="zh-CN" sz="2265" dirty="0">
              <a:solidFill>
                <a:schemeClr val="tx1">
                  <a:lumMod val="95000"/>
                  <a:lumOff val="5000"/>
                </a:schemeClr>
              </a:solidFill>
              <a:latin typeface="微软雅黑" panose="020B0503020204020204" charset="-122"/>
              <a:ea typeface="微软雅黑" panose="020B0503020204020204" charset="-122"/>
            </a:endParaRPr>
          </a:p>
          <a:p>
            <a:pPr defTabSz="1219200">
              <a:lnSpc>
                <a:spcPct val="130000"/>
              </a:lnSpc>
              <a:defRPr/>
            </a:pPr>
            <a:r>
              <a:rPr lang="zh-CN" altLang="en-US" sz="1465" dirty="0">
                <a:solidFill>
                  <a:schemeClr val="tx1">
                    <a:lumMod val="95000"/>
                    <a:lumOff val="5000"/>
                  </a:scheme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1219200">
              <a:lnSpc>
                <a:spcPct val="130000"/>
              </a:lnSpc>
              <a:defRPr/>
            </a:pPr>
            <a:endParaRPr lang="zh-CN" altLang="en-US" sz="1735" dirty="0">
              <a:solidFill>
                <a:schemeClr val="tx1">
                  <a:lumMod val="95000"/>
                  <a:lumOff val="5000"/>
                </a:schemeClr>
              </a:solidFill>
              <a:latin typeface="微软雅黑" panose="020B0503020204020204" charset="-122"/>
              <a:ea typeface="微软雅黑" panose="020B0503020204020204" charset="-122"/>
            </a:endParaRPr>
          </a:p>
        </p:txBody>
      </p:sp>
      <p:sp>
        <p:nvSpPr>
          <p:cNvPr id="28" name="矩形 27"/>
          <p:cNvSpPr/>
          <p:nvPr/>
        </p:nvSpPr>
        <p:spPr>
          <a:xfrm>
            <a:off x="682782" y="3010811"/>
            <a:ext cx="3072424" cy="1796980"/>
          </a:xfrm>
          <a:prstGeom prst="rect">
            <a:avLst/>
          </a:prstGeom>
        </p:spPr>
        <p:txBody>
          <a:bodyPr lIns="115203" tIns="57601" rIns="115203" bIns="57601">
            <a:spAutoFit/>
          </a:bodyPr>
          <a:lstStyle/>
          <a:p>
            <a:pPr defTabSz="1219200">
              <a:lnSpc>
                <a:spcPct val="130000"/>
              </a:lnSpc>
              <a:defRPr/>
            </a:pPr>
            <a:r>
              <a:rPr lang="zh-CN" altLang="en-US" sz="2265" dirty="0">
                <a:solidFill>
                  <a:schemeClr val="tx1">
                    <a:lumMod val="95000"/>
                    <a:lumOff val="5000"/>
                  </a:schemeClr>
                </a:solidFill>
                <a:latin typeface="微软雅黑" panose="020B0503020204020204" charset="-122"/>
                <a:ea typeface="微软雅黑" panose="020B0503020204020204" charset="-122"/>
              </a:rPr>
              <a:t>单击填加标题</a:t>
            </a:r>
            <a:endParaRPr lang="en-US" altLang="zh-CN" sz="2265" dirty="0">
              <a:solidFill>
                <a:schemeClr val="tx1">
                  <a:lumMod val="95000"/>
                  <a:lumOff val="5000"/>
                </a:schemeClr>
              </a:solidFill>
              <a:latin typeface="微软雅黑" panose="020B0503020204020204" charset="-122"/>
              <a:ea typeface="微软雅黑" panose="020B0503020204020204" charset="-122"/>
            </a:endParaRPr>
          </a:p>
          <a:p>
            <a:pPr defTabSz="1219200">
              <a:lnSpc>
                <a:spcPct val="130000"/>
              </a:lnSpc>
              <a:defRPr/>
            </a:pPr>
            <a:r>
              <a:rPr lang="zh-CN" altLang="en-US" sz="1465" dirty="0">
                <a:solidFill>
                  <a:schemeClr val="tx1">
                    <a:lumMod val="95000"/>
                    <a:lumOff val="5000"/>
                  </a:schemeClr>
                </a:solidFill>
                <a:latin typeface="微软雅黑" panose="020B0503020204020204" charset="-122"/>
                <a:ea typeface="微软雅黑" panose="020B0503020204020204" charset="-122"/>
              </a:rPr>
              <a:t>这里输入文字这里输入文字这里输入文字这里输入文字这里输入文字这里输入文字</a:t>
            </a:r>
          </a:p>
          <a:p>
            <a:pPr defTabSz="1219200">
              <a:lnSpc>
                <a:spcPct val="130000"/>
              </a:lnSpc>
              <a:defRPr/>
            </a:pPr>
            <a:endParaRPr lang="zh-CN" altLang="en-US" sz="1735" dirty="0">
              <a:solidFill>
                <a:schemeClr val="tx1">
                  <a:lumMod val="95000"/>
                  <a:lumOff val="5000"/>
                </a:schemeClr>
              </a:solidFill>
              <a:latin typeface="微软雅黑" panose="020B0503020204020204" charset="-122"/>
              <a:ea typeface="微软雅黑" panose="020B0503020204020204" charset="-122"/>
            </a:endParaRPr>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
          <p:cNvPicPr>
            <a:picLocks noChangeAspect="1"/>
          </p:cNvPicPr>
          <p:nvPr/>
        </p:nvPicPr>
        <p:blipFill>
          <a:blip r:embed="rId2"/>
          <a:stretch>
            <a:fillRect/>
          </a:stretch>
        </p:blipFill>
        <p:spPr>
          <a:xfrm>
            <a:off x="-8890" y="1105535"/>
            <a:ext cx="12238990" cy="4461510"/>
          </a:xfrm>
          <a:prstGeom prst="rect">
            <a:avLst/>
          </a:prstGeom>
        </p:spPr>
      </p:pic>
      <p:pic>
        <p:nvPicPr>
          <p:cNvPr id="6" name="图片 5" descr="8"/>
          <p:cNvPicPr>
            <a:picLocks noChangeAspect="1"/>
          </p:cNvPicPr>
          <p:nvPr/>
        </p:nvPicPr>
        <p:blipFill>
          <a:blip r:embed="rId3"/>
          <a:stretch>
            <a:fillRect/>
          </a:stretch>
        </p:blipFill>
        <p:spPr>
          <a:xfrm>
            <a:off x="-460375" y="-6350"/>
            <a:ext cx="3495675" cy="1994535"/>
          </a:xfrm>
          <a:prstGeom prst="rect">
            <a:avLst/>
          </a:prstGeom>
        </p:spPr>
      </p:pic>
      <p:cxnSp>
        <p:nvCxnSpPr>
          <p:cNvPr id="7" name="直接连接符 6"/>
          <p:cNvCxnSpPr/>
          <p:nvPr/>
        </p:nvCxnSpPr>
        <p:spPr>
          <a:xfrm>
            <a:off x="5157470" y="3832225"/>
            <a:ext cx="266319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5156200" y="3248025"/>
            <a:ext cx="2665095" cy="613410"/>
          </a:xfrm>
          <a:prstGeom prst="rect">
            <a:avLst/>
          </a:prstGeom>
          <a:effectLst/>
        </p:spPr>
        <p:txBody>
          <a:bodyPr wrap="square">
            <a:spAutoFit/>
          </a:bodyPr>
          <a:lstStyle/>
          <a:p>
            <a:pPr marL="0" lvl="1"/>
            <a:r>
              <a:rPr lang="zh-CN" altLang="en-US" sz="3200" b="1" dirty="0">
                <a:solidFill>
                  <a:srgbClr val="007F00"/>
                </a:solidFill>
                <a:latin typeface="微软雅黑" panose="020B0503020204020204" charset="-122"/>
                <a:ea typeface="微软雅黑" panose="020B0503020204020204" charset="-122"/>
              </a:rPr>
              <a:t>此处添加标题</a:t>
            </a:r>
          </a:p>
        </p:txBody>
      </p:sp>
      <p:grpSp>
        <p:nvGrpSpPr>
          <p:cNvPr id="9" name="组合 8"/>
          <p:cNvGrpSpPr/>
          <p:nvPr/>
        </p:nvGrpSpPr>
        <p:grpSpPr>
          <a:xfrm>
            <a:off x="5160414" y="3976499"/>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p:nvGrpSpPr>
        <p:grpSpPr>
          <a:xfrm>
            <a:off x="6525081" y="3976499"/>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5156929" y="4265111"/>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 name="组合 23"/>
          <p:cNvGrpSpPr/>
          <p:nvPr/>
        </p:nvGrpSpPr>
        <p:grpSpPr>
          <a:xfrm>
            <a:off x="6525081" y="4264531"/>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9" name="组合 28"/>
          <p:cNvGrpSpPr/>
          <p:nvPr/>
        </p:nvGrpSpPr>
        <p:grpSpPr>
          <a:xfrm>
            <a:off x="5156929" y="4553143"/>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6525081" y="4552563"/>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9" name="图片 38" descr="01"/>
          <p:cNvPicPr>
            <a:picLocks noChangeAspect="1"/>
          </p:cNvPicPr>
          <p:nvPr/>
        </p:nvPicPr>
        <p:blipFill>
          <a:blip r:embed="rId4"/>
          <a:stretch>
            <a:fillRect/>
          </a:stretch>
        </p:blipFill>
        <p:spPr>
          <a:xfrm>
            <a:off x="4870450" y="1631950"/>
            <a:ext cx="3077210" cy="1671955"/>
          </a:xfrm>
          <a:prstGeom prst="rect">
            <a:avLst/>
          </a:prstGeom>
        </p:spPr>
      </p:pic>
      <p:pic>
        <p:nvPicPr>
          <p:cNvPr id="40" name="图片 39" descr="88"/>
          <p:cNvPicPr>
            <a:picLocks noChangeAspect="1"/>
          </p:cNvPicPr>
          <p:nvPr/>
        </p:nvPicPr>
        <p:blipFill>
          <a:blip r:embed="rId5"/>
          <a:stretch>
            <a:fillRect/>
          </a:stretch>
        </p:blipFill>
        <p:spPr>
          <a:xfrm>
            <a:off x="9127490" y="1845945"/>
            <a:ext cx="1815465" cy="1659255"/>
          </a:xfrm>
          <a:prstGeom prst="rect">
            <a:avLst/>
          </a:prstGeom>
        </p:spPr>
      </p:pic>
      <p:pic>
        <p:nvPicPr>
          <p:cNvPr id="41" name="图片 40" descr="87"/>
          <p:cNvPicPr>
            <a:picLocks noChangeAspect="1"/>
          </p:cNvPicPr>
          <p:nvPr/>
        </p:nvPicPr>
        <p:blipFill>
          <a:blip r:embed="rId6"/>
          <a:stretch>
            <a:fillRect/>
          </a:stretch>
        </p:blipFill>
        <p:spPr>
          <a:xfrm>
            <a:off x="1515110" y="4464685"/>
            <a:ext cx="1661160" cy="1442720"/>
          </a:xfrm>
          <a:prstGeom prst="rect">
            <a:avLst/>
          </a:prstGeom>
        </p:spPr>
      </p:pic>
      <p:pic>
        <p:nvPicPr>
          <p:cNvPr id="42" name="图片 41" descr="999"/>
          <p:cNvPicPr>
            <a:picLocks noChangeAspect="1"/>
          </p:cNvPicPr>
          <p:nvPr/>
        </p:nvPicPr>
        <p:blipFill>
          <a:blip r:embed="rId7"/>
          <a:stretch>
            <a:fillRect/>
          </a:stretch>
        </p:blipFill>
        <p:spPr>
          <a:xfrm>
            <a:off x="9127490" y="417639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017008" y="4445972"/>
            <a:ext cx="953479" cy="953477"/>
            <a:chOff x="680580" y="1491630"/>
            <a:chExt cx="1479184" cy="1479182"/>
          </a:xfrm>
        </p:grpSpPr>
        <p:grpSp>
          <p:nvGrpSpPr>
            <p:cNvPr id="6" name="组合 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 name="椭圆 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charset="-122"/>
                <a:ea typeface="微软雅黑" panose="020B0503020204020204" charset="-122"/>
              </a:endParaRPr>
            </a:p>
          </p:txBody>
        </p:sp>
      </p:grpSp>
      <p:grpSp>
        <p:nvGrpSpPr>
          <p:cNvPr id="10" name="组合 9"/>
          <p:cNvGrpSpPr/>
          <p:nvPr/>
        </p:nvGrpSpPr>
        <p:grpSpPr>
          <a:xfrm>
            <a:off x="8017008" y="2000604"/>
            <a:ext cx="953479" cy="953477"/>
            <a:chOff x="680580" y="1491630"/>
            <a:chExt cx="1479184" cy="1479182"/>
          </a:xfrm>
        </p:grpSpPr>
        <p:grpSp>
          <p:nvGrpSpPr>
            <p:cNvPr id="11" name="组合 1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4" name="椭圆 1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charset="-122"/>
                <a:ea typeface="微软雅黑" panose="020B0503020204020204" charset="-122"/>
              </a:endParaRPr>
            </a:p>
          </p:txBody>
        </p:sp>
      </p:grpSp>
      <p:grpSp>
        <p:nvGrpSpPr>
          <p:cNvPr id="15" name="组合 14"/>
          <p:cNvGrpSpPr/>
          <p:nvPr/>
        </p:nvGrpSpPr>
        <p:grpSpPr>
          <a:xfrm>
            <a:off x="3351131" y="4441354"/>
            <a:ext cx="953479" cy="953477"/>
            <a:chOff x="680580" y="1491630"/>
            <a:chExt cx="1479184" cy="1479182"/>
          </a:xfrm>
        </p:grpSpPr>
        <p:grpSp>
          <p:nvGrpSpPr>
            <p:cNvPr id="16" name="组合 1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9" name="椭圆 1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charset="-122"/>
                <a:ea typeface="微软雅黑" panose="020B0503020204020204" charset="-122"/>
              </a:endParaRPr>
            </a:p>
          </p:txBody>
        </p:sp>
      </p:grpSp>
      <p:sp>
        <p:nvSpPr>
          <p:cNvPr id="21" name="Freeform 47"/>
          <p:cNvSpPr/>
          <p:nvPr/>
        </p:nvSpPr>
        <p:spPr bwMode="auto">
          <a:xfrm>
            <a:off x="4641603" y="3292925"/>
            <a:ext cx="3553835" cy="2207535"/>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3200">
              <a:latin typeface="+mn-ea"/>
            </a:endParaRPr>
          </a:p>
        </p:txBody>
      </p:sp>
      <p:grpSp>
        <p:nvGrpSpPr>
          <p:cNvPr id="22" name="Group 126"/>
          <p:cNvGrpSpPr/>
          <p:nvPr/>
        </p:nvGrpSpPr>
        <p:grpSpPr>
          <a:xfrm>
            <a:off x="3593837" y="4671969"/>
            <a:ext cx="493275" cy="463496"/>
            <a:chOff x="3175" y="-1587"/>
            <a:chExt cx="1209675" cy="1136651"/>
          </a:xfrm>
          <a:solidFill>
            <a:srgbClr val="008000"/>
          </a:solidFill>
        </p:grpSpPr>
        <p:sp>
          <p:nvSpPr>
            <p:cNvPr id="2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latin typeface="+mn-ea"/>
              </a:endParaRPr>
            </a:p>
          </p:txBody>
        </p:sp>
        <p:sp>
          <p:nvSpPr>
            <p:cNvPr id="2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latin typeface="+mn-ea"/>
              </a:endParaRPr>
            </a:p>
          </p:txBody>
        </p:sp>
        <p:sp>
          <p:nvSpPr>
            <p:cNvPr id="2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latin typeface="+mn-ea"/>
              </a:endParaRPr>
            </a:p>
          </p:txBody>
        </p:sp>
      </p:grpSp>
      <p:grpSp>
        <p:nvGrpSpPr>
          <p:cNvPr id="26" name="Group 135"/>
          <p:cNvGrpSpPr/>
          <p:nvPr/>
        </p:nvGrpSpPr>
        <p:grpSpPr>
          <a:xfrm>
            <a:off x="8252410" y="4753393"/>
            <a:ext cx="491384" cy="338635"/>
            <a:chOff x="3175" y="4763"/>
            <a:chExt cx="3130550" cy="2157412"/>
          </a:xfrm>
          <a:solidFill>
            <a:srgbClr val="008000"/>
          </a:solidFill>
        </p:grpSpPr>
        <p:sp>
          <p:nvSpPr>
            <p:cNvPr id="2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latin typeface="+mn-ea"/>
              </a:endParaRPr>
            </a:p>
          </p:txBody>
        </p:sp>
        <p:sp>
          <p:nvSpPr>
            <p:cNvPr id="2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latin typeface="+mn-ea"/>
              </a:endParaRPr>
            </a:p>
          </p:txBody>
        </p:sp>
        <p:sp>
          <p:nvSpPr>
            <p:cNvPr id="2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latin typeface="+mn-ea"/>
              </a:endParaRPr>
            </a:p>
          </p:txBody>
        </p:sp>
        <p:sp>
          <p:nvSpPr>
            <p:cNvPr id="3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latin typeface="+mn-ea"/>
              </a:endParaRPr>
            </a:p>
          </p:txBody>
        </p:sp>
        <p:sp>
          <p:nvSpPr>
            <p:cNvPr id="3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latin typeface="+mn-ea"/>
              </a:endParaRPr>
            </a:p>
          </p:txBody>
        </p:sp>
      </p:grpSp>
      <p:sp>
        <p:nvSpPr>
          <p:cNvPr id="32" name="Freeform 73"/>
          <p:cNvSpPr/>
          <p:nvPr/>
        </p:nvSpPr>
        <p:spPr bwMode="auto">
          <a:xfrm>
            <a:off x="8295214" y="2275000"/>
            <a:ext cx="406205" cy="404689"/>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008000"/>
          </a:solidFill>
          <a:ln>
            <a:noFill/>
          </a:ln>
        </p:spPr>
        <p:txBody>
          <a:bodyPr vert="horz" wrap="square" lIns="91440" tIns="45720" rIns="91440" bIns="45720" numCol="1" anchor="t" anchorCtr="0" compatLnSpc="1"/>
          <a:lstStyle/>
          <a:p>
            <a:endParaRPr lang="id-ID" sz="3200">
              <a:latin typeface="+mn-ea"/>
            </a:endParaRPr>
          </a:p>
        </p:txBody>
      </p:sp>
      <p:grpSp>
        <p:nvGrpSpPr>
          <p:cNvPr id="33" name="组合 32"/>
          <p:cNvGrpSpPr/>
          <p:nvPr/>
        </p:nvGrpSpPr>
        <p:grpSpPr>
          <a:xfrm>
            <a:off x="3343107" y="2125608"/>
            <a:ext cx="953479" cy="953477"/>
            <a:chOff x="680580" y="1491630"/>
            <a:chExt cx="1479184" cy="1479182"/>
          </a:xfrm>
        </p:grpSpPr>
        <p:grpSp>
          <p:nvGrpSpPr>
            <p:cNvPr id="34" name="组合 3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37" name="椭圆 3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35"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charset="-122"/>
                <a:ea typeface="微软雅黑" panose="020B0503020204020204" charset="-122"/>
              </a:endParaRPr>
            </a:p>
          </p:txBody>
        </p:sp>
      </p:grpSp>
      <p:sp>
        <p:nvSpPr>
          <p:cNvPr id="38" name="Freeform 55"/>
          <p:cNvSpPr/>
          <p:nvPr/>
        </p:nvSpPr>
        <p:spPr bwMode="auto">
          <a:xfrm>
            <a:off x="3595504" y="2279565"/>
            <a:ext cx="412159" cy="510779"/>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rgbClr val="008000"/>
          </a:solidFill>
          <a:ln>
            <a:noFill/>
          </a:ln>
        </p:spPr>
        <p:txBody>
          <a:bodyPr vert="horz" wrap="square" lIns="91440" tIns="45720" rIns="91440" bIns="45720" numCol="1" anchor="t" anchorCtr="0" compatLnSpc="1"/>
          <a:lstStyle/>
          <a:p>
            <a:endParaRPr lang="id-ID" sz="3200">
              <a:latin typeface="+mn-ea"/>
            </a:endParaRPr>
          </a:p>
        </p:txBody>
      </p:sp>
      <p:sp>
        <p:nvSpPr>
          <p:cNvPr id="39" name="TextBox 38"/>
          <p:cNvSpPr txBox="1"/>
          <p:nvPr/>
        </p:nvSpPr>
        <p:spPr>
          <a:xfrm>
            <a:off x="1200250" y="4231806"/>
            <a:ext cx="2410664" cy="374398"/>
          </a:xfrm>
          <a:prstGeom prst="rect">
            <a:avLst/>
          </a:prstGeom>
          <a:noFill/>
        </p:spPr>
        <p:txBody>
          <a:bodyPr wrap="square" lIns="0" rIns="0" bIns="0" rtlCol="0">
            <a:spAutoFit/>
          </a:bodyPr>
          <a:lstStyle/>
          <a:p>
            <a:pPr algn="ctr" defTabSz="0">
              <a:tabLst>
                <a:tab pos="1367155" algn="l"/>
              </a:tabLst>
            </a:pPr>
            <a:r>
              <a:rPr lang="zh-CN" altLang="en-US" sz="2135" b="1" dirty="0">
                <a:solidFill>
                  <a:srgbClr val="006600"/>
                </a:solidFill>
                <a:latin typeface="微软雅黑" panose="020B0503020204020204" charset="-122"/>
                <a:ea typeface="微软雅黑" panose="020B0503020204020204" charset="-122"/>
                <a:cs typeface="Calibri" panose="020F0502020204030204"/>
              </a:rPr>
              <a:t>填加标题</a:t>
            </a:r>
            <a:endParaRPr lang="en-US" sz="2135" b="1" dirty="0">
              <a:solidFill>
                <a:srgbClr val="006600"/>
              </a:solidFill>
              <a:latin typeface="微软雅黑" panose="020B0503020204020204" charset="-122"/>
              <a:ea typeface="微软雅黑" panose="020B0503020204020204" charset="-122"/>
              <a:cs typeface="Calibri" panose="020F0502020204030204"/>
            </a:endParaRPr>
          </a:p>
        </p:txBody>
      </p:sp>
      <p:sp>
        <p:nvSpPr>
          <p:cNvPr id="40" name="TextBox 39"/>
          <p:cNvSpPr txBox="1"/>
          <p:nvPr/>
        </p:nvSpPr>
        <p:spPr>
          <a:xfrm>
            <a:off x="1008229" y="4637409"/>
            <a:ext cx="2063887" cy="846194"/>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单击此处文本单击添加文本单击此处文本单击添加文本单击此处文本单击添加文本</a:t>
            </a:r>
            <a:endParaRPr lang="en-US" sz="1335" dirty="0">
              <a:solidFill>
                <a:schemeClr val="tx1">
                  <a:lumMod val="85000"/>
                  <a:lumOff val="15000"/>
                </a:schemeClr>
              </a:solidFill>
              <a:latin typeface="微软雅黑" panose="020B0503020204020204" charset="-122"/>
              <a:ea typeface="微软雅黑" panose="020B0503020204020204" charset="-122"/>
              <a:cs typeface="Calibri" panose="020F0502020204030204"/>
            </a:endParaRPr>
          </a:p>
        </p:txBody>
      </p:sp>
      <p:sp>
        <p:nvSpPr>
          <p:cNvPr id="41" name="TextBox 40"/>
          <p:cNvSpPr txBox="1"/>
          <p:nvPr/>
        </p:nvSpPr>
        <p:spPr>
          <a:xfrm>
            <a:off x="1242739" y="1927550"/>
            <a:ext cx="2410664" cy="374398"/>
          </a:xfrm>
          <a:prstGeom prst="rect">
            <a:avLst/>
          </a:prstGeom>
          <a:noFill/>
        </p:spPr>
        <p:txBody>
          <a:bodyPr wrap="square" lIns="0" rIns="0" bIns="0" rtlCol="0">
            <a:spAutoFit/>
          </a:bodyPr>
          <a:lstStyle/>
          <a:p>
            <a:pPr algn="ctr" defTabSz="0">
              <a:tabLst>
                <a:tab pos="1367155" algn="l"/>
              </a:tabLst>
            </a:pPr>
            <a:r>
              <a:rPr lang="zh-CN" altLang="en-US" sz="2135" b="1" dirty="0">
                <a:solidFill>
                  <a:srgbClr val="006600"/>
                </a:solidFill>
                <a:latin typeface="微软雅黑" panose="020B0503020204020204" charset="-122"/>
                <a:ea typeface="微软雅黑" panose="020B0503020204020204" charset="-122"/>
                <a:cs typeface="Calibri" panose="020F0502020204030204"/>
              </a:rPr>
              <a:t>填加标题</a:t>
            </a:r>
            <a:endParaRPr lang="en-US" sz="2135" b="1" dirty="0">
              <a:solidFill>
                <a:srgbClr val="006600"/>
              </a:solidFill>
              <a:latin typeface="微软雅黑" panose="020B0503020204020204" charset="-122"/>
              <a:ea typeface="微软雅黑" panose="020B0503020204020204" charset="-122"/>
              <a:cs typeface="Calibri" panose="020F0502020204030204"/>
            </a:endParaRPr>
          </a:p>
        </p:txBody>
      </p:sp>
      <p:sp>
        <p:nvSpPr>
          <p:cNvPr id="42" name="TextBox 41"/>
          <p:cNvSpPr txBox="1"/>
          <p:nvPr/>
        </p:nvSpPr>
        <p:spPr>
          <a:xfrm>
            <a:off x="1008229" y="2333153"/>
            <a:ext cx="2063887" cy="846194"/>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单击此处文本单击添加文本单击此处文本单击添加文本单击此处文本单击添加文本</a:t>
            </a:r>
            <a:endParaRPr lang="en-US" sz="1335" dirty="0">
              <a:solidFill>
                <a:schemeClr val="tx1">
                  <a:lumMod val="85000"/>
                  <a:lumOff val="15000"/>
                </a:schemeClr>
              </a:solidFill>
              <a:latin typeface="微软雅黑" panose="020B0503020204020204" charset="-122"/>
              <a:ea typeface="微软雅黑" panose="020B0503020204020204" charset="-122"/>
              <a:cs typeface="Calibri" panose="020F0502020204030204"/>
            </a:endParaRPr>
          </a:p>
        </p:txBody>
      </p:sp>
      <p:sp>
        <p:nvSpPr>
          <p:cNvPr id="43" name="TextBox 42"/>
          <p:cNvSpPr txBox="1"/>
          <p:nvPr/>
        </p:nvSpPr>
        <p:spPr>
          <a:xfrm>
            <a:off x="8496937" y="1850778"/>
            <a:ext cx="2410664" cy="374398"/>
          </a:xfrm>
          <a:prstGeom prst="rect">
            <a:avLst/>
          </a:prstGeom>
          <a:noFill/>
        </p:spPr>
        <p:txBody>
          <a:bodyPr wrap="square" lIns="0" rIns="0" bIns="0" rtlCol="0">
            <a:spAutoFit/>
          </a:bodyPr>
          <a:lstStyle/>
          <a:p>
            <a:pPr algn="ctr" defTabSz="0">
              <a:tabLst>
                <a:tab pos="1367155" algn="l"/>
              </a:tabLst>
            </a:pPr>
            <a:r>
              <a:rPr lang="zh-CN" altLang="en-US" sz="2135" b="1" dirty="0">
                <a:solidFill>
                  <a:srgbClr val="006600"/>
                </a:solidFill>
                <a:latin typeface="微软雅黑" panose="020B0503020204020204" charset="-122"/>
                <a:ea typeface="微软雅黑" panose="020B0503020204020204" charset="-122"/>
                <a:cs typeface="Calibri" panose="020F0502020204030204"/>
              </a:rPr>
              <a:t>填加标题</a:t>
            </a:r>
            <a:endParaRPr lang="en-US" sz="2135" b="1" dirty="0">
              <a:solidFill>
                <a:srgbClr val="006600"/>
              </a:solidFill>
              <a:latin typeface="微软雅黑" panose="020B0503020204020204" charset="-122"/>
              <a:ea typeface="微软雅黑" panose="020B0503020204020204" charset="-122"/>
              <a:cs typeface="Calibri" panose="020F0502020204030204"/>
            </a:endParaRPr>
          </a:p>
        </p:txBody>
      </p:sp>
      <p:sp>
        <p:nvSpPr>
          <p:cNvPr id="44" name="TextBox 43"/>
          <p:cNvSpPr txBox="1"/>
          <p:nvPr/>
        </p:nvSpPr>
        <p:spPr>
          <a:xfrm>
            <a:off x="9167441" y="2256381"/>
            <a:ext cx="2063887" cy="846194"/>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单击此处文本单击添加文本单击此处文本单击添加文本单击此处文本单击添加文本</a:t>
            </a:r>
            <a:endParaRPr lang="en-US" sz="1335" dirty="0">
              <a:solidFill>
                <a:schemeClr val="tx1">
                  <a:lumMod val="85000"/>
                  <a:lumOff val="15000"/>
                </a:schemeClr>
              </a:solidFill>
              <a:latin typeface="微软雅黑" panose="020B0503020204020204" charset="-122"/>
              <a:ea typeface="微软雅黑" panose="020B0503020204020204" charset="-122"/>
              <a:cs typeface="Calibri" panose="020F0502020204030204"/>
            </a:endParaRPr>
          </a:p>
        </p:txBody>
      </p:sp>
      <p:sp>
        <p:nvSpPr>
          <p:cNvPr id="45" name="TextBox 44"/>
          <p:cNvSpPr txBox="1"/>
          <p:nvPr/>
        </p:nvSpPr>
        <p:spPr>
          <a:xfrm>
            <a:off x="8525314" y="4251044"/>
            <a:ext cx="2410664" cy="374398"/>
          </a:xfrm>
          <a:prstGeom prst="rect">
            <a:avLst/>
          </a:prstGeom>
          <a:noFill/>
        </p:spPr>
        <p:txBody>
          <a:bodyPr wrap="square" lIns="0" rIns="0" bIns="0" rtlCol="0">
            <a:spAutoFit/>
          </a:bodyPr>
          <a:lstStyle/>
          <a:p>
            <a:pPr algn="ctr" defTabSz="0">
              <a:tabLst>
                <a:tab pos="1367155" algn="l"/>
              </a:tabLst>
            </a:pPr>
            <a:r>
              <a:rPr lang="zh-CN" altLang="en-US" sz="2135" b="1" dirty="0">
                <a:solidFill>
                  <a:srgbClr val="006600"/>
                </a:solidFill>
                <a:latin typeface="微软雅黑" panose="020B0503020204020204" charset="-122"/>
                <a:ea typeface="微软雅黑" panose="020B0503020204020204" charset="-122"/>
                <a:cs typeface="Calibri" panose="020F0502020204030204"/>
              </a:rPr>
              <a:t>填加标题</a:t>
            </a:r>
            <a:endParaRPr lang="en-US" sz="2135" b="1" dirty="0">
              <a:solidFill>
                <a:srgbClr val="006600"/>
              </a:solidFill>
              <a:latin typeface="微软雅黑" panose="020B0503020204020204" charset="-122"/>
              <a:ea typeface="微软雅黑" panose="020B0503020204020204" charset="-122"/>
              <a:cs typeface="Calibri" panose="020F0502020204030204"/>
            </a:endParaRPr>
          </a:p>
        </p:txBody>
      </p:sp>
      <p:sp>
        <p:nvSpPr>
          <p:cNvPr id="46" name="TextBox 45"/>
          <p:cNvSpPr txBox="1"/>
          <p:nvPr/>
        </p:nvSpPr>
        <p:spPr>
          <a:xfrm>
            <a:off x="9144503" y="4656648"/>
            <a:ext cx="2063887" cy="846194"/>
          </a:xfrm>
          <a:prstGeom prst="rect">
            <a:avLst/>
          </a:prstGeom>
          <a:noFill/>
        </p:spPr>
        <p:txBody>
          <a:bodyPr wrap="square" lIns="0" rIns="0" bIns="0" rtlCol="0">
            <a:spAutoFit/>
          </a:bodyPr>
          <a:lstStyle/>
          <a:p>
            <a:pPr algn="ctr">
              <a:lnSpc>
                <a:spcPct val="130000"/>
              </a:lnSpc>
            </a:pPr>
            <a:r>
              <a:rPr lang="zh-CN" altLang="en-US" sz="1335" dirty="0">
                <a:solidFill>
                  <a:schemeClr val="tx1">
                    <a:lumMod val="85000"/>
                    <a:lumOff val="15000"/>
                  </a:schemeClr>
                </a:solidFill>
                <a:latin typeface="微软雅黑" panose="020B0503020204020204" charset="-122"/>
                <a:ea typeface="微软雅黑" panose="020B0503020204020204" charset="-122"/>
              </a:rPr>
              <a:t>单击此处文本单击添加文本单击此处文本单击添加文本单击此处文本单击添加文本</a:t>
            </a:r>
            <a:endParaRPr lang="en-US" sz="1335" dirty="0">
              <a:solidFill>
                <a:schemeClr val="tx1">
                  <a:lumMod val="85000"/>
                  <a:lumOff val="15000"/>
                </a:schemeClr>
              </a:solidFill>
              <a:latin typeface="微软雅黑" panose="020B0503020204020204" charset="-122"/>
              <a:ea typeface="微软雅黑" panose="020B0503020204020204" charset="-122"/>
              <a:cs typeface="Calibri" panose="020F0502020204030204"/>
            </a:endParaRPr>
          </a:p>
        </p:txBody>
      </p:sp>
      <p:grpSp>
        <p:nvGrpSpPr>
          <p:cNvPr id="47" name="组合 46"/>
          <p:cNvGrpSpPr/>
          <p:nvPr/>
        </p:nvGrpSpPr>
        <p:grpSpPr>
          <a:xfrm>
            <a:off x="4944667" y="2345550"/>
            <a:ext cx="2682524" cy="2682524"/>
            <a:chOff x="304800" y="673100"/>
            <a:chExt cx="4000500" cy="4000500"/>
          </a:xfrm>
          <a:blipFill rotWithShape="1">
            <a:blip r:embed="rId2"/>
            <a:stretch>
              <a:fillRect l="-20000" r="-20000"/>
            </a:stretch>
          </a:blipFill>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9" name="椭圆 4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500"/>
                                        <p:tgtEl>
                                          <p:spTgt spid="47"/>
                                        </p:tgtEl>
                                      </p:cBhvr>
                                    </p:animEffect>
                                    <p:anim calcmode="lin" valueType="num">
                                      <p:cBhvr>
                                        <p:cTn id="8" dur="1500" fill="hold"/>
                                        <p:tgtEl>
                                          <p:spTgt spid="47"/>
                                        </p:tgtEl>
                                        <p:attrNameLst>
                                          <p:attrName>ppt_x</p:attrName>
                                        </p:attrNameLst>
                                      </p:cBhvr>
                                      <p:tavLst>
                                        <p:tav tm="0">
                                          <p:val>
                                            <p:strVal val="#ppt_x"/>
                                          </p:val>
                                        </p:tav>
                                        <p:tav tm="100000">
                                          <p:val>
                                            <p:strVal val="#ppt_x"/>
                                          </p:val>
                                        </p:tav>
                                      </p:tavLst>
                                    </p:anim>
                                    <p:anim calcmode="lin" valueType="num">
                                      <p:cBhvr>
                                        <p:cTn id="9" dur="15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8" grpId="0" bldLvl="0" animBg="1"/>
      <p:bldP spid="39" grpId="0"/>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551409" y="1700811"/>
            <a:ext cx="2682524" cy="268252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26" name="椭圆 25"/>
            <p:cNvSpPr/>
            <p:nvPr/>
          </p:nvSpPr>
          <p:spPr>
            <a:xfrm>
              <a:off x="392112" y="760412"/>
              <a:ext cx="3825874" cy="3825874"/>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27" name="组合 26"/>
          <p:cNvGrpSpPr/>
          <p:nvPr/>
        </p:nvGrpSpPr>
        <p:grpSpPr>
          <a:xfrm>
            <a:off x="3697720" y="1700811"/>
            <a:ext cx="2682524" cy="2682524"/>
            <a:chOff x="304800" y="673100"/>
            <a:chExt cx="4000500" cy="4000500"/>
          </a:xfrm>
          <a:blipFill rotWithShape="1">
            <a:blip r:embed="rId3"/>
            <a:stretch>
              <a:fillRect l="-20000" r="-20000"/>
            </a:stretch>
          </a:blip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29" name="椭圆 2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30" name="组合 29"/>
          <p:cNvGrpSpPr/>
          <p:nvPr/>
        </p:nvGrpSpPr>
        <p:grpSpPr>
          <a:xfrm>
            <a:off x="5844031" y="1700811"/>
            <a:ext cx="2682524" cy="2682524"/>
            <a:chOff x="304800" y="673100"/>
            <a:chExt cx="4000500" cy="4000500"/>
          </a:xfrm>
          <a:blipFill rotWithShape="1">
            <a:blip r:embed="rId4"/>
            <a:stretch>
              <a:fillRect l="-20000" r="-20000"/>
            </a:stretch>
          </a:blip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32" name="椭圆 3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33" name="组合 32"/>
          <p:cNvGrpSpPr/>
          <p:nvPr/>
        </p:nvGrpSpPr>
        <p:grpSpPr>
          <a:xfrm>
            <a:off x="7990343" y="1700811"/>
            <a:ext cx="2682524" cy="2682524"/>
            <a:chOff x="304800" y="673100"/>
            <a:chExt cx="4000500" cy="4000500"/>
          </a:xfrm>
          <a:blipFill rotWithShape="1">
            <a:blip r:embed="rId5"/>
            <a:stretch>
              <a:fillRect l="-20000" r="-20000"/>
            </a:stretch>
          </a:blip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35" name="椭圆 3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44" name="矩形 60"/>
          <p:cNvSpPr>
            <a:spLocks noChangeArrowheads="1"/>
          </p:cNvSpPr>
          <p:nvPr/>
        </p:nvSpPr>
        <p:spPr bwMode="auto">
          <a:xfrm>
            <a:off x="1416220" y="4959399"/>
            <a:ext cx="96731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600" dirty="0">
                <a:solidFill>
                  <a:schemeClr val="tx1">
                    <a:lumMod val="95000"/>
                    <a:lumOff val="5000"/>
                  </a:schemeClr>
                </a:solidFill>
                <a:latin typeface="微软雅黑" panose="020B0503020204020204" charset="-122"/>
                <a:ea typeface="微软雅黑" panose="020B0503020204020204" charset="-122"/>
              </a:rPr>
              <a:t>单击此处添加文本单击此处添加文本单击此处添加文本单击此处添加文本单击此处添加文本单击此处添加</a:t>
            </a:r>
            <a:endParaRPr lang="en-US" altLang="zh-CN" sz="1600" dirty="0">
              <a:solidFill>
                <a:schemeClr val="tx1">
                  <a:lumMod val="95000"/>
                  <a:lumOff val="5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95000"/>
                    <a:lumOff val="5000"/>
                  </a:schemeClr>
                </a:solidFill>
                <a:latin typeface="微软雅黑" panose="020B0503020204020204" charset="-122"/>
                <a:ea typeface="微软雅黑" panose="020B0503020204020204" charset="-122"/>
              </a:rPr>
              <a:t>单击此处添加文本单击此处添加文本单击此处添加文本单击此处添加文本单击此处添加文本</a:t>
            </a:r>
            <a:endParaRPr lang="en-US" altLang="zh-CN" sz="1600" dirty="0">
              <a:solidFill>
                <a:schemeClr val="tx1">
                  <a:lumMod val="95000"/>
                  <a:lumOff val="5000"/>
                </a:schemeClr>
              </a:solidFill>
              <a:latin typeface="微软雅黑" panose="020B0503020204020204" charset="-122"/>
              <a:ea typeface="微软雅黑" panose="020B0503020204020204" charset="-122"/>
            </a:endParaRPr>
          </a:p>
        </p:txBody>
      </p:sp>
      <p:cxnSp>
        <p:nvCxnSpPr>
          <p:cNvPr id="45" name="Straight Connector 42"/>
          <p:cNvCxnSpPr/>
          <p:nvPr/>
        </p:nvCxnSpPr>
        <p:spPr>
          <a:xfrm>
            <a:off x="1200256" y="4767375"/>
            <a:ext cx="9989409"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81391" y="3060383"/>
            <a:ext cx="1790323" cy="932433"/>
            <a:chOff x="3462076" y="3216593"/>
            <a:chExt cx="1790323" cy="932433"/>
          </a:xfrm>
        </p:grpSpPr>
        <p:cxnSp>
          <p:nvCxnSpPr>
            <p:cNvPr id="25" name="直接连接符 84"/>
            <p:cNvCxnSpPr/>
            <p:nvPr/>
          </p:nvCxnSpPr>
          <p:spPr>
            <a:xfrm flipV="1">
              <a:off x="440564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6" name="弧形 85"/>
            <p:cNvSpPr/>
            <p:nvPr/>
          </p:nvSpPr>
          <p:spPr>
            <a:xfrm rot="16200000">
              <a:off x="346207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27" name="Group 78"/>
          <p:cNvGrpSpPr/>
          <p:nvPr/>
        </p:nvGrpSpPr>
        <p:grpSpPr>
          <a:xfrm>
            <a:off x="1741795" y="3020152"/>
            <a:ext cx="999616" cy="999876"/>
            <a:chOff x="5013110" y="5059616"/>
            <a:chExt cx="3378533" cy="3379413"/>
          </a:xfrm>
        </p:grpSpPr>
        <p:sp>
          <p:nvSpPr>
            <p:cNvPr id="28" name="Oval 81"/>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29" name="Oval 82"/>
            <p:cNvSpPr/>
            <p:nvPr/>
          </p:nvSpPr>
          <p:spPr>
            <a:xfrm>
              <a:off x="5286107" y="5332685"/>
              <a:ext cx="2832537" cy="2833275"/>
            </a:xfrm>
            <a:prstGeom prst="ellips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30" name="Group 74"/>
          <p:cNvGrpSpPr/>
          <p:nvPr/>
        </p:nvGrpSpPr>
        <p:grpSpPr>
          <a:xfrm>
            <a:off x="7607863" y="3020363"/>
            <a:ext cx="999616" cy="999876"/>
            <a:chOff x="5013110" y="5059616"/>
            <a:chExt cx="3378533" cy="3379413"/>
          </a:xfrm>
        </p:grpSpPr>
        <p:sp>
          <p:nvSpPr>
            <p:cNvPr id="31" name="Oval 76"/>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32" name="Oval 77"/>
            <p:cNvSpPr/>
            <p:nvPr/>
          </p:nvSpPr>
          <p:spPr>
            <a:xfrm>
              <a:off x="5286107" y="5332685"/>
              <a:ext cx="2832537" cy="2833275"/>
            </a:xfrm>
            <a:prstGeom prst="ellips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33" name="Group 61"/>
          <p:cNvGrpSpPr/>
          <p:nvPr/>
        </p:nvGrpSpPr>
        <p:grpSpPr>
          <a:xfrm>
            <a:off x="5652008" y="3015220"/>
            <a:ext cx="999616" cy="999876"/>
            <a:chOff x="5013110" y="5059616"/>
            <a:chExt cx="3378533" cy="3379413"/>
          </a:xfrm>
        </p:grpSpPr>
        <p:sp>
          <p:nvSpPr>
            <p:cNvPr id="34" name="Oval 63"/>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49" name="Oval 73"/>
            <p:cNvSpPr/>
            <p:nvPr/>
          </p:nvSpPr>
          <p:spPr>
            <a:xfrm>
              <a:off x="5286107" y="5332685"/>
              <a:ext cx="2832537" cy="2833275"/>
            </a:xfrm>
            <a:prstGeom prst="ellips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50" name="Group 57"/>
          <p:cNvGrpSpPr/>
          <p:nvPr/>
        </p:nvGrpSpPr>
        <p:grpSpPr>
          <a:xfrm>
            <a:off x="3691234" y="3012258"/>
            <a:ext cx="999616" cy="999876"/>
            <a:chOff x="5013110" y="5059616"/>
            <a:chExt cx="3378533" cy="3379413"/>
          </a:xfrm>
        </p:grpSpPr>
        <p:sp>
          <p:nvSpPr>
            <p:cNvPr id="55" name="Oval 59"/>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57" name="Oval 60"/>
            <p:cNvSpPr/>
            <p:nvPr/>
          </p:nvSpPr>
          <p:spPr>
            <a:xfrm>
              <a:off x="5286108" y="5332684"/>
              <a:ext cx="2832536" cy="2833274"/>
            </a:xfrm>
            <a:prstGeom prst="ellips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grpSp>
        <p:nvGrpSpPr>
          <p:cNvPr id="69" name="组合 68"/>
          <p:cNvGrpSpPr/>
          <p:nvPr/>
        </p:nvGrpSpPr>
        <p:grpSpPr>
          <a:xfrm>
            <a:off x="5740190" y="3060383"/>
            <a:ext cx="1790323" cy="932433"/>
            <a:chOff x="5420875" y="3216593"/>
            <a:chExt cx="1790323" cy="932433"/>
          </a:xfrm>
        </p:grpSpPr>
        <p:cxnSp>
          <p:nvCxnSpPr>
            <p:cNvPr id="70" name="直接连接符 84"/>
            <p:cNvCxnSpPr/>
            <p:nvPr/>
          </p:nvCxnSpPr>
          <p:spPr>
            <a:xfrm flipV="1">
              <a:off x="6364440"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71" name="弧形 85"/>
            <p:cNvSpPr/>
            <p:nvPr/>
          </p:nvSpPr>
          <p:spPr>
            <a:xfrm rot="16200000">
              <a:off x="5420875"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74" name="组合 73"/>
          <p:cNvGrpSpPr/>
          <p:nvPr/>
        </p:nvGrpSpPr>
        <p:grpSpPr>
          <a:xfrm>
            <a:off x="7696045" y="3060383"/>
            <a:ext cx="1790323" cy="932433"/>
            <a:chOff x="7376730" y="3216593"/>
            <a:chExt cx="1790323" cy="932433"/>
          </a:xfrm>
        </p:grpSpPr>
        <p:cxnSp>
          <p:nvCxnSpPr>
            <p:cNvPr id="83" name="直接连接符 84"/>
            <p:cNvCxnSpPr/>
            <p:nvPr/>
          </p:nvCxnSpPr>
          <p:spPr>
            <a:xfrm flipV="1">
              <a:off x="8320295"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4" name="弧形 85"/>
            <p:cNvSpPr/>
            <p:nvPr/>
          </p:nvSpPr>
          <p:spPr>
            <a:xfrm rot="16200000">
              <a:off x="7376730"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86" name="组合 85"/>
          <p:cNvGrpSpPr/>
          <p:nvPr/>
        </p:nvGrpSpPr>
        <p:grpSpPr>
          <a:xfrm>
            <a:off x="1822931" y="3060383"/>
            <a:ext cx="1790323" cy="932433"/>
            <a:chOff x="1503616" y="3216593"/>
            <a:chExt cx="1790323" cy="932433"/>
          </a:xfrm>
        </p:grpSpPr>
        <p:cxnSp>
          <p:nvCxnSpPr>
            <p:cNvPr id="87" name="直接连接符 84"/>
            <p:cNvCxnSpPr/>
            <p:nvPr/>
          </p:nvCxnSpPr>
          <p:spPr>
            <a:xfrm flipV="1">
              <a:off x="2447181" y="3683673"/>
              <a:ext cx="846758" cy="1"/>
            </a:xfrm>
            <a:prstGeom prst="line">
              <a:avLst/>
            </a:prstGeom>
            <a:noFill/>
            <a:ln w="381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8" name="弧形 85"/>
            <p:cNvSpPr/>
            <p:nvPr/>
          </p:nvSpPr>
          <p:spPr>
            <a:xfrm rot="16200000">
              <a:off x="1503616" y="3216593"/>
              <a:ext cx="932433" cy="932433"/>
            </a:xfrm>
            <a:prstGeom prst="arc">
              <a:avLst>
                <a:gd name="adj1" fmla="val 2657162"/>
                <a:gd name="adj2" fmla="val 817606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latin typeface="微软雅黑" panose="020B0503020204020204" charset="-122"/>
              </a:endParaRPr>
            </a:p>
          </p:txBody>
        </p:sp>
      </p:grpSp>
      <p:grpSp>
        <p:nvGrpSpPr>
          <p:cNvPr id="89" name="Group 108"/>
          <p:cNvGrpSpPr/>
          <p:nvPr/>
        </p:nvGrpSpPr>
        <p:grpSpPr>
          <a:xfrm>
            <a:off x="9519788" y="3020211"/>
            <a:ext cx="999616" cy="999876"/>
            <a:chOff x="5013110" y="5059616"/>
            <a:chExt cx="3378533" cy="3379413"/>
          </a:xfrm>
        </p:grpSpPr>
        <p:sp>
          <p:nvSpPr>
            <p:cNvPr id="90" name="Oval 110"/>
            <p:cNvSpPr/>
            <p:nvPr/>
          </p:nvSpPr>
          <p:spPr>
            <a:xfrm>
              <a:off x="5013110" y="5059616"/>
              <a:ext cx="3378533" cy="3379413"/>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sp>
          <p:nvSpPr>
            <p:cNvPr id="91" name="Oval 111"/>
            <p:cNvSpPr/>
            <p:nvPr/>
          </p:nvSpPr>
          <p:spPr>
            <a:xfrm>
              <a:off x="5286108" y="5332684"/>
              <a:ext cx="2832536" cy="2833274"/>
            </a:xfrm>
            <a:prstGeom prst="ellips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p>
          </p:txBody>
        </p:sp>
      </p:grpSp>
      <p:sp>
        <p:nvSpPr>
          <p:cNvPr id="92" name="文本框 91"/>
          <p:cNvSpPr txBox="1"/>
          <p:nvPr/>
        </p:nvSpPr>
        <p:spPr>
          <a:xfrm>
            <a:off x="820763" y="4585173"/>
            <a:ext cx="2798065" cy="954107"/>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93" name="文本框 92"/>
          <p:cNvSpPr txBox="1"/>
          <p:nvPr/>
        </p:nvSpPr>
        <p:spPr>
          <a:xfrm>
            <a:off x="1229795" y="4173402"/>
            <a:ext cx="1980000" cy="400110"/>
          </a:xfrm>
          <a:prstGeom prst="rect">
            <a:avLst/>
          </a:prstGeom>
          <a:noFill/>
        </p:spPr>
        <p:txBody>
          <a:bodyPr wrap="square" rtlCol="0">
            <a:spAutoFit/>
          </a:bodyPr>
          <a:lstStyle/>
          <a:p>
            <a:pPr algn="ctr"/>
            <a:r>
              <a:rPr lang="zh-CN" altLang="en-US" sz="2000" b="1" dirty="0">
                <a:solidFill>
                  <a:srgbClr val="007F00"/>
                </a:solidFill>
                <a:latin typeface="微软雅黑" panose="020B0503020204020204" charset="-122"/>
                <a:ea typeface="微软雅黑" panose="020B0503020204020204" charset="-122"/>
                <a:cs typeface="Aharoni" panose="02010803020104030203" pitchFamily="2" charset="-79"/>
              </a:rPr>
              <a:t>添加您的标题</a:t>
            </a:r>
          </a:p>
        </p:txBody>
      </p:sp>
      <p:sp>
        <p:nvSpPr>
          <p:cNvPr id="94" name="文本框 93"/>
          <p:cNvSpPr txBox="1"/>
          <p:nvPr/>
        </p:nvSpPr>
        <p:spPr>
          <a:xfrm>
            <a:off x="4759706" y="4585173"/>
            <a:ext cx="2798065" cy="954107"/>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95" name="文本框 94"/>
          <p:cNvSpPr txBox="1"/>
          <p:nvPr/>
        </p:nvSpPr>
        <p:spPr>
          <a:xfrm>
            <a:off x="5168738" y="4173402"/>
            <a:ext cx="1980000" cy="400110"/>
          </a:xfrm>
          <a:prstGeom prst="rect">
            <a:avLst/>
          </a:prstGeom>
          <a:noFill/>
        </p:spPr>
        <p:txBody>
          <a:bodyPr wrap="square" rtlCol="0">
            <a:spAutoFit/>
          </a:bodyPr>
          <a:lstStyle/>
          <a:p>
            <a:pPr algn="ctr"/>
            <a:r>
              <a:rPr lang="zh-CN" altLang="en-US" sz="2000" b="1" dirty="0">
                <a:solidFill>
                  <a:srgbClr val="007F00"/>
                </a:solidFill>
                <a:latin typeface="微软雅黑" panose="020B0503020204020204" charset="-122"/>
                <a:ea typeface="微软雅黑" panose="020B0503020204020204" charset="-122"/>
                <a:cs typeface="Aharoni" panose="02010803020104030203" pitchFamily="2" charset="-79"/>
              </a:rPr>
              <a:t>添加您的标题</a:t>
            </a:r>
          </a:p>
        </p:txBody>
      </p:sp>
      <p:sp>
        <p:nvSpPr>
          <p:cNvPr id="96" name="文本框 95"/>
          <p:cNvSpPr txBox="1"/>
          <p:nvPr/>
        </p:nvSpPr>
        <p:spPr>
          <a:xfrm>
            <a:off x="8635585" y="4585173"/>
            <a:ext cx="2798065" cy="954107"/>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97" name="文本框 96"/>
          <p:cNvSpPr txBox="1"/>
          <p:nvPr/>
        </p:nvSpPr>
        <p:spPr>
          <a:xfrm>
            <a:off x="9044617" y="4173402"/>
            <a:ext cx="1980000" cy="400110"/>
          </a:xfrm>
          <a:prstGeom prst="rect">
            <a:avLst/>
          </a:prstGeom>
          <a:noFill/>
        </p:spPr>
        <p:txBody>
          <a:bodyPr wrap="square" rtlCol="0">
            <a:spAutoFit/>
          </a:bodyPr>
          <a:lstStyle/>
          <a:p>
            <a:pPr algn="ctr"/>
            <a:r>
              <a:rPr lang="zh-CN" altLang="en-US" sz="2000" b="1" dirty="0">
                <a:solidFill>
                  <a:srgbClr val="007F00"/>
                </a:solidFill>
                <a:latin typeface="微软雅黑" panose="020B0503020204020204" charset="-122"/>
                <a:ea typeface="微软雅黑" panose="020B0503020204020204" charset="-122"/>
                <a:cs typeface="Aharoni" panose="02010803020104030203" pitchFamily="2" charset="-79"/>
              </a:rPr>
              <a:t>添加您的标题</a:t>
            </a:r>
          </a:p>
        </p:txBody>
      </p:sp>
      <p:sp>
        <p:nvSpPr>
          <p:cNvPr id="99" name="文本框 98"/>
          <p:cNvSpPr txBox="1"/>
          <p:nvPr/>
        </p:nvSpPr>
        <p:spPr>
          <a:xfrm>
            <a:off x="2790879" y="1912723"/>
            <a:ext cx="2798065" cy="954107"/>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100" name="文本框 99"/>
          <p:cNvSpPr txBox="1"/>
          <p:nvPr/>
        </p:nvSpPr>
        <p:spPr>
          <a:xfrm>
            <a:off x="3199911" y="1500952"/>
            <a:ext cx="1980000" cy="400110"/>
          </a:xfrm>
          <a:prstGeom prst="rect">
            <a:avLst/>
          </a:prstGeom>
          <a:noFill/>
        </p:spPr>
        <p:txBody>
          <a:bodyPr wrap="square" rtlCol="0">
            <a:spAutoFit/>
          </a:bodyPr>
          <a:lstStyle/>
          <a:p>
            <a:pPr algn="ctr"/>
            <a:r>
              <a:rPr lang="zh-CN" altLang="en-US" sz="2000" b="1" dirty="0">
                <a:solidFill>
                  <a:srgbClr val="007F00"/>
                </a:solidFill>
                <a:latin typeface="微软雅黑" panose="020B0503020204020204" charset="-122"/>
                <a:ea typeface="微软雅黑" panose="020B0503020204020204" charset="-122"/>
                <a:cs typeface="Aharoni" panose="02010803020104030203" pitchFamily="2" charset="-79"/>
              </a:rPr>
              <a:t>添加您的标题</a:t>
            </a:r>
          </a:p>
        </p:txBody>
      </p:sp>
      <p:sp>
        <p:nvSpPr>
          <p:cNvPr id="101" name="文本框 100"/>
          <p:cNvSpPr txBox="1"/>
          <p:nvPr/>
        </p:nvSpPr>
        <p:spPr>
          <a:xfrm>
            <a:off x="6699106" y="1912723"/>
            <a:ext cx="2798065" cy="954107"/>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rPr>
              <a:t>在这里输入您的文字内容，或者将您的文字内容复制在这里，在这里输入您的文字内容，或者将您的文字内容复制在这里</a:t>
            </a:r>
            <a:endParaRPr lang="zh-CN" altLang="en-US" sz="1400" dirty="0"/>
          </a:p>
        </p:txBody>
      </p:sp>
      <p:sp>
        <p:nvSpPr>
          <p:cNvPr id="102" name="文本框 101"/>
          <p:cNvSpPr txBox="1"/>
          <p:nvPr/>
        </p:nvSpPr>
        <p:spPr>
          <a:xfrm>
            <a:off x="7108138" y="1500952"/>
            <a:ext cx="1980000" cy="400110"/>
          </a:xfrm>
          <a:prstGeom prst="rect">
            <a:avLst/>
          </a:prstGeom>
          <a:noFill/>
        </p:spPr>
        <p:txBody>
          <a:bodyPr wrap="square" rtlCol="0">
            <a:spAutoFit/>
          </a:bodyPr>
          <a:lstStyle/>
          <a:p>
            <a:pPr algn="ctr"/>
            <a:r>
              <a:rPr lang="zh-CN" altLang="en-US" sz="2000" b="1" dirty="0">
                <a:solidFill>
                  <a:srgbClr val="007F00"/>
                </a:solidFill>
                <a:latin typeface="微软雅黑" panose="020B0503020204020204" charset="-122"/>
                <a:ea typeface="微软雅黑" panose="020B0503020204020204" charset="-122"/>
                <a:cs typeface="Aharoni" panose="02010803020104030203" pitchFamily="2" charset="-79"/>
              </a:rPr>
              <a:t>添加您的标题</a:t>
            </a:r>
          </a:p>
        </p:txBody>
      </p:sp>
      <p:sp>
        <p:nvSpPr>
          <p:cNvPr id="104" name="Freeform 182"/>
          <p:cNvSpPr>
            <a:spLocks noChangeAspect="1" noEditPoints="1"/>
          </p:cNvSpPr>
          <p:nvPr/>
        </p:nvSpPr>
        <p:spPr bwMode="auto">
          <a:xfrm>
            <a:off x="4020289" y="3315067"/>
            <a:ext cx="341506" cy="394258"/>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5" name="Freeform 172"/>
          <p:cNvSpPr>
            <a:spLocks noChangeAspect="1" noEditPoints="1"/>
          </p:cNvSpPr>
          <p:nvPr/>
        </p:nvSpPr>
        <p:spPr bwMode="auto">
          <a:xfrm>
            <a:off x="5971816" y="3323545"/>
            <a:ext cx="360000" cy="383226"/>
          </a:xfrm>
          <a:custGeom>
            <a:avLst/>
            <a:gdLst>
              <a:gd name="T0" fmla="*/ 717 w 1213"/>
              <a:gd name="T1" fmla="*/ 895 h 1296"/>
              <a:gd name="T2" fmla="*/ 684 w 1213"/>
              <a:gd name="T3" fmla="*/ 896 h 1296"/>
              <a:gd name="T4" fmla="*/ 307 w 1213"/>
              <a:gd name="T5" fmla="*/ 550 h 1296"/>
              <a:gd name="T6" fmla="*/ 652 w 1213"/>
              <a:gd name="T7" fmla="*/ 140 h 1296"/>
              <a:gd name="T8" fmla="*/ 685 w 1213"/>
              <a:gd name="T9" fmla="*/ 138 h 1296"/>
              <a:gd name="T10" fmla="*/ 1062 w 1213"/>
              <a:gd name="T11" fmla="*/ 484 h 1296"/>
              <a:gd name="T12" fmla="*/ 717 w 1213"/>
              <a:gd name="T13" fmla="*/ 895 h 1296"/>
              <a:gd name="T14" fmla="*/ 248 w 1213"/>
              <a:gd name="T15" fmla="*/ 937 h 1296"/>
              <a:gd name="T16" fmla="*/ 127 w 1213"/>
              <a:gd name="T17" fmla="*/ 1084 h 1296"/>
              <a:gd name="T18" fmla="*/ 113 w 1213"/>
              <a:gd name="T19" fmla="*/ 1121 h 1296"/>
              <a:gd name="T20" fmla="*/ 134 w 1213"/>
              <a:gd name="T21" fmla="*/ 1166 h 1296"/>
              <a:gd name="T22" fmla="*/ 137 w 1213"/>
              <a:gd name="T23" fmla="*/ 1200 h 1296"/>
              <a:gd name="T24" fmla="*/ 103 w 1213"/>
              <a:gd name="T25" fmla="*/ 1203 h 1296"/>
              <a:gd name="T26" fmla="*/ 65 w 1213"/>
              <a:gd name="T27" fmla="*/ 1121 h 1296"/>
              <a:gd name="T28" fmla="*/ 89 w 1213"/>
              <a:gd name="T29" fmla="*/ 1052 h 1296"/>
              <a:gd name="T30" fmla="*/ 211 w 1213"/>
              <a:gd name="T31" fmla="*/ 906 h 1296"/>
              <a:gd name="T32" fmla="*/ 245 w 1213"/>
              <a:gd name="T33" fmla="*/ 903 h 1296"/>
              <a:gd name="T34" fmla="*/ 248 w 1213"/>
              <a:gd name="T35" fmla="*/ 937 h 1296"/>
              <a:gd name="T36" fmla="*/ 1201 w 1213"/>
              <a:gd name="T37" fmla="*/ 473 h 1296"/>
              <a:gd name="T38" fmla="*/ 685 w 1213"/>
              <a:gd name="T39" fmla="*/ 0 h 1296"/>
              <a:gd name="T40" fmla="*/ 640 w 1213"/>
              <a:gd name="T41" fmla="*/ 2 h 1296"/>
              <a:gd name="T42" fmla="*/ 288 w 1213"/>
              <a:gd name="T43" fmla="*/ 184 h 1296"/>
              <a:gd name="T44" fmla="*/ 169 w 1213"/>
              <a:gd name="T45" fmla="*/ 563 h 1296"/>
              <a:gd name="T46" fmla="*/ 240 w 1213"/>
              <a:gd name="T47" fmla="*/ 783 h 1296"/>
              <a:gd name="T48" fmla="*/ 45 w 1213"/>
              <a:gd name="T49" fmla="*/ 1007 h 1296"/>
              <a:gd name="T50" fmla="*/ 4 w 1213"/>
              <a:gd name="T51" fmla="*/ 1136 h 1296"/>
              <a:gd name="T52" fmla="*/ 66 w 1213"/>
              <a:gd name="T53" fmla="*/ 1255 h 1296"/>
              <a:gd name="T54" fmla="*/ 179 w 1213"/>
              <a:gd name="T55" fmla="*/ 1296 h 1296"/>
              <a:gd name="T56" fmla="*/ 194 w 1213"/>
              <a:gd name="T57" fmla="*/ 1296 h 1296"/>
              <a:gd name="T58" fmla="*/ 314 w 1213"/>
              <a:gd name="T59" fmla="*/ 1234 h 1296"/>
              <a:gd name="T60" fmla="*/ 513 w 1213"/>
              <a:gd name="T61" fmla="*/ 1006 h 1296"/>
              <a:gd name="T62" fmla="*/ 686 w 1213"/>
              <a:gd name="T63" fmla="*/ 1036 h 1296"/>
              <a:gd name="T64" fmla="*/ 730 w 1213"/>
              <a:gd name="T65" fmla="*/ 1034 h 1296"/>
              <a:gd name="T66" fmla="*/ 1082 w 1213"/>
              <a:gd name="T67" fmla="*/ 851 h 1296"/>
              <a:gd name="T68" fmla="*/ 1201 w 1213"/>
              <a:gd name="T69" fmla="*/ 473 h 1296"/>
              <a:gd name="T70" fmla="*/ 691 w 1213"/>
              <a:gd name="T71" fmla="*/ 233 h 1296"/>
              <a:gd name="T72" fmla="*/ 664 w 1213"/>
              <a:gd name="T73" fmla="*/ 234 h 1296"/>
              <a:gd name="T74" fmla="*/ 457 w 1213"/>
              <a:gd name="T75" fmla="*/ 339 h 1296"/>
              <a:gd name="T76" fmla="*/ 460 w 1213"/>
              <a:gd name="T77" fmla="*/ 383 h 1296"/>
              <a:gd name="T78" fmla="*/ 504 w 1213"/>
              <a:gd name="T79" fmla="*/ 380 h 1296"/>
              <a:gd name="T80" fmla="*/ 669 w 1213"/>
              <a:gd name="T81" fmla="*/ 296 h 1296"/>
              <a:gd name="T82" fmla="*/ 691 w 1213"/>
              <a:gd name="T83" fmla="*/ 295 h 1296"/>
              <a:gd name="T84" fmla="*/ 844 w 1213"/>
              <a:gd name="T85" fmla="*/ 347 h 1296"/>
              <a:gd name="T86" fmla="*/ 887 w 1213"/>
              <a:gd name="T87" fmla="*/ 342 h 1296"/>
              <a:gd name="T88" fmla="*/ 882 w 1213"/>
              <a:gd name="T89" fmla="*/ 298 h 1296"/>
              <a:gd name="T90" fmla="*/ 691 w 1213"/>
              <a:gd name="T91" fmla="*/ 233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3" h="1296">
                <a:moveTo>
                  <a:pt x="717" y="895"/>
                </a:moveTo>
                <a:cubicBezTo>
                  <a:pt x="706" y="896"/>
                  <a:pt x="695" y="896"/>
                  <a:pt x="684" y="896"/>
                </a:cubicBezTo>
                <a:cubicBezTo>
                  <a:pt x="490" y="896"/>
                  <a:pt x="324" y="744"/>
                  <a:pt x="307" y="550"/>
                </a:cubicBezTo>
                <a:cubicBezTo>
                  <a:pt x="289" y="342"/>
                  <a:pt x="443" y="158"/>
                  <a:pt x="652" y="140"/>
                </a:cubicBezTo>
                <a:cubicBezTo>
                  <a:pt x="663" y="139"/>
                  <a:pt x="674" y="138"/>
                  <a:pt x="685" y="138"/>
                </a:cubicBezTo>
                <a:cubicBezTo>
                  <a:pt x="880" y="138"/>
                  <a:pt x="1045" y="290"/>
                  <a:pt x="1062" y="484"/>
                </a:cubicBezTo>
                <a:cubicBezTo>
                  <a:pt x="1080" y="692"/>
                  <a:pt x="926" y="877"/>
                  <a:pt x="717" y="895"/>
                </a:cubicBezTo>
                <a:close/>
                <a:moveTo>
                  <a:pt x="248" y="937"/>
                </a:moveTo>
                <a:lnTo>
                  <a:pt x="127" y="1084"/>
                </a:lnTo>
                <a:cubicBezTo>
                  <a:pt x="118" y="1094"/>
                  <a:pt x="113" y="1108"/>
                  <a:pt x="113" y="1121"/>
                </a:cubicBezTo>
                <a:cubicBezTo>
                  <a:pt x="113" y="1138"/>
                  <a:pt x="120" y="1154"/>
                  <a:pt x="134" y="1166"/>
                </a:cubicBezTo>
                <a:cubicBezTo>
                  <a:pt x="144" y="1175"/>
                  <a:pt x="146" y="1190"/>
                  <a:pt x="137" y="1200"/>
                </a:cubicBezTo>
                <a:cubicBezTo>
                  <a:pt x="132" y="1206"/>
                  <a:pt x="115" y="1215"/>
                  <a:pt x="103" y="1203"/>
                </a:cubicBezTo>
                <a:cubicBezTo>
                  <a:pt x="78" y="1181"/>
                  <a:pt x="64" y="1152"/>
                  <a:pt x="65" y="1121"/>
                </a:cubicBezTo>
                <a:cubicBezTo>
                  <a:pt x="64" y="1097"/>
                  <a:pt x="73" y="1072"/>
                  <a:pt x="89" y="1052"/>
                </a:cubicBezTo>
                <a:lnTo>
                  <a:pt x="211" y="906"/>
                </a:lnTo>
                <a:cubicBezTo>
                  <a:pt x="219" y="896"/>
                  <a:pt x="235" y="894"/>
                  <a:pt x="245" y="903"/>
                </a:cubicBezTo>
                <a:cubicBezTo>
                  <a:pt x="255" y="911"/>
                  <a:pt x="257" y="927"/>
                  <a:pt x="248" y="937"/>
                </a:cubicBezTo>
                <a:close/>
                <a:moveTo>
                  <a:pt x="1201" y="473"/>
                </a:moveTo>
                <a:cubicBezTo>
                  <a:pt x="1178" y="207"/>
                  <a:pt x="951" y="0"/>
                  <a:pt x="685" y="0"/>
                </a:cubicBezTo>
                <a:cubicBezTo>
                  <a:pt x="670" y="0"/>
                  <a:pt x="655" y="0"/>
                  <a:pt x="640" y="2"/>
                </a:cubicBezTo>
                <a:cubicBezTo>
                  <a:pt x="502" y="14"/>
                  <a:pt x="377" y="79"/>
                  <a:pt x="288" y="184"/>
                </a:cubicBezTo>
                <a:cubicBezTo>
                  <a:pt x="199" y="291"/>
                  <a:pt x="157" y="425"/>
                  <a:pt x="169" y="563"/>
                </a:cubicBezTo>
                <a:cubicBezTo>
                  <a:pt x="176" y="641"/>
                  <a:pt x="200" y="716"/>
                  <a:pt x="240" y="783"/>
                </a:cubicBezTo>
                <a:lnTo>
                  <a:pt x="45" y="1007"/>
                </a:lnTo>
                <a:cubicBezTo>
                  <a:pt x="14" y="1044"/>
                  <a:pt x="0" y="1089"/>
                  <a:pt x="4" y="1136"/>
                </a:cubicBezTo>
                <a:cubicBezTo>
                  <a:pt x="8" y="1183"/>
                  <a:pt x="30" y="1225"/>
                  <a:pt x="66" y="1255"/>
                </a:cubicBezTo>
                <a:cubicBezTo>
                  <a:pt x="98" y="1282"/>
                  <a:pt x="138" y="1296"/>
                  <a:pt x="179" y="1296"/>
                </a:cubicBezTo>
                <a:cubicBezTo>
                  <a:pt x="184" y="1296"/>
                  <a:pt x="189" y="1296"/>
                  <a:pt x="194" y="1296"/>
                </a:cubicBezTo>
                <a:cubicBezTo>
                  <a:pt x="241" y="1292"/>
                  <a:pt x="283" y="1270"/>
                  <a:pt x="314" y="1234"/>
                </a:cubicBezTo>
                <a:lnTo>
                  <a:pt x="513" y="1006"/>
                </a:lnTo>
                <a:cubicBezTo>
                  <a:pt x="569" y="1026"/>
                  <a:pt x="627" y="1036"/>
                  <a:pt x="686" y="1036"/>
                </a:cubicBezTo>
                <a:cubicBezTo>
                  <a:pt x="700" y="1036"/>
                  <a:pt x="715" y="1035"/>
                  <a:pt x="730" y="1034"/>
                </a:cubicBezTo>
                <a:cubicBezTo>
                  <a:pt x="868" y="1022"/>
                  <a:pt x="993" y="957"/>
                  <a:pt x="1082" y="851"/>
                </a:cubicBezTo>
                <a:cubicBezTo>
                  <a:pt x="1171" y="745"/>
                  <a:pt x="1213" y="610"/>
                  <a:pt x="1201" y="473"/>
                </a:cubicBezTo>
                <a:close/>
                <a:moveTo>
                  <a:pt x="691" y="233"/>
                </a:moveTo>
                <a:cubicBezTo>
                  <a:pt x="682" y="233"/>
                  <a:pt x="673" y="233"/>
                  <a:pt x="664" y="234"/>
                </a:cubicBezTo>
                <a:cubicBezTo>
                  <a:pt x="581" y="241"/>
                  <a:pt x="508" y="281"/>
                  <a:pt x="457" y="339"/>
                </a:cubicBezTo>
                <a:cubicBezTo>
                  <a:pt x="446" y="352"/>
                  <a:pt x="447" y="372"/>
                  <a:pt x="460" y="383"/>
                </a:cubicBezTo>
                <a:cubicBezTo>
                  <a:pt x="466" y="388"/>
                  <a:pt x="489" y="397"/>
                  <a:pt x="504" y="380"/>
                </a:cubicBezTo>
                <a:cubicBezTo>
                  <a:pt x="546" y="334"/>
                  <a:pt x="603" y="302"/>
                  <a:pt x="669" y="296"/>
                </a:cubicBezTo>
                <a:cubicBezTo>
                  <a:pt x="677" y="295"/>
                  <a:pt x="684" y="295"/>
                  <a:pt x="691" y="295"/>
                </a:cubicBezTo>
                <a:cubicBezTo>
                  <a:pt x="748" y="295"/>
                  <a:pt x="801" y="314"/>
                  <a:pt x="844" y="347"/>
                </a:cubicBezTo>
                <a:cubicBezTo>
                  <a:pt x="857" y="358"/>
                  <a:pt x="877" y="355"/>
                  <a:pt x="887" y="342"/>
                </a:cubicBezTo>
                <a:cubicBezTo>
                  <a:pt x="898" y="328"/>
                  <a:pt x="895" y="308"/>
                  <a:pt x="882" y="298"/>
                </a:cubicBezTo>
                <a:cubicBezTo>
                  <a:pt x="829" y="257"/>
                  <a:pt x="762" y="233"/>
                  <a:pt x="691" y="2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6" name="Freeform 130"/>
          <p:cNvSpPr>
            <a:spLocks noChangeAspect="1" noEditPoints="1"/>
          </p:cNvSpPr>
          <p:nvPr/>
        </p:nvSpPr>
        <p:spPr bwMode="auto">
          <a:xfrm>
            <a:off x="9875596" y="3356247"/>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07" name="组合 106"/>
          <p:cNvGrpSpPr>
            <a:grpSpLocks noChangeAspect="1"/>
          </p:cNvGrpSpPr>
          <p:nvPr/>
        </p:nvGrpSpPr>
        <p:grpSpPr>
          <a:xfrm>
            <a:off x="7909671" y="3320963"/>
            <a:ext cx="396000" cy="398677"/>
            <a:chOff x="5042691" y="2273920"/>
            <a:chExt cx="702937" cy="707692"/>
          </a:xfrm>
          <a:solidFill>
            <a:schemeClr val="bg1"/>
          </a:solidFill>
        </p:grpSpPr>
        <p:sp>
          <p:nvSpPr>
            <p:cNvPr id="108"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Freeform 67"/>
          <p:cNvSpPr>
            <a:spLocks noChangeAspect="1" noEditPoints="1"/>
          </p:cNvSpPr>
          <p:nvPr/>
        </p:nvSpPr>
        <p:spPr bwMode="auto">
          <a:xfrm>
            <a:off x="2043603" y="3381629"/>
            <a:ext cx="396000" cy="276923"/>
          </a:xfrm>
          <a:custGeom>
            <a:avLst/>
            <a:gdLst>
              <a:gd name="T0" fmla="*/ 141 w 1400"/>
              <a:gd name="T1" fmla="*/ 375 h 978"/>
              <a:gd name="T2" fmla="*/ 199 w 1400"/>
              <a:gd name="T3" fmla="*/ 316 h 978"/>
              <a:gd name="T4" fmla="*/ 145 w 1400"/>
              <a:gd name="T5" fmla="*/ 233 h 978"/>
              <a:gd name="T6" fmla="*/ 138 w 1400"/>
              <a:gd name="T7" fmla="*/ 183 h 978"/>
              <a:gd name="T8" fmla="*/ 145 w 1400"/>
              <a:gd name="T9" fmla="*/ 179 h 978"/>
              <a:gd name="T10" fmla="*/ 376 w 1400"/>
              <a:gd name="T11" fmla="*/ 37 h 978"/>
              <a:gd name="T12" fmla="*/ 419 w 1400"/>
              <a:gd name="T13" fmla="*/ 180 h 978"/>
              <a:gd name="T14" fmla="*/ 424 w 1400"/>
              <a:gd name="T15" fmla="*/ 189 h 978"/>
              <a:gd name="T16" fmla="*/ 399 w 1400"/>
              <a:gd name="T17" fmla="*/ 255 h 978"/>
              <a:gd name="T18" fmla="*/ 389 w 1400"/>
              <a:gd name="T19" fmla="*/ 367 h 978"/>
              <a:gd name="T20" fmla="*/ 473 w 1400"/>
              <a:gd name="T21" fmla="*/ 372 h 978"/>
              <a:gd name="T22" fmla="*/ 535 w 1400"/>
              <a:gd name="T23" fmla="*/ 474 h 978"/>
              <a:gd name="T24" fmla="*/ 447 w 1400"/>
              <a:gd name="T25" fmla="*/ 474 h 978"/>
              <a:gd name="T26" fmla="*/ 399 w 1400"/>
              <a:gd name="T27" fmla="*/ 492 h 978"/>
              <a:gd name="T28" fmla="*/ 0 w 1400"/>
              <a:gd name="T29" fmla="*/ 612 h 978"/>
              <a:gd name="T30" fmla="*/ 447 w 1400"/>
              <a:gd name="T31" fmla="*/ 547 h 978"/>
              <a:gd name="T32" fmla="*/ 1138 w 1400"/>
              <a:gd name="T33" fmla="*/ 888 h 978"/>
              <a:gd name="T34" fmla="*/ 946 w 1400"/>
              <a:gd name="T35" fmla="*/ 543 h 978"/>
              <a:gd name="T36" fmla="*/ 859 w 1400"/>
              <a:gd name="T37" fmla="*/ 456 h 978"/>
              <a:gd name="T38" fmla="*/ 932 w 1400"/>
              <a:gd name="T39" fmla="*/ 342 h 978"/>
              <a:gd name="T40" fmla="*/ 941 w 1400"/>
              <a:gd name="T41" fmla="*/ 271 h 978"/>
              <a:gd name="T42" fmla="*/ 927 w 1400"/>
              <a:gd name="T43" fmla="*/ 262 h 978"/>
              <a:gd name="T44" fmla="*/ 585 w 1400"/>
              <a:gd name="T45" fmla="*/ 67 h 978"/>
              <a:gd name="T46" fmla="*/ 537 w 1400"/>
              <a:gd name="T47" fmla="*/ 267 h 978"/>
              <a:gd name="T48" fmla="*/ 530 w 1400"/>
              <a:gd name="T49" fmla="*/ 279 h 978"/>
              <a:gd name="T50" fmla="*/ 568 w 1400"/>
              <a:gd name="T51" fmla="*/ 375 h 978"/>
              <a:gd name="T52" fmla="*/ 594 w 1400"/>
              <a:gd name="T53" fmla="*/ 527 h 978"/>
              <a:gd name="T54" fmla="*/ 447 w 1400"/>
              <a:gd name="T55" fmla="*/ 547 h 978"/>
              <a:gd name="T56" fmla="*/ 1231 w 1400"/>
              <a:gd name="T57" fmla="*/ 369 h 978"/>
              <a:gd name="T58" fmla="*/ 1367 w 1400"/>
              <a:gd name="T59" fmla="*/ 437 h 978"/>
              <a:gd name="T60" fmla="*/ 1400 w 1400"/>
              <a:gd name="T61" fmla="*/ 552 h 978"/>
              <a:gd name="T62" fmla="*/ 1397 w 1400"/>
              <a:gd name="T63" fmla="*/ 591 h 978"/>
              <a:gd name="T64" fmla="*/ 1077 w 1400"/>
              <a:gd name="T65" fmla="*/ 490 h 978"/>
              <a:gd name="T66" fmla="*/ 1027 w 1400"/>
              <a:gd name="T67" fmla="*/ 470 h 978"/>
              <a:gd name="T68" fmla="*/ 986 w 1400"/>
              <a:gd name="T69" fmla="*/ 437 h 978"/>
              <a:gd name="T70" fmla="*/ 1118 w 1400"/>
              <a:gd name="T71" fmla="*/ 368 h 978"/>
              <a:gd name="T72" fmla="*/ 1022 w 1400"/>
              <a:gd name="T73" fmla="*/ 306 h 978"/>
              <a:gd name="T74" fmla="*/ 1284 w 1400"/>
              <a:gd name="T75" fmla="*/ 69 h 978"/>
              <a:gd name="T76" fmla="*/ 1283 w 1400"/>
              <a:gd name="T77" fmla="*/ 307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0" h="978">
                <a:moveTo>
                  <a:pt x="80" y="375"/>
                </a:moveTo>
                <a:cubicBezTo>
                  <a:pt x="102" y="375"/>
                  <a:pt x="122" y="375"/>
                  <a:pt x="141" y="375"/>
                </a:cubicBezTo>
                <a:cubicBezTo>
                  <a:pt x="159" y="377"/>
                  <a:pt x="173" y="373"/>
                  <a:pt x="182" y="361"/>
                </a:cubicBezTo>
                <a:cubicBezTo>
                  <a:pt x="190" y="350"/>
                  <a:pt x="195" y="334"/>
                  <a:pt x="199" y="316"/>
                </a:cubicBezTo>
                <a:cubicBezTo>
                  <a:pt x="184" y="300"/>
                  <a:pt x="171" y="279"/>
                  <a:pt x="164" y="256"/>
                </a:cubicBezTo>
                <a:cubicBezTo>
                  <a:pt x="155" y="251"/>
                  <a:pt x="149" y="244"/>
                  <a:pt x="145" y="233"/>
                </a:cubicBezTo>
                <a:cubicBezTo>
                  <a:pt x="140" y="222"/>
                  <a:pt x="138" y="207"/>
                  <a:pt x="138" y="189"/>
                </a:cubicBezTo>
                <a:lnTo>
                  <a:pt x="138" y="183"/>
                </a:lnTo>
                <a:lnTo>
                  <a:pt x="143" y="180"/>
                </a:lnTo>
                <a:cubicBezTo>
                  <a:pt x="144" y="180"/>
                  <a:pt x="145" y="179"/>
                  <a:pt x="145" y="179"/>
                </a:cubicBezTo>
                <a:cubicBezTo>
                  <a:pt x="135" y="103"/>
                  <a:pt x="144" y="69"/>
                  <a:pt x="176" y="42"/>
                </a:cubicBezTo>
                <a:cubicBezTo>
                  <a:pt x="227" y="0"/>
                  <a:pt x="324" y="0"/>
                  <a:pt x="376" y="37"/>
                </a:cubicBezTo>
                <a:cubicBezTo>
                  <a:pt x="411" y="63"/>
                  <a:pt x="423" y="109"/>
                  <a:pt x="414" y="177"/>
                </a:cubicBezTo>
                <a:cubicBezTo>
                  <a:pt x="416" y="178"/>
                  <a:pt x="417" y="179"/>
                  <a:pt x="419" y="180"/>
                </a:cubicBezTo>
                <a:lnTo>
                  <a:pt x="424" y="183"/>
                </a:lnTo>
                <a:lnTo>
                  <a:pt x="424" y="189"/>
                </a:lnTo>
                <a:cubicBezTo>
                  <a:pt x="424" y="206"/>
                  <a:pt x="422" y="221"/>
                  <a:pt x="418" y="233"/>
                </a:cubicBezTo>
                <a:cubicBezTo>
                  <a:pt x="413" y="243"/>
                  <a:pt x="407" y="251"/>
                  <a:pt x="399" y="255"/>
                </a:cubicBezTo>
                <a:cubicBezTo>
                  <a:pt x="392" y="277"/>
                  <a:pt x="381" y="296"/>
                  <a:pt x="367" y="312"/>
                </a:cubicBezTo>
                <a:cubicBezTo>
                  <a:pt x="371" y="336"/>
                  <a:pt x="378" y="355"/>
                  <a:pt x="389" y="367"/>
                </a:cubicBezTo>
                <a:cubicBezTo>
                  <a:pt x="399" y="372"/>
                  <a:pt x="412" y="373"/>
                  <a:pt x="427" y="372"/>
                </a:cubicBezTo>
                <a:cubicBezTo>
                  <a:pt x="442" y="372"/>
                  <a:pt x="457" y="372"/>
                  <a:pt x="473" y="372"/>
                </a:cubicBezTo>
                <a:cubicBezTo>
                  <a:pt x="481" y="391"/>
                  <a:pt x="492" y="407"/>
                  <a:pt x="507" y="421"/>
                </a:cubicBezTo>
                <a:cubicBezTo>
                  <a:pt x="514" y="439"/>
                  <a:pt x="524" y="457"/>
                  <a:pt x="535" y="474"/>
                </a:cubicBezTo>
                <a:lnTo>
                  <a:pt x="534" y="474"/>
                </a:lnTo>
                <a:cubicBezTo>
                  <a:pt x="505" y="474"/>
                  <a:pt x="476" y="474"/>
                  <a:pt x="447" y="474"/>
                </a:cubicBezTo>
                <a:lnTo>
                  <a:pt x="419" y="474"/>
                </a:lnTo>
                <a:lnTo>
                  <a:pt x="399" y="492"/>
                </a:lnTo>
                <a:cubicBezTo>
                  <a:pt x="349" y="535"/>
                  <a:pt x="317" y="594"/>
                  <a:pt x="295" y="658"/>
                </a:cubicBezTo>
                <a:cubicBezTo>
                  <a:pt x="166" y="660"/>
                  <a:pt x="35" y="646"/>
                  <a:pt x="0" y="612"/>
                </a:cubicBezTo>
                <a:cubicBezTo>
                  <a:pt x="2" y="546"/>
                  <a:pt x="14" y="433"/>
                  <a:pt x="80" y="375"/>
                </a:cubicBezTo>
                <a:close/>
                <a:moveTo>
                  <a:pt x="447" y="547"/>
                </a:moveTo>
                <a:cubicBezTo>
                  <a:pt x="352" y="630"/>
                  <a:pt x="334" y="793"/>
                  <a:pt x="332" y="888"/>
                </a:cubicBezTo>
                <a:cubicBezTo>
                  <a:pt x="425" y="978"/>
                  <a:pt x="1015" y="973"/>
                  <a:pt x="1138" y="888"/>
                </a:cubicBezTo>
                <a:cubicBezTo>
                  <a:pt x="1150" y="779"/>
                  <a:pt x="1102" y="613"/>
                  <a:pt x="1027" y="542"/>
                </a:cubicBezTo>
                <a:cubicBezTo>
                  <a:pt x="998" y="542"/>
                  <a:pt x="972" y="542"/>
                  <a:pt x="946" y="543"/>
                </a:cubicBezTo>
                <a:cubicBezTo>
                  <a:pt x="924" y="544"/>
                  <a:pt x="906" y="542"/>
                  <a:pt x="892" y="535"/>
                </a:cubicBezTo>
                <a:cubicBezTo>
                  <a:pt x="876" y="519"/>
                  <a:pt x="866" y="491"/>
                  <a:pt x="859" y="456"/>
                </a:cubicBezTo>
                <a:cubicBezTo>
                  <a:pt x="879" y="434"/>
                  <a:pt x="895" y="406"/>
                  <a:pt x="905" y="375"/>
                </a:cubicBezTo>
                <a:cubicBezTo>
                  <a:pt x="917" y="368"/>
                  <a:pt x="926" y="357"/>
                  <a:pt x="932" y="342"/>
                </a:cubicBezTo>
                <a:cubicBezTo>
                  <a:pt x="939" y="326"/>
                  <a:pt x="942" y="304"/>
                  <a:pt x="941" y="279"/>
                </a:cubicBezTo>
                <a:lnTo>
                  <a:pt x="941" y="271"/>
                </a:lnTo>
                <a:lnTo>
                  <a:pt x="934" y="267"/>
                </a:lnTo>
                <a:cubicBezTo>
                  <a:pt x="932" y="265"/>
                  <a:pt x="929" y="263"/>
                  <a:pt x="927" y="262"/>
                </a:cubicBezTo>
                <a:cubicBezTo>
                  <a:pt x="940" y="164"/>
                  <a:pt x="922" y="98"/>
                  <a:pt x="872" y="61"/>
                </a:cubicBezTo>
                <a:cubicBezTo>
                  <a:pt x="798" y="7"/>
                  <a:pt x="659" y="7"/>
                  <a:pt x="585" y="67"/>
                </a:cubicBezTo>
                <a:cubicBezTo>
                  <a:pt x="538" y="106"/>
                  <a:pt x="526" y="156"/>
                  <a:pt x="541" y="264"/>
                </a:cubicBezTo>
                <a:cubicBezTo>
                  <a:pt x="539" y="265"/>
                  <a:pt x="538" y="266"/>
                  <a:pt x="537" y="267"/>
                </a:cubicBezTo>
                <a:lnTo>
                  <a:pt x="530" y="271"/>
                </a:lnTo>
                <a:lnTo>
                  <a:pt x="530" y="279"/>
                </a:lnTo>
                <a:cubicBezTo>
                  <a:pt x="530" y="305"/>
                  <a:pt x="533" y="326"/>
                  <a:pt x="539" y="343"/>
                </a:cubicBezTo>
                <a:cubicBezTo>
                  <a:pt x="546" y="358"/>
                  <a:pt x="555" y="369"/>
                  <a:pt x="568" y="375"/>
                </a:cubicBezTo>
                <a:cubicBezTo>
                  <a:pt x="578" y="409"/>
                  <a:pt x="596" y="438"/>
                  <a:pt x="618" y="462"/>
                </a:cubicBezTo>
                <a:cubicBezTo>
                  <a:pt x="613" y="488"/>
                  <a:pt x="605" y="511"/>
                  <a:pt x="594" y="527"/>
                </a:cubicBezTo>
                <a:cubicBezTo>
                  <a:pt x="580" y="543"/>
                  <a:pt x="560" y="549"/>
                  <a:pt x="534" y="547"/>
                </a:cubicBezTo>
                <a:cubicBezTo>
                  <a:pt x="507" y="547"/>
                  <a:pt x="478" y="547"/>
                  <a:pt x="447" y="547"/>
                </a:cubicBezTo>
                <a:close/>
                <a:moveTo>
                  <a:pt x="1283" y="307"/>
                </a:moveTo>
                <a:cubicBezTo>
                  <a:pt x="1272" y="331"/>
                  <a:pt x="1255" y="352"/>
                  <a:pt x="1231" y="369"/>
                </a:cubicBezTo>
                <a:cubicBezTo>
                  <a:pt x="1238" y="392"/>
                  <a:pt x="1242" y="401"/>
                  <a:pt x="1248" y="415"/>
                </a:cubicBezTo>
                <a:cubicBezTo>
                  <a:pt x="1262" y="416"/>
                  <a:pt x="1360" y="421"/>
                  <a:pt x="1367" y="437"/>
                </a:cubicBezTo>
                <a:cubicBezTo>
                  <a:pt x="1392" y="467"/>
                  <a:pt x="1400" y="512"/>
                  <a:pt x="1400" y="549"/>
                </a:cubicBezTo>
                <a:lnTo>
                  <a:pt x="1400" y="552"/>
                </a:lnTo>
                <a:lnTo>
                  <a:pt x="1400" y="554"/>
                </a:lnTo>
                <a:cubicBezTo>
                  <a:pt x="1400" y="568"/>
                  <a:pt x="1399" y="581"/>
                  <a:pt x="1397" y="591"/>
                </a:cubicBezTo>
                <a:cubicBezTo>
                  <a:pt x="1343" y="616"/>
                  <a:pt x="1254" y="628"/>
                  <a:pt x="1166" y="627"/>
                </a:cubicBezTo>
                <a:cubicBezTo>
                  <a:pt x="1143" y="573"/>
                  <a:pt x="1113" y="524"/>
                  <a:pt x="1077" y="490"/>
                </a:cubicBezTo>
                <a:lnTo>
                  <a:pt x="1056" y="470"/>
                </a:lnTo>
                <a:lnTo>
                  <a:pt x="1027" y="470"/>
                </a:lnTo>
                <a:cubicBezTo>
                  <a:pt x="1007" y="470"/>
                  <a:pt x="987" y="470"/>
                  <a:pt x="968" y="470"/>
                </a:cubicBezTo>
                <a:cubicBezTo>
                  <a:pt x="972" y="458"/>
                  <a:pt x="978" y="447"/>
                  <a:pt x="986" y="437"/>
                </a:cubicBezTo>
                <a:cubicBezTo>
                  <a:pt x="993" y="421"/>
                  <a:pt x="1092" y="416"/>
                  <a:pt x="1106" y="415"/>
                </a:cubicBezTo>
                <a:cubicBezTo>
                  <a:pt x="1111" y="399"/>
                  <a:pt x="1115" y="385"/>
                  <a:pt x="1118" y="368"/>
                </a:cubicBezTo>
                <a:cubicBezTo>
                  <a:pt x="1095" y="353"/>
                  <a:pt x="1079" y="331"/>
                  <a:pt x="1070" y="307"/>
                </a:cubicBezTo>
                <a:cubicBezTo>
                  <a:pt x="1059" y="306"/>
                  <a:pt x="1033" y="307"/>
                  <a:pt x="1022" y="306"/>
                </a:cubicBezTo>
                <a:cubicBezTo>
                  <a:pt x="1009" y="223"/>
                  <a:pt x="1028" y="102"/>
                  <a:pt x="1062" y="74"/>
                </a:cubicBezTo>
                <a:cubicBezTo>
                  <a:pt x="1111" y="33"/>
                  <a:pt x="1233" y="31"/>
                  <a:pt x="1284" y="69"/>
                </a:cubicBezTo>
                <a:cubicBezTo>
                  <a:pt x="1320" y="95"/>
                  <a:pt x="1344" y="227"/>
                  <a:pt x="1331" y="302"/>
                </a:cubicBezTo>
                <a:cubicBezTo>
                  <a:pt x="1326" y="306"/>
                  <a:pt x="1290" y="304"/>
                  <a:pt x="1283" y="3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15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30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4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600"/>
                                  </p:stCondLst>
                                  <p:childTnLst>
                                    <p:set>
                                      <p:cBhvr>
                                        <p:cTn id="26" dur="1" fill="hold">
                                          <p:stCondLst>
                                            <p:cond delay="0"/>
                                          </p:stCondLst>
                                        </p:cTn>
                                        <p:tgtEl>
                                          <p:spTgt spid="89"/>
                                        </p:tgtEl>
                                        <p:attrNameLst>
                                          <p:attrName>style.visibility</p:attrName>
                                        </p:attrNameLst>
                                      </p:cBhvr>
                                      <p:to>
                                        <p:strVal val="visible"/>
                                      </p:to>
                                    </p:set>
                                    <p:anim calcmode="lin" valueType="num">
                                      <p:cBhvr>
                                        <p:cTn id="27" dur="500" fill="hold"/>
                                        <p:tgtEl>
                                          <p:spTgt spid="89"/>
                                        </p:tgtEl>
                                        <p:attrNameLst>
                                          <p:attrName>ppt_w</p:attrName>
                                        </p:attrNameLst>
                                      </p:cBhvr>
                                      <p:tavLst>
                                        <p:tav tm="0">
                                          <p:val>
                                            <p:fltVal val="0"/>
                                          </p:val>
                                        </p:tav>
                                        <p:tav tm="100000">
                                          <p:val>
                                            <p:strVal val="#ppt_w"/>
                                          </p:val>
                                        </p:tav>
                                      </p:tavLst>
                                    </p:anim>
                                    <p:anim calcmode="lin" valueType="num">
                                      <p:cBhvr>
                                        <p:cTn id="28" dur="500" fill="hold"/>
                                        <p:tgtEl>
                                          <p:spTgt spid="89"/>
                                        </p:tgtEl>
                                        <p:attrNameLst>
                                          <p:attrName>ppt_h</p:attrName>
                                        </p:attrNameLst>
                                      </p:cBhvr>
                                      <p:tavLst>
                                        <p:tav tm="0">
                                          <p:val>
                                            <p:fltVal val="0"/>
                                          </p:val>
                                        </p:tav>
                                        <p:tav tm="100000">
                                          <p:val>
                                            <p:strVal val="#ppt_h"/>
                                          </p:val>
                                        </p:tav>
                                      </p:tavLst>
                                    </p:anim>
                                    <p:animEffect transition="in" filter="fade">
                                      <p:cBhvr>
                                        <p:cTn id="29" dur="500"/>
                                        <p:tgtEl>
                                          <p:spTgt spid="89"/>
                                        </p:tgtEl>
                                      </p:cBhvr>
                                    </p:animEffect>
                                  </p:childTnLst>
                                </p:cTn>
                              </p:par>
                            </p:childTnLst>
                          </p:cTn>
                        </p:par>
                        <p:par>
                          <p:cTn id="30" fill="hold">
                            <p:stCondLst>
                              <p:cond delay="500"/>
                            </p:stCondLst>
                            <p:childTnLst>
                              <p:par>
                                <p:cTn id="31" presetID="12" presetClass="entr" presetSubtype="8"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500"/>
                                        <p:tgtEl>
                                          <p:spTgt spid="86"/>
                                        </p:tgtEl>
                                        <p:attrNameLst>
                                          <p:attrName>ppt_x</p:attrName>
                                        </p:attrNameLst>
                                      </p:cBhvr>
                                      <p:tavLst>
                                        <p:tav tm="0">
                                          <p:val>
                                            <p:strVal val="#ppt_x-#ppt_w*1.125000"/>
                                          </p:val>
                                        </p:tav>
                                        <p:tav tm="100000">
                                          <p:val>
                                            <p:strVal val="#ppt_x"/>
                                          </p:val>
                                        </p:tav>
                                      </p:tavLst>
                                    </p:anim>
                                    <p:animEffect transition="in" filter="wipe(right)">
                                      <p:cBhvr>
                                        <p:cTn id="34" dur="500"/>
                                        <p:tgtEl>
                                          <p:spTgt spid="86"/>
                                        </p:tgtEl>
                                      </p:cBhvr>
                                    </p:animEffect>
                                  </p:childTnLst>
                                </p:cTn>
                              </p:par>
                              <p:par>
                                <p:cTn id="35" presetID="12" presetClass="entr" presetSubtype="8" fill="hold" nodeType="withEffect">
                                  <p:stCondLst>
                                    <p:cond delay="15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00"/>
                                        <p:tgtEl>
                                          <p:spTgt spid="24"/>
                                        </p:tgtEl>
                                        <p:attrNameLst>
                                          <p:attrName>ppt_x</p:attrName>
                                        </p:attrNameLst>
                                      </p:cBhvr>
                                      <p:tavLst>
                                        <p:tav tm="0">
                                          <p:val>
                                            <p:strVal val="#ppt_x-#ppt_w*1.125000"/>
                                          </p:val>
                                        </p:tav>
                                        <p:tav tm="100000">
                                          <p:val>
                                            <p:strVal val="#ppt_x"/>
                                          </p:val>
                                        </p:tav>
                                      </p:tavLst>
                                    </p:anim>
                                    <p:animEffect transition="in" filter="wipe(right)">
                                      <p:cBhvr>
                                        <p:cTn id="38" dur="200"/>
                                        <p:tgtEl>
                                          <p:spTgt spid="24"/>
                                        </p:tgtEl>
                                      </p:cBhvr>
                                    </p:animEffect>
                                  </p:childTnLst>
                                </p:cTn>
                              </p:par>
                              <p:par>
                                <p:cTn id="39" presetID="12" presetClass="entr" presetSubtype="8" fill="hold" nodeType="withEffect">
                                  <p:stCondLst>
                                    <p:cond delay="30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p:tgtEl>
                                          <p:spTgt spid="69"/>
                                        </p:tgtEl>
                                        <p:attrNameLst>
                                          <p:attrName>ppt_x</p:attrName>
                                        </p:attrNameLst>
                                      </p:cBhvr>
                                      <p:tavLst>
                                        <p:tav tm="0">
                                          <p:val>
                                            <p:strVal val="#ppt_x-#ppt_w*1.125000"/>
                                          </p:val>
                                        </p:tav>
                                        <p:tav tm="100000">
                                          <p:val>
                                            <p:strVal val="#ppt_x"/>
                                          </p:val>
                                        </p:tav>
                                      </p:tavLst>
                                    </p:anim>
                                    <p:animEffect transition="in" filter="wipe(right)">
                                      <p:cBhvr>
                                        <p:cTn id="42" dur="500"/>
                                        <p:tgtEl>
                                          <p:spTgt spid="69"/>
                                        </p:tgtEl>
                                      </p:cBhvr>
                                    </p:animEffect>
                                  </p:childTnLst>
                                </p:cTn>
                              </p:par>
                              <p:par>
                                <p:cTn id="43" presetID="12" presetClass="entr" presetSubtype="8" fill="hold" nodeType="withEffect">
                                  <p:stCondLst>
                                    <p:cond delay="45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p:tgtEl>
                                          <p:spTgt spid="74"/>
                                        </p:tgtEl>
                                        <p:attrNameLst>
                                          <p:attrName>ppt_x</p:attrName>
                                        </p:attrNameLst>
                                      </p:cBhvr>
                                      <p:tavLst>
                                        <p:tav tm="0">
                                          <p:val>
                                            <p:strVal val="#ppt_x-#ppt_w*1.125000"/>
                                          </p:val>
                                        </p:tav>
                                        <p:tav tm="100000">
                                          <p:val>
                                            <p:strVal val="#ppt_x"/>
                                          </p:val>
                                        </p:tav>
                                      </p:tavLst>
                                    </p:anim>
                                    <p:animEffect transition="in" filter="wipe(right)">
                                      <p:cBhvr>
                                        <p:cTn id="46" dur="500"/>
                                        <p:tgtEl>
                                          <p:spTgt spid="74"/>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 calcmode="lin" valueType="num">
                                      <p:cBhvr>
                                        <p:cTn id="50" dur="250" fill="hold"/>
                                        <p:tgtEl>
                                          <p:spTgt spid="110"/>
                                        </p:tgtEl>
                                        <p:attrNameLst>
                                          <p:attrName>ppt_w</p:attrName>
                                        </p:attrNameLst>
                                      </p:cBhvr>
                                      <p:tavLst>
                                        <p:tav tm="0">
                                          <p:val>
                                            <p:fltVal val="0"/>
                                          </p:val>
                                        </p:tav>
                                        <p:tav tm="100000">
                                          <p:val>
                                            <p:strVal val="#ppt_w"/>
                                          </p:val>
                                        </p:tav>
                                      </p:tavLst>
                                    </p:anim>
                                    <p:anim calcmode="lin" valueType="num">
                                      <p:cBhvr>
                                        <p:cTn id="51" dur="250" fill="hold"/>
                                        <p:tgtEl>
                                          <p:spTgt spid="110"/>
                                        </p:tgtEl>
                                        <p:attrNameLst>
                                          <p:attrName>ppt_h</p:attrName>
                                        </p:attrNameLst>
                                      </p:cBhvr>
                                      <p:tavLst>
                                        <p:tav tm="0">
                                          <p:val>
                                            <p:fltVal val="0"/>
                                          </p:val>
                                        </p:tav>
                                        <p:tav tm="100000">
                                          <p:val>
                                            <p:strVal val="#ppt_h"/>
                                          </p:val>
                                        </p:tav>
                                      </p:tavLst>
                                    </p:anim>
                                    <p:animEffect transition="in" filter="fade">
                                      <p:cBhvr>
                                        <p:cTn id="52" dur="250"/>
                                        <p:tgtEl>
                                          <p:spTgt spid="110"/>
                                        </p:tgtEl>
                                      </p:cBhvr>
                                    </p:animEffect>
                                  </p:childTnLst>
                                </p:cTn>
                              </p:par>
                            </p:childTnLst>
                          </p:cTn>
                        </p:par>
                        <p:par>
                          <p:cTn id="53" fill="hold">
                            <p:stCondLst>
                              <p:cond delay="1500"/>
                            </p:stCondLst>
                            <p:childTnLst>
                              <p:par>
                                <p:cTn id="54" presetID="53" presetClass="entr" presetSubtype="16"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250" fill="hold"/>
                                        <p:tgtEl>
                                          <p:spTgt spid="93"/>
                                        </p:tgtEl>
                                        <p:attrNameLst>
                                          <p:attrName>ppt_w</p:attrName>
                                        </p:attrNameLst>
                                      </p:cBhvr>
                                      <p:tavLst>
                                        <p:tav tm="0">
                                          <p:val>
                                            <p:fltVal val="0"/>
                                          </p:val>
                                        </p:tav>
                                        <p:tav tm="100000">
                                          <p:val>
                                            <p:strVal val="#ppt_w"/>
                                          </p:val>
                                        </p:tav>
                                      </p:tavLst>
                                    </p:anim>
                                    <p:anim calcmode="lin" valueType="num">
                                      <p:cBhvr>
                                        <p:cTn id="57" dur="250" fill="hold"/>
                                        <p:tgtEl>
                                          <p:spTgt spid="93"/>
                                        </p:tgtEl>
                                        <p:attrNameLst>
                                          <p:attrName>ppt_h</p:attrName>
                                        </p:attrNameLst>
                                      </p:cBhvr>
                                      <p:tavLst>
                                        <p:tav tm="0">
                                          <p:val>
                                            <p:fltVal val="0"/>
                                          </p:val>
                                        </p:tav>
                                        <p:tav tm="100000">
                                          <p:val>
                                            <p:strVal val="#ppt_h"/>
                                          </p:val>
                                        </p:tav>
                                      </p:tavLst>
                                    </p:anim>
                                    <p:animEffect transition="in" filter="fade">
                                      <p:cBhvr>
                                        <p:cTn id="58" dur="250"/>
                                        <p:tgtEl>
                                          <p:spTgt spid="93"/>
                                        </p:tgtEl>
                                      </p:cBhvr>
                                    </p:animEffect>
                                  </p:childTnLst>
                                </p:cTn>
                              </p:par>
                            </p:childTnLst>
                          </p:cTn>
                        </p:par>
                        <p:par>
                          <p:cTn id="59" fill="hold">
                            <p:stCondLst>
                              <p:cond delay="2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92"/>
                                        </p:tgtEl>
                                        <p:attrNameLst>
                                          <p:attrName>style.visibility</p:attrName>
                                        </p:attrNameLst>
                                      </p:cBhvr>
                                      <p:to>
                                        <p:strVal val="visible"/>
                                      </p:to>
                                    </p:set>
                                    <p:anim calcmode="lin" valueType="num">
                                      <p:cBhvr>
                                        <p:cTn id="62" dur="250" fill="hold"/>
                                        <p:tgtEl>
                                          <p:spTgt spid="92"/>
                                        </p:tgtEl>
                                        <p:attrNameLst>
                                          <p:attrName>ppt_w</p:attrName>
                                        </p:attrNameLst>
                                      </p:cBhvr>
                                      <p:tavLst>
                                        <p:tav tm="0">
                                          <p:val>
                                            <p:fltVal val="0"/>
                                          </p:val>
                                        </p:tav>
                                        <p:tav tm="100000">
                                          <p:val>
                                            <p:strVal val="#ppt_w"/>
                                          </p:val>
                                        </p:tav>
                                      </p:tavLst>
                                    </p:anim>
                                    <p:anim calcmode="lin" valueType="num">
                                      <p:cBhvr>
                                        <p:cTn id="63" dur="250" fill="hold"/>
                                        <p:tgtEl>
                                          <p:spTgt spid="92"/>
                                        </p:tgtEl>
                                        <p:attrNameLst>
                                          <p:attrName>ppt_h</p:attrName>
                                        </p:attrNameLst>
                                      </p:cBhvr>
                                      <p:tavLst>
                                        <p:tav tm="0">
                                          <p:val>
                                            <p:fltVal val="0"/>
                                          </p:val>
                                        </p:tav>
                                        <p:tav tm="100000">
                                          <p:val>
                                            <p:strVal val="#ppt_h"/>
                                          </p:val>
                                        </p:tav>
                                      </p:tavLst>
                                    </p:anim>
                                    <p:animEffect transition="in" filter="fade">
                                      <p:cBhvr>
                                        <p:cTn id="64" dur="250"/>
                                        <p:tgtEl>
                                          <p:spTgt spid="92"/>
                                        </p:tgtEl>
                                      </p:cBhvr>
                                    </p:animEffect>
                                  </p:childTnLst>
                                </p:cTn>
                              </p:par>
                            </p:childTnLst>
                          </p:cTn>
                        </p:par>
                        <p:par>
                          <p:cTn id="65" fill="hold">
                            <p:stCondLst>
                              <p:cond delay="4099"/>
                            </p:stCondLst>
                            <p:childTnLst>
                              <p:par>
                                <p:cTn id="66" presetID="53" presetClass="entr" presetSubtype="16" fill="hold" grpId="0" nodeType="afterEffect">
                                  <p:stCondLst>
                                    <p:cond delay="0"/>
                                  </p:stCondLst>
                                  <p:childTnLst>
                                    <p:set>
                                      <p:cBhvr>
                                        <p:cTn id="67" dur="1" fill="hold">
                                          <p:stCondLst>
                                            <p:cond delay="0"/>
                                          </p:stCondLst>
                                        </p:cTn>
                                        <p:tgtEl>
                                          <p:spTgt spid="104"/>
                                        </p:tgtEl>
                                        <p:attrNameLst>
                                          <p:attrName>style.visibility</p:attrName>
                                        </p:attrNameLst>
                                      </p:cBhvr>
                                      <p:to>
                                        <p:strVal val="visible"/>
                                      </p:to>
                                    </p:set>
                                    <p:anim calcmode="lin" valueType="num">
                                      <p:cBhvr>
                                        <p:cTn id="68" dur="250" fill="hold"/>
                                        <p:tgtEl>
                                          <p:spTgt spid="104"/>
                                        </p:tgtEl>
                                        <p:attrNameLst>
                                          <p:attrName>ppt_w</p:attrName>
                                        </p:attrNameLst>
                                      </p:cBhvr>
                                      <p:tavLst>
                                        <p:tav tm="0">
                                          <p:val>
                                            <p:fltVal val="0"/>
                                          </p:val>
                                        </p:tav>
                                        <p:tav tm="100000">
                                          <p:val>
                                            <p:strVal val="#ppt_w"/>
                                          </p:val>
                                        </p:tav>
                                      </p:tavLst>
                                    </p:anim>
                                    <p:anim calcmode="lin" valueType="num">
                                      <p:cBhvr>
                                        <p:cTn id="69" dur="250" fill="hold"/>
                                        <p:tgtEl>
                                          <p:spTgt spid="104"/>
                                        </p:tgtEl>
                                        <p:attrNameLst>
                                          <p:attrName>ppt_h</p:attrName>
                                        </p:attrNameLst>
                                      </p:cBhvr>
                                      <p:tavLst>
                                        <p:tav tm="0">
                                          <p:val>
                                            <p:fltVal val="0"/>
                                          </p:val>
                                        </p:tav>
                                        <p:tav tm="100000">
                                          <p:val>
                                            <p:strVal val="#ppt_h"/>
                                          </p:val>
                                        </p:tav>
                                      </p:tavLst>
                                    </p:anim>
                                    <p:animEffect transition="in" filter="fade">
                                      <p:cBhvr>
                                        <p:cTn id="70" dur="250"/>
                                        <p:tgtEl>
                                          <p:spTgt spid="104"/>
                                        </p:tgtEl>
                                      </p:cBhvr>
                                    </p:animEffect>
                                  </p:childTnLst>
                                </p:cTn>
                              </p:par>
                            </p:childTnLst>
                          </p:cTn>
                        </p:par>
                        <p:par>
                          <p:cTn id="71" fill="hold">
                            <p:stCondLst>
                              <p:cond delay="4599"/>
                            </p:stCondLst>
                            <p:childTnLst>
                              <p:par>
                                <p:cTn id="72" presetID="53" presetClass="entr" presetSubtype="16" fill="hold" grpId="0" nodeType="afterEffect">
                                  <p:stCondLst>
                                    <p:cond delay="0"/>
                                  </p:stCondLst>
                                  <p:childTnLst>
                                    <p:set>
                                      <p:cBhvr>
                                        <p:cTn id="73" dur="1" fill="hold">
                                          <p:stCondLst>
                                            <p:cond delay="0"/>
                                          </p:stCondLst>
                                        </p:cTn>
                                        <p:tgtEl>
                                          <p:spTgt spid="100"/>
                                        </p:tgtEl>
                                        <p:attrNameLst>
                                          <p:attrName>style.visibility</p:attrName>
                                        </p:attrNameLst>
                                      </p:cBhvr>
                                      <p:to>
                                        <p:strVal val="visible"/>
                                      </p:to>
                                    </p:set>
                                    <p:anim calcmode="lin" valueType="num">
                                      <p:cBhvr>
                                        <p:cTn id="74" dur="250" fill="hold"/>
                                        <p:tgtEl>
                                          <p:spTgt spid="100"/>
                                        </p:tgtEl>
                                        <p:attrNameLst>
                                          <p:attrName>ppt_w</p:attrName>
                                        </p:attrNameLst>
                                      </p:cBhvr>
                                      <p:tavLst>
                                        <p:tav tm="0">
                                          <p:val>
                                            <p:fltVal val="0"/>
                                          </p:val>
                                        </p:tav>
                                        <p:tav tm="100000">
                                          <p:val>
                                            <p:strVal val="#ppt_w"/>
                                          </p:val>
                                        </p:tav>
                                      </p:tavLst>
                                    </p:anim>
                                    <p:anim calcmode="lin" valueType="num">
                                      <p:cBhvr>
                                        <p:cTn id="75" dur="250" fill="hold"/>
                                        <p:tgtEl>
                                          <p:spTgt spid="100"/>
                                        </p:tgtEl>
                                        <p:attrNameLst>
                                          <p:attrName>ppt_h</p:attrName>
                                        </p:attrNameLst>
                                      </p:cBhvr>
                                      <p:tavLst>
                                        <p:tav tm="0">
                                          <p:val>
                                            <p:fltVal val="0"/>
                                          </p:val>
                                        </p:tav>
                                        <p:tav tm="100000">
                                          <p:val>
                                            <p:strVal val="#ppt_h"/>
                                          </p:val>
                                        </p:tav>
                                      </p:tavLst>
                                    </p:anim>
                                    <p:animEffect transition="in" filter="fade">
                                      <p:cBhvr>
                                        <p:cTn id="76" dur="250"/>
                                        <p:tgtEl>
                                          <p:spTgt spid="100"/>
                                        </p:tgtEl>
                                      </p:cBhvr>
                                    </p:animEffect>
                                  </p:childTnLst>
                                </p:cTn>
                              </p:par>
                            </p:childTnLst>
                          </p:cTn>
                        </p:par>
                        <p:par>
                          <p:cTn id="77" fill="hold">
                            <p:stCondLst>
                              <p:cond delay="5099"/>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99"/>
                                        </p:tgtEl>
                                        <p:attrNameLst>
                                          <p:attrName>style.visibility</p:attrName>
                                        </p:attrNameLst>
                                      </p:cBhvr>
                                      <p:to>
                                        <p:strVal val="visible"/>
                                      </p:to>
                                    </p:set>
                                    <p:anim calcmode="lin" valueType="num">
                                      <p:cBhvr>
                                        <p:cTn id="80" dur="250" fill="hold"/>
                                        <p:tgtEl>
                                          <p:spTgt spid="99"/>
                                        </p:tgtEl>
                                        <p:attrNameLst>
                                          <p:attrName>ppt_w</p:attrName>
                                        </p:attrNameLst>
                                      </p:cBhvr>
                                      <p:tavLst>
                                        <p:tav tm="0">
                                          <p:val>
                                            <p:fltVal val="0"/>
                                          </p:val>
                                        </p:tav>
                                        <p:tav tm="100000">
                                          <p:val>
                                            <p:strVal val="#ppt_w"/>
                                          </p:val>
                                        </p:tav>
                                      </p:tavLst>
                                    </p:anim>
                                    <p:anim calcmode="lin" valueType="num">
                                      <p:cBhvr>
                                        <p:cTn id="81" dur="250" fill="hold"/>
                                        <p:tgtEl>
                                          <p:spTgt spid="99"/>
                                        </p:tgtEl>
                                        <p:attrNameLst>
                                          <p:attrName>ppt_h</p:attrName>
                                        </p:attrNameLst>
                                      </p:cBhvr>
                                      <p:tavLst>
                                        <p:tav tm="0">
                                          <p:val>
                                            <p:fltVal val="0"/>
                                          </p:val>
                                        </p:tav>
                                        <p:tav tm="100000">
                                          <p:val>
                                            <p:strVal val="#ppt_h"/>
                                          </p:val>
                                        </p:tav>
                                      </p:tavLst>
                                    </p:anim>
                                    <p:animEffect transition="in" filter="fade">
                                      <p:cBhvr>
                                        <p:cTn id="82" dur="250"/>
                                        <p:tgtEl>
                                          <p:spTgt spid="99"/>
                                        </p:tgtEl>
                                      </p:cBhvr>
                                    </p:animEffect>
                                  </p:childTnLst>
                                </p:cTn>
                              </p:par>
                            </p:childTnLst>
                          </p:cTn>
                        </p:par>
                        <p:par>
                          <p:cTn id="83" fill="hold">
                            <p:stCondLst>
                              <p:cond delay="6149"/>
                            </p:stCondLst>
                            <p:childTnLst>
                              <p:par>
                                <p:cTn id="84" presetID="53" presetClass="entr" presetSubtype="16" fill="hold" grpId="0" nodeType="afterEffect">
                                  <p:stCondLst>
                                    <p:cond delay="0"/>
                                  </p:stCondLst>
                                  <p:childTnLst>
                                    <p:set>
                                      <p:cBhvr>
                                        <p:cTn id="85" dur="1" fill="hold">
                                          <p:stCondLst>
                                            <p:cond delay="0"/>
                                          </p:stCondLst>
                                        </p:cTn>
                                        <p:tgtEl>
                                          <p:spTgt spid="105"/>
                                        </p:tgtEl>
                                        <p:attrNameLst>
                                          <p:attrName>style.visibility</p:attrName>
                                        </p:attrNameLst>
                                      </p:cBhvr>
                                      <p:to>
                                        <p:strVal val="visible"/>
                                      </p:to>
                                    </p:set>
                                    <p:anim calcmode="lin" valueType="num">
                                      <p:cBhvr>
                                        <p:cTn id="86" dur="250" fill="hold"/>
                                        <p:tgtEl>
                                          <p:spTgt spid="105"/>
                                        </p:tgtEl>
                                        <p:attrNameLst>
                                          <p:attrName>ppt_w</p:attrName>
                                        </p:attrNameLst>
                                      </p:cBhvr>
                                      <p:tavLst>
                                        <p:tav tm="0">
                                          <p:val>
                                            <p:fltVal val="0"/>
                                          </p:val>
                                        </p:tav>
                                        <p:tav tm="100000">
                                          <p:val>
                                            <p:strVal val="#ppt_w"/>
                                          </p:val>
                                        </p:tav>
                                      </p:tavLst>
                                    </p:anim>
                                    <p:anim calcmode="lin" valueType="num">
                                      <p:cBhvr>
                                        <p:cTn id="87" dur="250" fill="hold"/>
                                        <p:tgtEl>
                                          <p:spTgt spid="105"/>
                                        </p:tgtEl>
                                        <p:attrNameLst>
                                          <p:attrName>ppt_h</p:attrName>
                                        </p:attrNameLst>
                                      </p:cBhvr>
                                      <p:tavLst>
                                        <p:tav tm="0">
                                          <p:val>
                                            <p:fltVal val="0"/>
                                          </p:val>
                                        </p:tav>
                                        <p:tav tm="100000">
                                          <p:val>
                                            <p:strVal val="#ppt_h"/>
                                          </p:val>
                                        </p:tav>
                                      </p:tavLst>
                                    </p:anim>
                                    <p:animEffect transition="in" filter="fade">
                                      <p:cBhvr>
                                        <p:cTn id="88" dur="250"/>
                                        <p:tgtEl>
                                          <p:spTgt spid="105"/>
                                        </p:tgtEl>
                                      </p:cBhvr>
                                    </p:animEffect>
                                  </p:childTnLst>
                                </p:cTn>
                              </p:par>
                            </p:childTnLst>
                          </p:cTn>
                        </p:par>
                        <p:par>
                          <p:cTn id="89" fill="hold">
                            <p:stCondLst>
                              <p:cond delay="6649"/>
                            </p:stCondLst>
                            <p:childTnLst>
                              <p:par>
                                <p:cTn id="90" presetID="53" presetClass="entr" presetSubtype="16"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 calcmode="lin" valueType="num">
                                      <p:cBhvr>
                                        <p:cTn id="92" dur="250" fill="hold"/>
                                        <p:tgtEl>
                                          <p:spTgt spid="95"/>
                                        </p:tgtEl>
                                        <p:attrNameLst>
                                          <p:attrName>ppt_w</p:attrName>
                                        </p:attrNameLst>
                                      </p:cBhvr>
                                      <p:tavLst>
                                        <p:tav tm="0">
                                          <p:val>
                                            <p:fltVal val="0"/>
                                          </p:val>
                                        </p:tav>
                                        <p:tav tm="100000">
                                          <p:val>
                                            <p:strVal val="#ppt_w"/>
                                          </p:val>
                                        </p:tav>
                                      </p:tavLst>
                                    </p:anim>
                                    <p:anim calcmode="lin" valueType="num">
                                      <p:cBhvr>
                                        <p:cTn id="93" dur="250" fill="hold"/>
                                        <p:tgtEl>
                                          <p:spTgt spid="95"/>
                                        </p:tgtEl>
                                        <p:attrNameLst>
                                          <p:attrName>ppt_h</p:attrName>
                                        </p:attrNameLst>
                                      </p:cBhvr>
                                      <p:tavLst>
                                        <p:tav tm="0">
                                          <p:val>
                                            <p:fltVal val="0"/>
                                          </p:val>
                                        </p:tav>
                                        <p:tav tm="100000">
                                          <p:val>
                                            <p:strVal val="#ppt_h"/>
                                          </p:val>
                                        </p:tav>
                                      </p:tavLst>
                                    </p:anim>
                                    <p:animEffect transition="in" filter="fade">
                                      <p:cBhvr>
                                        <p:cTn id="94" dur="250"/>
                                        <p:tgtEl>
                                          <p:spTgt spid="95"/>
                                        </p:tgtEl>
                                      </p:cBhvr>
                                    </p:animEffect>
                                  </p:childTnLst>
                                </p:cTn>
                              </p:par>
                            </p:childTnLst>
                          </p:cTn>
                        </p:par>
                        <p:par>
                          <p:cTn id="95" fill="hold">
                            <p:stCondLst>
                              <p:cond delay="7149"/>
                            </p:stCondLst>
                            <p:childTnLst>
                              <p:par>
                                <p:cTn id="96" presetID="53" presetClass="entr" presetSubtype="16" fill="hold" grpId="0" nodeType="afterEffect">
                                  <p:stCondLst>
                                    <p:cond delay="0"/>
                                  </p:stCondLst>
                                  <p:iterate type="lt">
                                    <p:tmPct val="10000"/>
                                  </p:iterate>
                                  <p:childTnLst>
                                    <p:set>
                                      <p:cBhvr>
                                        <p:cTn id="97" dur="1" fill="hold">
                                          <p:stCondLst>
                                            <p:cond delay="0"/>
                                          </p:stCondLst>
                                        </p:cTn>
                                        <p:tgtEl>
                                          <p:spTgt spid="94"/>
                                        </p:tgtEl>
                                        <p:attrNameLst>
                                          <p:attrName>style.visibility</p:attrName>
                                        </p:attrNameLst>
                                      </p:cBhvr>
                                      <p:to>
                                        <p:strVal val="visible"/>
                                      </p:to>
                                    </p:set>
                                    <p:anim calcmode="lin" valueType="num">
                                      <p:cBhvr>
                                        <p:cTn id="98" dur="250" fill="hold"/>
                                        <p:tgtEl>
                                          <p:spTgt spid="94"/>
                                        </p:tgtEl>
                                        <p:attrNameLst>
                                          <p:attrName>ppt_w</p:attrName>
                                        </p:attrNameLst>
                                      </p:cBhvr>
                                      <p:tavLst>
                                        <p:tav tm="0">
                                          <p:val>
                                            <p:fltVal val="0"/>
                                          </p:val>
                                        </p:tav>
                                        <p:tav tm="100000">
                                          <p:val>
                                            <p:strVal val="#ppt_w"/>
                                          </p:val>
                                        </p:tav>
                                      </p:tavLst>
                                    </p:anim>
                                    <p:anim calcmode="lin" valueType="num">
                                      <p:cBhvr>
                                        <p:cTn id="99" dur="250" fill="hold"/>
                                        <p:tgtEl>
                                          <p:spTgt spid="94"/>
                                        </p:tgtEl>
                                        <p:attrNameLst>
                                          <p:attrName>ppt_h</p:attrName>
                                        </p:attrNameLst>
                                      </p:cBhvr>
                                      <p:tavLst>
                                        <p:tav tm="0">
                                          <p:val>
                                            <p:fltVal val="0"/>
                                          </p:val>
                                        </p:tav>
                                        <p:tav tm="100000">
                                          <p:val>
                                            <p:strVal val="#ppt_h"/>
                                          </p:val>
                                        </p:tav>
                                      </p:tavLst>
                                    </p:anim>
                                    <p:animEffect transition="in" filter="fade">
                                      <p:cBhvr>
                                        <p:cTn id="100" dur="250"/>
                                        <p:tgtEl>
                                          <p:spTgt spid="94"/>
                                        </p:tgtEl>
                                      </p:cBhvr>
                                    </p:animEffect>
                                  </p:childTnLst>
                                </p:cTn>
                              </p:par>
                            </p:childTnLst>
                          </p:cTn>
                        </p:par>
                        <p:par>
                          <p:cTn id="101" fill="hold">
                            <p:stCondLst>
                              <p:cond delay="8199"/>
                            </p:stCondLst>
                            <p:childTnLst>
                              <p:par>
                                <p:cTn id="102" presetID="53" presetClass="entr" presetSubtype="16" fill="hold" nodeType="afterEffect">
                                  <p:stCondLst>
                                    <p:cond delay="0"/>
                                  </p:stCondLst>
                                  <p:childTnLst>
                                    <p:set>
                                      <p:cBhvr>
                                        <p:cTn id="103" dur="1" fill="hold">
                                          <p:stCondLst>
                                            <p:cond delay="0"/>
                                          </p:stCondLst>
                                        </p:cTn>
                                        <p:tgtEl>
                                          <p:spTgt spid="107"/>
                                        </p:tgtEl>
                                        <p:attrNameLst>
                                          <p:attrName>style.visibility</p:attrName>
                                        </p:attrNameLst>
                                      </p:cBhvr>
                                      <p:to>
                                        <p:strVal val="visible"/>
                                      </p:to>
                                    </p:set>
                                    <p:anim calcmode="lin" valueType="num">
                                      <p:cBhvr>
                                        <p:cTn id="104" dur="250" fill="hold"/>
                                        <p:tgtEl>
                                          <p:spTgt spid="107"/>
                                        </p:tgtEl>
                                        <p:attrNameLst>
                                          <p:attrName>ppt_w</p:attrName>
                                        </p:attrNameLst>
                                      </p:cBhvr>
                                      <p:tavLst>
                                        <p:tav tm="0">
                                          <p:val>
                                            <p:fltVal val="0"/>
                                          </p:val>
                                        </p:tav>
                                        <p:tav tm="100000">
                                          <p:val>
                                            <p:strVal val="#ppt_w"/>
                                          </p:val>
                                        </p:tav>
                                      </p:tavLst>
                                    </p:anim>
                                    <p:anim calcmode="lin" valueType="num">
                                      <p:cBhvr>
                                        <p:cTn id="105" dur="250" fill="hold"/>
                                        <p:tgtEl>
                                          <p:spTgt spid="107"/>
                                        </p:tgtEl>
                                        <p:attrNameLst>
                                          <p:attrName>ppt_h</p:attrName>
                                        </p:attrNameLst>
                                      </p:cBhvr>
                                      <p:tavLst>
                                        <p:tav tm="0">
                                          <p:val>
                                            <p:fltVal val="0"/>
                                          </p:val>
                                        </p:tav>
                                        <p:tav tm="100000">
                                          <p:val>
                                            <p:strVal val="#ppt_h"/>
                                          </p:val>
                                        </p:tav>
                                      </p:tavLst>
                                    </p:anim>
                                    <p:animEffect transition="in" filter="fade">
                                      <p:cBhvr>
                                        <p:cTn id="106" dur="250"/>
                                        <p:tgtEl>
                                          <p:spTgt spid="107"/>
                                        </p:tgtEl>
                                      </p:cBhvr>
                                    </p:animEffect>
                                  </p:childTnLst>
                                </p:cTn>
                              </p:par>
                            </p:childTnLst>
                          </p:cTn>
                        </p:par>
                        <p:par>
                          <p:cTn id="107" fill="hold">
                            <p:stCondLst>
                              <p:cond delay="8699"/>
                            </p:stCondLst>
                            <p:childTnLst>
                              <p:par>
                                <p:cTn id="108" presetID="53" presetClass="entr" presetSubtype="16" fill="hold" grpId="0" nodeType="afterEffect">
                                  <p:stCondLst>
                                    <p:cond delay="0"/>
                                  </p:stCondLst>
                                  <p:childTnLst>
                                    <p:set>
                                      <p:cBhvr>
                                        <p:cTn id="109" dur="1" fill="hold">
                                          <p:stCondLst>
                                            <p:cond delay="0"/>
                                          </p:stCondLst>
                                        </p:cTn>
                                        <p:tgtEl>
                                          <p:spTgt spid="102"/>
                                        </p:tgtEl>
                                        <p:attrNameLst>
                                          <p:attrName>style.visibility</p:attrName>
                                        </p:attrNameLst>
                                      </p:cBhvr>
                                      <p:to>
                                        <p:strVal val="visible"/>
                                      </p:to>
                                    </p:set>
                                    <p:anim calcmode="lin" valueType="num">
                                      <p:cBhvr>
                                        <p:cTn id="110" dur="250" fill="hold"/>
                                        <p:tgtEl>
                                          <p:spTgt spid="102"/>
                                        </p:tgtEl>
                                        <p:attrNameLst>
                                          <p:attrName>ppt_w</p:attrName>
                                        </p:attrNameLst>
                                      </p:cBhvr>
                                      <p:tavLst>
                                        <p:tav tm="0">
                                          <p:val>
                                            <p:fltVal val="0"/>
                                          </p:val>
                                        </p:tav>
                                        <p:tav tm="100000">
                                          <p:val>
                                            <p:strVal val="#ppt_w"/>
                                          </p:val>
                                        </p:tav>
                                      </p:tavLst>
                                    </p:anim>
                                    <p:anim calcmode="lin" valueType="num">
                                      <p:cBhvr>
                                        <p:cTn id="111" dur="250" fill="hold"/>
                                        <p:tgtEl>
                                          <p:spTgt spid="102"/>
                                        </p:tgtEl>
                                        <p:attrNameLst>
                                          <p:attrName>ppt_h</p:attrName>
                                        </p:attrNameLst>
                                      </p:cBhvr>
                                      <p:tavLst>
                                        <p:tav tm="0">
                                          <p:val>
                                            <p:fltVal val="0"/>
                                          </p:val>
                                        </p:tav>
                                        <p:tav tm="100000">
                                          <p:val>
                                            <p:strVal val="#ppt_h"/>
                                          </p:val>
                                        </p:tav>
                                      </p:tavLst>
                                    </p:anim>
                                    <p:animEffect transition="in" filter="fade">
                                      <p:cBhvr>
                                        <p:cTn id="112" dur="250"/>
                                        <p:tgtEl>
                                          <p:spTgt spid="102"/>
                                        </p:tgtEl>
                                      </p:cBhvr>
                                    </p:animEffect>
                                  </p:childTnLst>
                                </p:cTn>
                              </p:par>
                            </p:childTnLst>
                          </p:cTn>
                        </p:par>
                        <p:par>
                          <p:cTn id="113" fill="hold">
                            <p:stCondLst>
                              <p:cond delay="9199"/>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101"/>
                                        </p:tgtEl>
                                        <p:attrNameLst>
                                          <p:attrName>style.visibility</p:attrName>
                                        </p:attrNameLst>
                                      </p:cBhvr>
                                      <p:to>
                                        <p:strVal val="visible"/>
                                      </p:to>
                                    </p:set>
                                    <p:anim calcmode="lin" valueType="num">
                                      <p:cBhvr>
                                        <p:cTn id="116" dur="250" fill="hold"/>
                                        <p:tgtEl>
                                          <p:spTgt spid="101"/>
                                        </p:tgtEl>
                                        <p:attrNameLst>
                                          <p:attrName>ppt_w</p:attrName>
                                        </p:attrNameLst>
                                      </p:cBhvr>
                                      <p:tavLst>
                                        <p:tav tm="0">
                                          <p:val>
                                            <p:fltVal val="0"/>
                                          </p:val>
                                        </p:tav>
                                        <p:tav tm="100000">
                                          <p:val>
                                            <p:strVal val="#ppt_w"/>
                                          </p:val>
                                        </p:tav>
                                      </p:tavLst>
                                    </p:anim>
                                    <p:anim calcmode="lin" valueType="num">
                                      <p:cBhvr>
                                        <p:cTn id="117" dur="250" fill="hold"/>
                                        <p:tgtEl>
                                          <p:spTgt spid="101"/>
                                        </p:tgtEl>
                                        <p:attrNameLst>
                                          <p:attrName>ppt_h</p:attrName>
                                        </p:attrNameLst>
                                      </p:cBhvr>
                                      <p:tavLst>
                                        <p:tav tm="0">
                                          <p:val>
                                            <p:fltVal val="0"/>
                                          </p:val>
                                        </p:tav>
                                        <p:tav tm="100000">
                                          <p:val>
                                            <p:strVal val="#ppt_h"/>
                                          </p:val>
                                        </p:tav>
                                      </p:tavLst>
                                    </p:anim>
                                    <p:animEffect transition="in" filter="fade">
                                      <p:cBhvr>
                                        <p:cTn id="118" dur="250"/>
                                        <p:tgtEl>
                                          <p:spTgt spid="101"/>
                                        </p:tgtEl>
                                      </p:cBhvr>
                                    </p:animEffect>
                                  </p:childTnLst>
                                </p:cTn>
                              </p:par>
                            </p:childTnLst>
                          </p:cTn>
                        </p:par>
                        <p:par>
                          <p:cTn id="119" fill="hold">
                            <p:stCondLst>
                              <p:cond delay="10250"/>
                            </p:stCondLst>
                            <p:childTnLst>
                              <p:par>
                                <p:cTn id="120" presetID="53" presetClass="entr" presetSubtype="16" fill="hold" grpId="0" nodeType="afterEffect">
                                  <p:stCondLst>
                                    <p:cond delay="0"/>
                                  </p:stCondLst>
                                  <p:childTnLst>
                                    <p:set>
                                      <p:cBhvr>
                                        <p:cTn id="121" dur="1" fill="hold">
                                          <p:stCondLst>
                                            <p:cond delay="0"/>
                                          </p:stCondLst>
                                        </p:cTn>
                                        <p:tgtEl>
                                          <p:spTgt spid="106"/>
                                        </p:tgtEl>
                                        <p:attrNameLst>
                                          <p:attrName>style.visibility</p:attrName>
                                        </p:attrNameLst>
                                      </p:cBhvr>
                                      <p:to>
                                        <p:strVal val="visible"/>
                                      </p:to>
                                    </p:set>
                                    <p:anim calcmode="lin" valueType="num">
                                      <p:cBhvr>
                                        <p:cTn id="122" dur="250" fill="hold"/>
                                        <p:tgtEl>
                                          <p:spTgt spid="106"/>
                                        </p:tgtEl>
                                        <p:attrNameLst>
                                          <p:attrName>ppt_w</p:attrName>
                                        </p:attrNameLst>
                                      </p:cBhvr>
                                      <p:tavLst>
                                        <p:tav tm="0">
                                          <p:val>
                                            <p:fltVal val="0"/>
                                          </p:val>
                                        </p:tav>
                                        <p:tav tm="100000">
                                          <p:val>
                                            <p:strVal val="#ppt_w"/>
                                          </p:val>
                                        </p:tav>
                                      </p:tavLst>
                                    </p:anim>
                                    <p:anim calcmode="lin" valueType="num">
                                      <p:cBhvr>
                                        <p:cTn id="123" dur="250" fill="hold"/>
                                        <p:tgtEl>
                                          <p:spTgt spid="106"/>
                                        </p:tgtEl>
                                        <p:attrNameLst>
                                          <p:attrName>ppt_h</p:attrName>
                                        </p:attrNameLst>
                                      </p:cBhvr>
                                      <p:tavLst>
                                        <p:tav tm="0">
                                          <p:val>
                                            <p:fltVal val="0"/>
                                          </p:val>
                                        </p:tav>
                                        <p:tav tm="100000">
                                          <p:val>
                                            <p:strVal val="#ppt_h"/>
                                          </p:val>
                                        </p:tav>
                                      </p:tavLst>
                                    </p:anim>
                                    <p:animEffect transition="in" filter="fade">
                                      <p:cBhvr>
                                        <p:cTn id="124" dur="250"/>
                                        <p:tgtEl>
                                          <p:spTgt spid="106"/>
                                        </p:tgtEl>
                                      </p:cBhvr>
                                    </p:animEffect>
                                  </p:childTnLst>
                                </p:cTn>
                              </p:par>
                            </p:childTnLst>
                          </p:cTn>
                        </p:par>
                        <p:par>
                          <p:cTn id="125" fill="hold">
                            <p:stCondLst>
                              <p:cond delay="10750"/>
                            </p:stCondLst>
                            <p:childTnLst>
                              <p:par>
                                <p:cTn id="126" presetID="53" presetClass="entr" presetSubtype="16" fill="hold" grpId="0" nodeType="afterEffect">
                                  <p:stCondLst>
                                    <p:cond delay="0"/>
                                  </p:stCondLst>
                                  <p:childTnLst>
                                    <p:set>
                                      <p:cBhvr>
                                        <p:cTn id="127" dur="1" fill="hold">
                                          <p:stCondLst>
                                            <p:cond delay="0"/>
                                          </p:stCondLst>
                                        </p:cTn>
                                        <p:tgtEl>
                                          <p:spTgt spid="97"/>
                                        </p:tgtEl>
                                        <p:attrNameLst>
                                          <p:attrName>style.visibility</p:attrName>
                                        </p:attrNameLst>
                                      </p:cBhvr>
                                      <p:to>
                                        <p:strVal val="visible"/>
                                      </p:to>
                                    </p:set>
                                    <p:anim calcmode="lin" valueType="num">
                                      <p:cBhvr>
                                        <p:cTn id="128" dur="250" fill="hold"/>
                                        <p:tgtEl>
                                          <p:spTgt spid="97"/>
                                        </p:tgtEl>
                                        <p:attrNameLst>
                                          <p:attrName>ppt_w</p:attrName>
                                        </p:attrNameLst>
                                      </p:cBhvr>
                                      <p:tavLst>
                                        <p:tav tm="0">
                                          <p:val>
                                            <p:fltVal val="0"/>
                                          </p:val>
                                        </p:tav>
                                        <p:tav tm="100000">
                                          <p:val>
                                            <p:strVal val="#ppt_w"/>
                                          </p:val>
                                        </p:tav>
                                      </p:tavLst>
                                    </p:anim>
                                    <p:anim calcmode="lin" valueType="num">
                                      <p:cBhvr>
                                        <p:cTn id="129" dur="250" fill="hold"/>
                                        <p:tgtEl>
                                          <p:spTgt spid="97"/>
                                        </p:tgtEl>
                                        <p:attrNameLst>
                                          <p:attrName>ppt_h</p:attrName>
                                        </p:attrNameLst>
                                      </p:cBhvr>
                                      <p:tavLst>
                                        <p:tav tm="0">
                                          <p:val>
                                            <p:fltVal val="0"/>
                                          </p:val>
                                        </p:tav>
                                        <p:tav tm="100000">
                                          <p:val>
                                            <p:strVal val="#ppt_h"/>
                                          </p:val>
                                        </p:tav>
                                      </p:tavLst>
                                    </p:anim>
                                    <p:animEffect transition="in" filter="fade">
                                      <p:cBhvr>
                                        <p:cTn id="130" dur="250"/>
                                        <p:tgtEl>
                                          <p:spTgt spid="97"/>
                                        </p:tgtEl>
                                      </p:cBhvr>
                                    </p:animEffect>
                                  </p:childTnLst>
                                </p:cTn>
                              </p:par>
                            </p:childTnLst>
                          </p:cTn>
                        </p:par>
                        <p:par>
                          <p:cTn id="131" fill="hold">
                            <p:stCondLst>
                              <p:cond delay="11250"/>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96"/>
                                        </p:tgtEl>
                                        <p:attrNameLst>
                                          <p:attrName>style.visibility</p:attrName>
                                        </p:attrNameLst>
                                      </p:cBhvr>
                                      <p:to>
                                        <p:strVal val="visible"/>
                                      </p:to>
                                    </p:set>
                                    <p:anim calcmode="lin" valueType="num">
                                      <p:cBhvr>
                                        <p:cTn id="134" dur="250" fill="hold"/>
                                        <p:tgtEl>
                                          <p:spTgt spid="96"/>
                                        </p:tgtEl>
                                        <p:attrNameLst>
                                          <p:attrName>ppt_w</p:attrName>
                                        </p:attrNameLst>
                                      </p:cBhvr>
                                      <p:tavLst>
                                        <p:tav tm="0">
                                          <p:val>
                                            <p:fltVal val="0"/>
                                          </p:val>
                                        </p:tav>
                                        <p:tav tm="100000">
                                          <p:val>
                                            <p:strVal val="#ppt_w"/>
                                          </p:val>
                                        </p:tav>
                                      </p:tavLst>
                                    </p:anim>
                                    <p:anim calcmode="lin" valueType="num">
                                      <p:cBhvr>
                                        <p:cTn id="135" dur="250" fill="hold"/>
                                        <p:tgtEl>
                                          <p:spTgt spid="96"/>
                                        </p:tgtEl>
                                        <p:attrNameLst>
                                          <p:attrName>ppt_h</p:attrName>
                                        </p:attrNameLst>
                                      </p:cBhvr>
                                      <p:tavLst>
                                        <p:tav tm="0">
                                          <p:val>
                                            <p:fltVal val="0"/>
                                          </p:val>
                                        </p:tav>
                                        <p:tav tm="100000">
                                          <p:val>
                                            <p:strVal val="#ppt_h"/>
                                          </p:val>
                                        </p:tav>
                                      </p:tavLst>
                                    </p:anim>
                                    <p:animEffect transition="in" filter="fade">
                                      <p:cBhvr>
                                        <p:cTn id="136"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97" grpId="0"/>
      <p:bldP spid="99" grpId="0"/>
      <p:bldP spid="100" grpId="0"/>
      <p:bldP spid="101" grpId="0"/>
      <p:bldP spid="102" grpId="0"/>
      <p:bldP spid="104" grpId="0" bldLvl="0" animBg="1"/>
      <p:bldP spid="105" grpId="0" bldLvl="0" animBg="1"/>
      <p:bldP spid="106" grpId="0" bldLvl="0" animBg="1"/>
      <p:bldP spid="1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54500" y="2171429"/>
            <a:ext cx="2761483" cy="2761483"/>
            <a:chOff x="1689963" y="2421800"/>
            <a:chExt cx="2642282" cy="2642282"/>
          </a:xfrm>
        </p:grpSpPr>
        <p:sp>
          <p:nvSpPr>
            <p:cNvPr id="5" name="椭圆 4"/>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latin typeface="微软雅黑" panose="020B0503020204020204" charset="-122"/>
                <a:ea typeface="微软雅黑" panose="020B0503020204020204" charset="-122"/>
              </a:endParaRPr>
            </a:p>
          </p:txBody>
        </p:sp>
        <p:pic>
          <p:nvPicPr>
            <p:cNvPr id="35" name="图片 34" descr="C:\Users\Administrator\Desktop\QQ截图20170223140633.jpgQQ截图20170223140633"/>
            <p:cNvPicPr>
              <a:picLocks noChangeAspect="1"/>
            </p:cNvPicPr>
            <p:nvPr/>
          </p:nvPicPr>
          <p:blipFill rotWithShape="1">
            <a:blip r:embed="rId2"/>
            <a:srcRect/>
            <a:stretch>
              <a:fillRect/>
            </a:stretch>
          </p:blipFill>
          <p:spPr>
            <a:xfrm>
              <a:off x="1796899" y="2577343"/>
              <a:ext cx="2429144" cy="2342867"/>
            </a:xfrm>
            <a:prstGeom prst="ellipse">
              <a:avLst/>
            </a:prstGeom>
            <a:effectLst>
              <a:innerShdw blurRad="114300">
                <a:prstClr val="black"/>
              </a:innerShdw>
            </a:effectLst>
          </p:spPr>
        </p:pic>
      </p:grpSp>
      <p:grpSp>
        <p:nvGrpSpPr>
          <p:cNvPr id="6" name="组合 5"/>
          <p:cNvGrpSpPr/>
          <p:nvPr/>
        </p:nvGrpSpPr>
        <p:grpSpPr>
          <a:xfrm>
            <a:off x="5233732" y="1378143"/>
            <a:ext cx="5385477" cy="1198080"/>
            <a:chOff x="5233132" y="1615633"/>
            <a:chExt cx="5385477" cy="1198080"/>
          </a:xfrm>
        </p:grpSpPr>
        <p:grpSp>
          <p:nvGrpSpPr>
            <p:cNvPr id="48" name="组合 47"/>
            <p:cNvGrpSpPr/>
            <p:nvPr/>
          </p:nvGrpSpPr>
          <p:grpSpPr>
            <a:xfrm>
              <a:off x="5442041" y="1615633"/>
              <a:ext cx="5176568" cy="1198080"/>
              <a:chOff x="5841004" y="1447486"/>
              <a:chExt cx="5176568" cy="1198080"/>
            </a:xfrm>
          </p:grpSpPr>
          <p:sp>
            <p:nvSpPr>
              <p:cNvPr id="40" name="MH_SubTitle_1"/>
              <p:cNvSpPr>
                <a:spLocks noChangeArrowheads="1"/>
              </p:cNvSpPr>
              <p:nvPr/>
            </p:nvSpPr>
            <p:spPr bwMode="auto">
              <a:xfrm flipH="1">
                <a:off x="5841004" y="1447486"/>
                <a:ext cx="2214880" cy="417830"/>
              </a:xfrm>
              <a:prstGeom prst="rect">
                <a:avLst/>
              </a:prstGeom>
              <a:noFill/>
            </p:spPr>
            <p:txBody>
              <a:bodyPr wrap="none" rtlCol="0">
                <a:spAutoFit/>
              </a:bodyPr>
              <a:lstStyle/>
              <a:p>
                <a:pPr algn="l"/>
                <a:r>
                  <a:rPr lang="zh-CN" altLang="en-US" sz="2000" b="1" dirty="0">
                    <a:solidFill>
                      <a:srgbClr val="007F00"/>
                    </a:solidFill>
                    <a:latin typeface="微软雅黑" panose="020B0503020204020204" charset="-122"/>
                    <a:ea typeface="微软雅黑" panose="020B0503020204020204" charset="-122"/>
                  </a:rPr>
                  <a:t>单击此处添加标题</a:t>
                </a:r>
              </a:p>
            </p:txBody>
          </p:sp>
          <p:sp>
            <p:nvSpPr>
              <p:cNvPr id="41"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solidFill>
                    <a:latin typeface="微软雅黑" panose="020B0503020204020204" charset="-122"/>
                    <a:ea typeface="微软雅黑" panose="020B0503020204020204" charset="-122"/>
                    <a:sym typeface="Gill Sans" charset="0"/>
                  </a:rPr>
                  <a:t>200</a:t>
                </a:r>
                <a:r>
                  <a:rPr lang="zh-CN" altLang="en-US" sz="1200" dirty="0">
                    <a:solidFill>
                      <a:schemeClr val="tx1"/>
                    </a:solidFill>
                    <a:latin typeface="微软雅黑" panose="020B0503020204020204" charset="-122"/>
                    <a:ea typeface="微软雅黑" panose="020B0503020204020204" charset="-122"/>
                    <a:sym typeface="Gill Sans" charset="0"/>
                  </a:rPr>
                  <a:t>字以内。</a:t>
                </a:r>
                <a:endParaRPr lang="zh-CN" altLang="en-US" sz="1200" dirty="0">
                  <a:solidFill>
                    <a:schemeClr val="tx1"/>
                  </a:solidFill>
                  <a:latin typeface="微软雅黑" panose="020B0503020204020204" charset="-122"/>
                  <a:ea typeface="微软雅黑" panose="020B0503020204020204" charset="-122"/>
                  <a:cs typeface="Lato Light" charset="0"/>
                  <a:sym typeface="Gill Sans"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5908406" y="3042111"/>
            <a:ext cx="5200031" cy="1224827"/>
            <a:chOff x="5907805" y="3279600"/>
            <a:chExt cx="5200030" cy="1224827"/>
          </a:xfrm>
        </p:grpSpPr>
        <p:grpSp>
          <p:nvGrpSpPr>
            <p:cNvPr id="47" name="组合 46"/>
            <p:cNvGrpSpPr/>
            <p:nvPr/>
          </p:nvGrpSpPr>
          <p:grpSpPr>
            <a:xfrm>
              <a:off x="5931266" y="3279600"/>
              <a:ext cx="5176569" cy="1224827"/>
              <a:chOff x="5841004" y="2711041"/>
              <a:chExt cx="5176569" cy="1224827"/>
            </a:xfrm>
          </p:grpSpPr>
          <p:sp>
            <p:nvSpPr>
              <p:cNvPr id="42" name="MH_SubTitle_1"/>
              <p:cNvSpPr>
                <a:spLocks noChangeArrowheads="1"/>
              </p:cNvSpPr>
              <p:nvPr/>
            </p:nvSpPr>
            <p:spPr bwMode="auto">
              <a:xfrm flipH="1">
                <a:off x="5841004" y="2711041"/>
                <a:ext cx="2214880" cy="417830"/>
              </a:xfrm>
              <a:prstGeom prst="rect">
                <a:avLst/>
              </a:prstGeom>
              <a:noFill/>
            </p:spPr>
            <p:txBody>
              <a:bodyPr wrap="none" rtlCol="0">
                <a:spAutoFit/>
              </a:bodyPr>
              <a:lstStyle/>
              <a:p>
                <a:pPr algn="l"/>
                <a:r>
                  <a:rPr lang="zh-CN" altLang="en-US" sz="2000" b="1" dirty="0">
                    <a:solidFill>
                      <a:srgbClr val="007F00"/>
                    </a:solidFill>
                    <a:latin typeface="微软雅黑" panose="020B0503020204020204" charset="-122"/>
                    <a:ea typeface="微软雅黑" panose="020B0503020204020204" charset="-122"/>
                  </a:rPr>
                  <a:t>单击此处添加标题</a:t>
                </a:r>
              </a:p>
            </p:txBody>
          </p:sp>
          <p:sp>
            <p:nvSpPr>
              <p:cNvPr id="43"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solidFill>
                    <a:latin typeface="微软雅黑" panose="020B0503020204020204" charset="-122"/>
                    <a:ea typeface="微软雅黑" panose="020B0503020204020204" charset="-122"/>
                    <a:sym typeface="Gill Sans" charset="0"/>
                  </a:rPr>
                  <a:t>200</a:t>
                </a:r>
                <a:r>
                  <a:rPr lang="zh-CN" altLang="en-US" sz="1200" dirty="0">
                    <a:solidFill>
                      <a:schemeClr val="tx1"/>
                    </a:solidFill>
                    <a:latin typeface="微软雅黑" panose="020B0503020204020204" charset="-122"/>
                    <a:ea typeface="微软雅黑" panose="020B0503020204020204" charset="-122"/>
                    <a:sym typeface="Gill Sans" charset="0"/>
                  </a:rPr>
                  <a:t>字以内。</a:t>
                </a:r>
                <a:endParaRPr lang="zh-CN" altLang="en-US" sz="1200" dirty="0">
                  <a:solidFill>
                    <a:schemeClr val="tx1"/>
                  </a:solidFill>
                  <a:latin typeface="微软雅黑" panose="020B0503020204020204" charset="-122"/>
                  <a:ea typeface="微软雅黑" panose="020B0503020204020204" charset="-122"/>
                  <a:cs typeface="Lato Light" charset="0"/>
                  <a:sym typeface="Gill Sans" charset="0"/>
                </a:endParaRP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210872" y="4782553"/>
            <a:ext cx="5268637" cy="1259973"/>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4" name="MH_SubTitle_1"/>
              <p:cNvSpPr>
                <a:spLocks noChangeArrowheads="1"/>
              </p:cNvSpPr>
              <p:nvPr/>
            </p:nvSpPr>
            <p:spPr bwMode="auto">
              <a:xfrm flipH="1">
                <a:off x="5678803" y="4973323"/>
                <a:ext cx="2214880" cy="417830"/>
              </a:xfrm>
              <a:prstGeom prst="rect">
                <a:avLst/>
              </a:prstGeom>
              <a:noFill/>
            </p:spPr>
            <p:txBody>
              <a:bodyPr wrap="none" rtlCol="0">
                <a:spAutoFit/>
              </a:bodyPr>
              <a:lstStyle/>
              <a:p>
                <a:pPr algn="l"/>
                <a:r>
                  <a:rPr lang="zh-CN" altLang="en-US" sz="2000" b="1" dirty="0">
                    <a:solidFill>
                      <a:srgbClr val="007F00"/>
                    </a:solidFill>
                    <a:latin typeface="微软雅黑" panose="020B0503020204020204" charset="-122"/>
                    <a:ea typeface="微软雅黑" panose="020B0503020204020204" charset="-122"/>
                  </a:rPr>
                  <a:t>单击此处添加标题</a:t>
                </a:r>
              </a:p>
            </p:txBody>
          </p:sp>
          <p:sp>
            <p:nvSpPr>
              <p:cNvPr id="4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1"/>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200" dirty="0">
                    <a:solidFill>
                      <a:schemeClr val="tx1"/>
                    </a:solidFill>
                    <a:latin typeface="微软雅黑" panose="020B0503020204020204" charset="-122"/>
                    <a:ea typeface="微软雅黑" panose="020B0503020204020204" charset="-122"/>
                    <a:sym typeface="Gill Sans" charset="0"/>
                  </a:rPr>
                  <a:t>200</a:t>
                </a:r>
                <a:r>
                  <a:rPr lang="zh-CN" altLang="en-US" sz="1200" dirty="0">
                    <a:solidFill>
                      <a:schemeClr val="tx1"/>
                    </a:solidFill>
                    <a:latin typeface="微软雅黑" panose="020B0503020204020204" charset="-122"/>
                    <a:ea typeface="微软雅黑" panose="020B0503020204020204" charset="-122"/>
                    <a:sym typeface="Gill Sans" charset="0"/>
                  </a:rPr>
                  <a:t>字以内。</a:t>
                </a:r>
                <a:endParaRPr lang="zh-CN" altLang="en-US" sz="1200" dirty="0">
                  <a:solidFill>
                    <a:schemeClr val="tx1"/>
                  </a:solidFill>
                  <a:latin typeface="微软雅黑" panose="020B0503020204020204" charset="-122"/>
                  <a:ea typeface="微软雅黑" panose="020B0503020204020204" charset="-122"/>
                  <a:cs typeface="Lato Light" charset="0"/>
                  <a:sym typeface="Gill Sans" charset="0"/>
                </a:endParaRP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4117550" y="1367779"/>
            <a:ext cx="965576" cy="965576"/>
            <a:chOff x="4116949" y="1605269"/>
            <a:chExt cx="965576" cy="965576"/>
          </a:xfrm>
        </p:grpSpPr>
        <p:sp>
          <p:nvSpPr>
            <p:cNvPr id="37" name="椭圆 36"/>
            <p:cNvSpPr/>
            <p:nvPr/>
          </p:nvSpPr>
          <p:spPr>
            <a:xfrm>
              <a:off x="4116949" y="1605269"/>
              <a:ext cx="965576" cy="965576"/>
            </a:xfrm>
            <a:prstGeom prst="ellipse">
              <a:avLst/>
            </a:prstGeom>
            <a:solidFill>
              <a:srgbClr val="007F0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charset="-122"/>
                <a:ea typeface="微软雅黑" panose="020B050302020402020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865">
                <a:solidFill>
                  <a:schemeClr val="tx1"/>
                </a:solidFill>
                <a:latin typeface="微软雅黑" panose="020B0503020204020204" charset="-122"/>
                <a:ea typeface="微软雅黑" panose="020B0503020204020204" charset="-122"/>
              </a:endParaRPr>
            </a:p>
          </p:txBody>
        </p:sp>
      </p:grpSp>
      <p:grpSp>
        <p:nvGrpSpPr>
          <p:cNvPr id="66" name="组合 65"/>
          <p:cNvGrpSpPr/>
          <p:nvPr/>
        </p:nvGrpSpPr>
        <p:grpSpPr>
          <a:xfrm>
            <a:off x="4777950" y="3069382"/>
            <a:ext cx="965576" cy="965576"/>
            <a:chOff x="4777349" y="3344972"/>
            <a:chExt cx="965576" cy="965576"/>
          </a:xfrm>
        </p:grpSpPr>
        <p:sp>
          <p:nvSpPr>
            <p:cNvPr id="38" name="椭圆 37"/>
            <p:cNvSpPr/>
            <p:nvPr/>
          </p:nvSpPr>
          <p:spPr>
            <a:xfrm>
              <a:off x="4777349" y="3344972"/>
              <a:ext cx="965576" cy="965576"/>
            </a:xfrm>
            <a:prstGeom prst="ellipse">
              <a:avLst/>
            </a:prstGeom>
            <a:solidFill>
              <a:srgbClr val="007F0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charset="-122"/>
                <a:ea typeface="微软雅黑" panose="020B0503020204020204" charset="-122"/>
              </a:endParaRPr>
            </a:p>
          </p:txBody>
        </p:sp>
        <p:sp>
          <p:nvSpPr>
            <p:cNvPr id="64"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865">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4098499" y="4742410"/>
            <a:ext cx="965576" cy="965576"/>
            <a:chOff x="4097899" y="4979900"/>
            <a:chExt cx="965576" cy="965576"/>
          </a:xfrm>
        </p:grpSpPr>
        <p:sp>
          <p:nvSpPr>
            <p:cNvPr id="39" name="椭圆 38"/>
            <p:cNvSpPr/>
            <p:nvPr/>
          </p:nvSpPr>
          <p:spPr>
            <a:xfrm>
              <a:off x="4097899" y="4979900"/>
              <a:ext cx="965576" cy="965576"/>
            </a:xfrm>
            <a:prstGeom prst="ellipse">
              <a:avLst/>
            </a:prstGeom>
            <a:solidFill>
              <a:srgbClr val="007F0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1865">
                <a:solidFill>
                  <a:schemeClr val="tx1"/>
                </a:solidFill>
                <a:latin typeface="微软雅黑" panose="020B0503020204020204" charset="-122"/>
                <a:ea typeface="微软雅黑" panose="020B0503020204020204" charset="-122"/>
              </a:endParaRPr>
            </a:p>
          </p:txBody>
        </p:sp>
        <p:sp>
          <p:nvSpPr>
            <p:cNvPr id="65"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865">
                <a:solidFill>
                  <a:schemeClr val="tx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6192611" y="1892832"/>
            <a:ext cx="4224469" cy="930139"/>
            <a:chOff x="6327173" y="1681099"/>
            <a:chExt cx="4224470" cy="930137"/>
          </a:xfrm>
        </p:grpSpPr>
        <p:sp>
          <p:nvSpPr>
            <p:cNvPr id="37" name="文本框 20"/>
            <p:cNvSpPr txBox="1"/>
            <p:nvPr/>
          </p:nvSpPr>
          <p:spPr>
            <a:xfrm>
              <a:off x="6327174" y="1681099"/>
              <a:ext cx="2321526" cy="391159"/>
            </a:xfrm>
            <a:prstGeom prst="rect">
              <a:avLst/>
            </a:prstGeom>
            <a:noFill/>
          </p:spPr>
          <p:txBody>
            <a:bodyPr wrap="square" rtlCol="0">
              <a:spAutoFit/>
            </a:bodyPr>
            <a:lstStyle/>
            <a:p>
              <a:pPr algn="just">
                <a:lnSpc>
                  <a:spcPct val="90000"/>
                </a:lnSpc>
                <a:spcBef>
                  <a:spcPts val="750"/>
                </a:spcBef>
              </a:pPr>
              <a:r>
                <a:rPr lang="zh-CN" altLang="en-US" sz="1865" b="1" dirty="0">
                  <a:solidFill>
                    <a:srgbClr val="007F00"/>
                  </a:solidFill>
                  <a:latin typeface="微软雅黑" panose="020B0503020204020204" charset="-122"/>
                  <a:ea typeface="微软雅黑" panose="020B0503020204020204" charset="-122"/>
                </a:rPr>
                <a:t>添加标题</a:t>
              </a:r>
            </a:p>
          </p:txBody>
        </p:sp>
        <p:sp>
          <p:nvSpPr>
            <p:cNvPr id="38" name="文本框 21"/>
            <p:cNvSpPr txBox="1"/>
            <p:nvPr/>
          </p:nvSpPr>
          <p:spPr>
            <a:xfrm>
              <a:off x="6327173" y="1938137"/>
              <a:ext cx="4224470" cy="673099"/>
            </a:xfrm>
            <a:prstGeom prst="rect">
              <a:avLst/>
            </a:prstGeom>
            <a:noFill/>
          </p:spPr>
          <p:txBody>
            <a:bodyPr wrap="square" rtlCol="0">
              <a:spAutoFit/>
            </a:bodyPr>
            <a:lstStyle/>
            <a:p>
              <a:pPr algn="just">
                <a:lnSpc>
                  <a:spcPct val="130000"/>
                </a:lnSpc>
              </a:pPr>
              <a:r>
                <a:rPr lang="zh-CN" altLang="en-US" sz="1465" dirty="0">
                  <a:solidFill>
                    <a:schemeClr val="tx1"/>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sp>
        <p:nvSpPr>
          <p:cNvPr id="40" name="六边形 39"/>
          <p:cNvSpPr/>
          <p:nvPr/>
        </p:nvSpPr>
        <p:spPr>
          <a:xfrm>
            <a:off x="1694815" y="3928110"/>
            <a:ext cx="848995" cy="731520"/>
          </a:xfrm>
          <a:prstGeom prst="hexagon">
            <a:avLst/>
          </a:prstGeom>
          <a:blipFill rotWithShape="1">
            <a:blip r:embed="rId2" cstate="print"/>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48" name="六边形 47"/>
          <p:cNvSpPr/>
          <p:nvPr/>
        </p:nvSpPr>
        <p:spPr>
          <a:xfrm>
            <a:off x="2447925" y="4485640"/>
            <a:ext cx="1334135" cy="1149985"/>
          </a:xfrm>
          <a:prstGeom prst="hexagon">
            <a:avLst/>
          </a:prstGeom>
          <a:blipFill rotWithShape="1">
            <a:blip r:embed="rId3" cstate="print"/>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6" name="六边形 5"/>
          <p:cNvSpPr/>
          <p:nvPr/>
        </p:nvSpPr>
        <p:spPr>
          <a:xfrm>
            <a:off x="3504565" y="2963545"/>
            <a:ext cx="2432050" cy="2096770"/>
          </a:xfrm>
          <a:prstGeom prst="hexagon">
            <a:avLst/>
          </a:prstGeom>
          <a:blipFill rotWithShape="1">
            <a:blip r:embed="rId4" cstate="print"/>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sp>
        <p:nvSpPr>
          <p:cNvPr id="65" name="六边形 64"/>
          <p:cNvSpPr/>
          <p:nvPr/>
        </p:nvSpPr>
        <p:spPr>
          <a:xfrm>
            <a:off x="2065020" y="2090420"/>
            <a:ext cx="1727200" cy="1489075"/>
          </a:xfrm>
          <a:prstGeom prst="hexagon">
            <a:avLst/>
          </a:prstGeom>
          <a:blipFill rotWithShape="1">
            <a:blip r:embed="rId5" cstate="print"/>
            <a:stretch>
              <a:fillRect l="-16000" r="-16000"/>
            </a:stretch>
          </a:blipFill>
          <a:ln w="25400">
            <a:no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endParaRPr>
          </a:p>
        </p:txBody>
      </p:sp>
      <p:grpSp>
        <p:nvGrpSpPr>
          <p:cNvPr id="70" name="组合 69"/>
          <p:cNvGrpSpPr/>
          <p:nvPr/>
        </p:nvGrpSpPr>
        <p:grpSpPr>
          <a:xfrm>
            <a:off x="6192611" y="4958315"/>
            <a:ext cx="4224469" cy="930138"/>
            <a:chOff x="6327173" y="4322384"/>
            <a:chExt cx="4224470" cy="930137"/>
          </a:xfrm>
        </p:grpSpPr>
        <p:sp>
          <p:nvSpPr>
            <p:cNvPr id="74" name="文本框 29"/>
            <p:cNvSpPr txBox="1"/>
            <p:nvPr/>
          </p:nvSpPr>
          <p:spPr>
            <a:xfrm>
              <a:off x="6327174" y="4322384"/>
              <a:ext cx="2321526" cy="391160"/>
            </a:xfrm>
            <a:prstGeom prst="rect">
              <a:avLst/>
            </a:prstGeom>
            <a:noFill/>
          </p:spPr>
          <p:txBody>
            <a:bodyPr wrap="square" rtlCol="0">
              <a:spAutoFit/>
            </a:bodyPr>
            <a:lstStyle/>
            <a:p>
              <a:pPr algn="just">
                <a:lnSpc>
                  <a:spcPct val="90000"/>
                </a:lnSpc>
                <a:spcBef>
                  <a:spcPts val="750"/>
                </a:spcBef>
              </a:pPr>
              <a:r>
                <a:rPr lang="zh-CN" altLang="en-US" sz="1865" b="1" dirty="0">
                  <a:solidFill>
                    <a:srgbClr val="007F00"/>
                  </a:solidFill>
                  <a:latin typeface="微软雅黑" panose="020B0503020204020204" charset="-122"/>
                  <a:ea typeface="微软雅黑" panose="020B0503020204020204" charset="-122"/>
                </a:rPr>
                <a:t>添加标题</a:t>
              </a:r>
            </a:p>
          </p:txBody>
        </p:sp>
        <p:sp>
          <p:nvSpPr>
            <p:cNvPr id="76" name="文本框 30"/>
            <p:cNvSpPr txBox="1"/>
            <p:nvPr/>
          </p:nvSpPr>
          <p:spPr>
            <a:xfrm>
              <a:off x="6327173" y="4579422"/>
              <a:ext cx="4224470" cy="673099"/>
            </a:xfrm>
            <a:prstGeom prst="rect">
              <a:avLst/>
            </a:prstGeom>
            <a:noFill/>
          </p:spPr>
          <p:txBody>
            <a:bodyPr wrap="square" rtlCol="0">
              <a:spAutoFit/>
            </a:bodyPr>
            <a:lstStyle/>
            <a:p>
              <a:pPr algn="just">
                <a:lnSpc>
                  <a:spcPct val="130000"/>
                </a:lnSpc>
              </a:pPr>
              <a:r>
                <a:rPr lang="zh-CN" altLang="en-US" sz="1465" dirty="0">
                  <a:solidFill>
                    <a:schemeClr val="tx1"/>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grpSp>
        <p:nvGrpSpPr>
          <p:cNvPr id="84" name="组合 83"/>
          <p:cNvGrpSpPr/>
          <p:nvPr/>
        </p:nvGrpSpPr>
        <p:grpSpPr>
          <a:xfrm>
            <a:off x="6192611" y="2948955"/>
            <a:ext cx="4224469" cy="930139"/>
            <a:chOff x="6327173" y="3001742"/>
            <a:chExt cx="4224470" cy="930137"/>
          </a:xfrm>
        </p:grpSpPr>
        <p:sp>
          <p:nvSpPr>
            <p:cNvPr id="85" name="文本框 31"/>
            <p:cNvSpPr txBox="1"/>
            <p:nvPr/>
          </p:nvSpPr>
          <p:spPr>
            <a:xfrm>
              <a:off x="6327174" y="3001742"/>
              <a:ext cx="2321526" cy="391159"/>
            </a:xfrm>
            <a:prstGeom prst="rect">
              <a:avLst/>
            </a:prstGeom>
            <a:noFill/>
          </p:spPr>
          <p:txBody>
            <a:bodyPr wrap="square" rtlCol="0">
              <a:spAutoFit/>
            </a:bodyPr>
            <a:lstStyle/>
            <a:p>
              <a:pPr algn="just">
                <a:lnSpc>
                  <a:spcPct val="90000"/>
                </a:lnSpc>
                <a:spcBef>
                  <a:spcPts val="750"/>
                </a:spcBef>
              </a:pPr>
              <a:r>
                <a:rPr lang="zh-CN" altLang="en-US" sz="1865" b="1" dirty="0">
                  <a:solidFill>
                    <a:srgbClr val="007F00"/>
                  </a:solidFill>
                  <a:latin typeface="微软雅黑" panose="020B0503020204020204" charset="-122"/>
                  <a:ea typeface="微软雅黑" panose="020B0503020204020204" charset="-122"/>
                </a:rPr>
                <a:t>添加标题</a:t>
              </a:r>
            </a:p>
          </p:txBody>
        </p:sp>
        <p:sp>
          <p:nvSpPr>
            <p:cNvPr id="86" name="文本框 32"/>
            <p:cNvSpPr txBox="1"/>
            <p:nvPr/>
          </p:nvSpPr>
          <p:spPr>
            <a:xfrm>
              <a:off x="6327173" y="3258780"/>
              <a:ext cx="4224470" cy="673099"/>
            </a:xfrm>
            <a:prstGeom prst="rect">
              <a:avLst/>
            </a:prstGeom>
            <a:noFill/>
          </p:spPr>
          <p:txBody>
            <a:bodyPr wrap="square" rtlCol="0">
              <a:spAutoFit/>
            </a:bodyPr>
            <a:lstStyle/>
            <a:p>
              <a:pPr algn="just">
                <a:lnSpc>
                  <a:spcPct val="130000"/>
                </a:lnSpc>
              </a:pPr>
              <a:r>
                <a:rPr lang="zh-CN" altLang="en-US" sz="1465" dirty="0">
                  <a:solidFill>
                    <a:schemeClr val="tx1"/>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grpSp>
        <p:nvGrpSpPr>
          <p:cNvPr id="87" name="组合 86"/>
          <p:cNvGrpSpPr/>
          <p:nvPr/>
        </p:nvGrpSpPr>
        <p:grpSpPr>
          <a:xfrm>
            <a:off x="6192611" y="3998204"/>
            <a:ext cx="4224469" cy="930139"/>
            <a:chOff x="6327173" y="4322384"/>
            <a:chExt cx="4224470" cy="930137"/>
          </a:xfrm>
        </p:grpSpPr>
        <p:sp>
          <p:nvSpPr>
            <p:cNvPr id="88" name="文本框 33"/>
            <p:cNvSpPr txBox="1"/>
            <p:nvPr/>
          </p:nvSpPr>
          <p:spPr>
            <a:xfrm>
              <a:off x="6327174" y="4322384"/>
              <a:ext cx="2321526" cy="391159"/>
            </a:xfrm>
            <a:prstGeom prst="rect">
              <a:avLst/>
            </a:prstGeom>
            <a:noFill/>
          </p:spPr>
          <p:txBody>
            <a:bodyPr wrap="square" rtlCol="0">
              <a:spAutoFit/>
            </a:bodyPr>
            <a:lstStyle/>
            <a:p>
              <a:pPr algn="just">
                <a:lnSpc>
                  <a:spcPct val="90000"/>
                </a:lnSpc>
                <a:spcBef>
                  <a:spcPts val="750"/>
                </a:spcBef>
              </a:pPr>
              <a:r>
                <a:rPr lang="zh-CN" altLang="en-US" sz="1865" b="1" dirty="0">
                  <a:solidFill>
                    <a:srgbClr val="007F00"/>
                  </a:solidFill>
                  <a:latin typeface="微软雅黑" panose="020B0503020204020204" charset="-122"/>
                  <a:ea typeface="微软雅黑" panose="020B0503020204020204" charset="-122"/>
                </a:rPr>
                <a:t>添加标题</a:t>
              </a:r>
            </a:p>
          </p:txBody>
        </p:sp>
        <p:sp>
          <p:nvSpPr>
            <p:cNvPr id="89" name="文本框 34"/>
            <p:cNvSpPr txBox="1"/>
            <p:nvPr/>
          </p:nvSpPr>
          <p:spPr>
            <a:xfrm>
              <a:off x="6327173" y="4579422"/>
              <a:ext cx="4224470" cy="673099"/>
            </a:xfrm>
            <a:prstGeom prst="rect">
              <a:avLst/>
            </a:prstGeom>
            <a:noFill/>
          </p:spPr>
          <p:txBody>
            <a:bodyPr wrap="square" rtlCol="0">
              <a:spAutoFit/>
            </a:bodyPr>
            <a:lstStyle/>
            <a:p>
              <a:pPr algn="just">
                <a:lnSpc>
                  <a:spcPct val="130000"/>
                </a:lnSpc>
              </a:pPr>
              <a:r>
                <a:rPr lang="zh-CN" altLang="en-US" sz="1465" dirty="0">
                  <a:solidFill>
                    <a:schemeClr val="tx1"/>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 calcmode="lin" valueType="num">
                                      <p:cBhvr>
                                        <p:cTn id="15" dur="500" fill="hold"/>
                                        <p:tgtEl>
                                          <p:spTgt spid="48"/>
                                        </p:tgtEl>
                                        <p:attrNameLst>
                                          <p:attrName>style.rotation</p:attrName>
                                        </p:attrNameLst>
                                      </p:cBhvr>
                                      <p:tavLst>
                                        <p:tav tm="0">
                                          <p:val>
                                            <p:fltVal val="360"/>
                                          </p:val>
                                        </p:tav>
                                        <p:tav tm="100000">
                                          <p:val>
                                            <p:fltVal val="0"/>
                                          </p:val>
                                        </p:tav>
                                      </p:tavLst>
                                    </p:anim>
                                    <p:animEffect transition="in" filter="fade">
                                      <p:cBhvr>
                                        <p:cTn id="16" dur="500"/>
                                        <p:tgtEl>
                                          <p:spTgt spid="4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 calcmode="lin" valueType="num">
                                      <p:cBhvr>
                                        <p:cTn id="27" dur="500" fill="hold"/>
                                        <p:tgtEl>
                                          <p:spTgt spid="65"/>
                                        </p:tgtEl>
                                        <p:attrNameLst>
                                          <p:attrName>style.rotation</p:attrName>
                                        </p:attrNameLst>
                                      </p:cBhvr>
                                      <p:tavLst>
                                        <p:tav tm="0">
                                          <p:val>
                                            <p:fltVal val="360"/>
                                          </p:val>
                                        </p:tav>
                                        <p:tav tm="100000">
                                          <p:val>
                                            <p:fltVal val="0"/>
                                          </p:val>
                                        </p:tav>
                                      </p:tavLst>
                                    </p:anim>
                                    <p:animEffect transition="in" filter="fade">
                                      <p:cBhvr>
                                        <p:cTn id="28" dur="500"/>
                                        <p:tgtEl>
                                          <p:spTgt spid="65"/>
                                        </p:tgtEl>
                                      </p:cBhvr>
                                    </p:animEffect>
                                  </p:childTnLst>
                                </p:cTn>
                              </p:par>
                            </p:childTnLst>
                          </p:cTn>
                        </p:par>
                        <p:par>
                          <p:cTn id="29" fill="hold">
                            <p:stCondLst>
                              <p:cond delay="500"/>
                            </p:stCondLst>
                            <p:childTnLst>
                              <p:par>
                                <p:cTn id="30" presetID="37"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anim calcmode="lin" valueType="num">
                                      <p:cBhvr>
                                        <p:cTn id="33" dur="500" fill="hold"/>
                                        <p:tgtEl>
                                          <p:spTgt spid="36"/>
                                        </p:tgtEl>
                                        <p:attrNameLst>
                                          <p:attrName>ppt_x</p:attrName>
                                        </p:attrNameLst>
                                      </p:cBhvr>
                                      <p:tavLst>
                                        <p:tav tm="0">
                                          <p:val>
                                            <p:strVal val="#ppt_x"/>
                                          </p:val>
                                        </p:tav>
                                        <p:tav tm="100000">
                                          <p:val>
                                            <p:strVal val="#ppt_x"/>
                                          </p:val>
                                        </p:tav>
                                      </p:tavLst>
                                    </p:anim>
                                    <p:anim calcmode="lin" valueType="num">
                                      <p:cBhvr>
                                        <p:cTn id="34" dur="450" decel="100000" fill="hold"/>
                                        <p:tgtEl>
                                          <p:spTgt spid="36"/>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anim calcmode="lin" valueType="num">
                                      <p:cBhvr>
                                        <p:cTn id="39" dur="500" fill="hold"/>
                                        <p:tgtEl>
                                          <p:spTgt spid="84"/>
                                        </p:tgtEl>
                                        <p:attrNameLst>
                                          <p:attrName>ppt_x</p:attrName>
                                        </p:attrNameLst>
                                      </p:cBhvr>
                                      <p:tavLst>
                                        <p:tav tm="0">
                                          <p:val>
                                            <p:strVal val="#ppt_x"/>
                                          </p:val>
                                        </p:tav>
                                        <p:tav tm="100000">
                                          <p:val>
                                            <p:strVal val="#ppt_x"/>
                                          </p:val>
                                        </p:tav>
                                      </p:tavLst>
                                    </p:anim>
                                    <p:anim calcmode="lin" valueType="num">
                                      <p:cBhvr>
                                        <p:cTn id="40" dur="450" decel="100000" fill="hold"/>
                                        <p:tgtEl>
                                          <p:spTgt spid="84"/>
                                        </p:tgtEl>
                                        <p:attrNameLst>
                                          <p:attrName>ppt_y</p:attrName>
                                        </p:attrNameLst>
                                      </p:cBhvr>
                                      <p:tavLst>
                                        <p:tav tm="0">
                                          <p:val>
                                            <p:strVal val="#ppt_y+1"/>
                                          </p:val>
                                        </p:tav>
                                        <p:tav tm="100000">
                                          <p:val>
                                            <p:strVal val="#ppt_y-.03"/>
                                          </p:val>
                                        </p:tav>
                                      </p:tavLst>
                                    </p:anim>
                                    <p:anim calcmode="lin" valueType="num">
                                      <p:cBhvr>
                                        <p:cTn id="41"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anim calcmode="lin" valueType="num">
                                      <p:cBhvr>
                                        <p:cTn id="45" dur="500" fill="hold"/>
                                        <p:tgtEl>
                                          <p:spTgt spid="87"/>
                                        </p:tgtEl>
                                        <p:attrNameLst>
                                          <p:attrName>ppt_x</p:attrName>
                                        </p:attrNameLst>
                                      </p:cBhvr>
                                      <p:tavLst>
                                        <p:tav tm="0">
                                          <p:val>
                                            <p:strVal val="#ppt_x"/>
                                          </p:val>
                                        </p:tav>
                                        <p:tav tm="100000">
                                          <p:val>
                                            <p:strVal val="#ppt_x"/>
                                          </p:val>
                                        </p:tav>
                                      </p:tavLst>
                                    </p:anim>
                                    <p:anim calcmode="lin" valueType="num">
                                      <p:cBhvr>
                                        <p:cTn id="46" dur="450" decel="100000" fill="hold"/>
                                        <p:tgtEl>
                                          <p:spTgt spid="87"/>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500"/>
                                        <p:tgtEl>
                                          <p:spTgt spid="70"/>
                                        </p:tgtEl>
                                      </p:cBhvr>
                                    </p:animEffect>
                                    <p:anim calcmode="lin" valueType="num">
                                      <p:cBhvr>
                                        <p:cTn id="51" dur="500" fill="hold"/>
                                        <p:tgtEl>
                                          <p:spTgt spid="70"/>
                                        </p:tgtEl>
                                        <p:attrNameLst>
                                          <p:attrName>ppt_x</p:attrName>
                                        </p:attrNameLst>
                                      </p:cBhvr>
                                      <p:tavLst>
                                        <p:tav tm="0">
                                          <p:val>
                                            <p:strVal val="#ppt_x"/>
                                          </p:val>
                                        </p:tav>
                                        <p:tav tm="100000">
                                          <p:val>
                                            <p:strVal val="#ppt_x"/>
                                          </p:val>
                                        </p:tav>
                                      </p:tavLst>
                                    </p:anim>
                                    <p:anim calcmode="lin" valueType="num">
                                      <p:cBhvr>
                                        <p:cTn id="52" dur="450" decel="100000" fill="hold"/>
                                        <p:tgtEl>
                                          <p:spTgt spid="70"/>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8" grpId="0" bldLvl="0" animBg="1"/>
      <p:bldP spid="6" grpId="0" bldLvl="0" animBg="1"/>
      <p:bldP spid="6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19" name="图片 18" descr="9"/>
          <p:cNvPicPr>
            <a:picLocks noChangeAspect="1"/>
          </p:cNvPicPr>
          <p:nvPr/>
        </p:nvPicPr>
        <p:blipFill>
          <a:blip r:embed="rId8"/>
          <a:stretch>
            <a:fillRect/>
          </a:stretch>
        </p:blipFill>
        <p:spPr>
          <a:xfrm>
            <a:off x="-8890" y="1105535"/>
            <a:ext cx="12238990" cy="4461510"/>
          </a:xfrm>
          <a:prstGeom prst="rect">
            <a:avLst/>
          </a:prstGeom>
        </p:spPr>
      </p:pic>
      <p:sp>
        <p:nvSpPr>
          <p:cNvPr id="23" name="PA_文本框 3"/>
          <p:cNvSpPr txBox="1"/>
          <p:nvPr>
            <p:custDataLst>
              <p:tags r:id="rId1"/>
            </p:custDataLst>
          </p:nvPr>
        </p:nvSpPr>
        <p:spPr>
          <a:xfrm>
            <a:off x="1022350" y="2371725"/>
            <a:ext cx="759460" cy="2286000"/>
          </a:xfrm>
          <a:prstGeom prst="rect">
            <a:avLst/>
          </a:prstGeom>
          <a:noFill/>
          <a:effectLst/>
        </p:spPr>
        <p:txBody>
          <a:bodyPr wrap="square" rtlCol="0">
            <a:spAutoFit/>
          </a:bodyPr>
          <a:lstStyle/>
          <a:p>
            <a:r>
              <a:rPr lang="zh-CN" altLang="en-US" sz="4800" b="1" kern="2200" spc="600" dirty="0">
                <a:solidFill>
                  <a:srgbClr val="007F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目录</a:t>
            </a:r>
          </a:p>
          <a:p>
            <a:endParaRPr lang="zh-CN" altLang="en-US" sz="4800" b="1" kern="2200" spc="600" dirty="0">
              <a:solidFill>
                <a:srgbClr val="007F00"/>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7" name=" 184"/>
          <p:cNvSpPr/>
          <p:nvPr/>
        </p:nvSpPr>
        <p:spPr>
          <a:xfrm>
            <a:off x="2492375" y="2098675"/>
            <a:ext cx="1756410" cy="175641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8" name=" 184"/>
          <p:cNvSpPr/>
          <p:nvPr/>
        </p:nvSpPr>
        <p:spPr>
          <a:xfrm>
            <a:off x="2579370" y="2185670"/>
            <a:ext cx="1582420" cy="1582420"/>
          </a:xfrm>
          <a:prstGeom prst="ellipse">
            <a:avLst/>
          </a:prstGeom>
          <a:solidFill>
            <a:srgbClr val="00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9" name=" 184"/>
          <p:cNvSpPr/>
          <p:nvPr/>
        </p:nvSpPr>
        <p:spPr>
          <a:xfrm>
            <a:off x="2672715" y="2279015"/>
            <a:ext cx="1395730" cy="139573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 name=" 184"/>
          <p:cNvSpPr/>
          <p:nvPr/>
        </p:nvSpPr>
        <p:spPr>
          <a:xfrm>
            <a:off x="4684395" y="2098675"/>
            <a:ext cx="1756410" cy="175641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5" name=" 184"/>
          <p:cNvSpPr/>
          <p:nvPr/>
        </p:nvSpPr>
        <p:spPr>
          <a:xfrm>
            <a:off x="4771390" y="2185670"/>
            <a:ext cx="1582420" cy="1582420"/>
          </a:xfrm>
          <a:prstGeom prst="ellipse">
            <a:avLst/>
          </a:prstGeom>
          <a:solidFill>
            <a:srgbClr val="00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6" name=" 184"/>
          <p:cNvSpPr/>
          <p:nvPr/>
        </p:nvSpPr>
        <p:spPr>
          <a:xfrm>
            <a:off x="4864735" y="2279015"/>
            <a:ext cx="1395730" cy="139573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0" name=" 184"/>
          <p:cNvSpPr/>
          <p:nvPr/>
        </p:nvSpPr>
        <p:spPr>
          <a:xfrm>
            <a:off x="6861175" y="2098675"/>
            <a:ext cx="1756410" cy="175641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 184"/>
          <p:cNvSpPr/>
          <p:nvPr/>
        </p:nvSpPr>
        <p:spPr>
          <a:xfrm>
            <a:off x="6948170" y="2159000"/>
            <a:ext cx="1582420" cy="1582420"/>
          </a:xfrm>
          <a:prstGeom prst="ellipse">
            <a:avLst/>
          </a:prstGeom>
          <a:solidFill>
            <a:srgbClr val="00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2" name=" 184"/>
          <p:cNvSpPr/>
          <p:nvPr/>
        </p:nvSpPr>
        <p:spPr>
          <a:xfrm>
            <a:off x="7041515" y="2279015"/>
            <a:ext cx="1395730" cy="139573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3" name=" 184"/>
          <p:cNvSpPr/>
          <p:nvPr/>
        </p:nvSpPr>
        <p:spPr>
          <a:xfrm>
            <a:off x="9011285" y="2098675"/>
            <a:ext cx="1756410" cy="175641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4" name=" 184"/>
          <p:cNvSpPr/>
          <p:nvPr/>
        </p:nvSpPr>
        <p:spPr>
          <a:xfrm>
            <a:off x="9098280" y="2172335"/>
            <a:ext cx="1582420" cy="1582420"/>
          </a:xfrm>
          <a:prstGeom prst="ellipse">
            <a:avLst/>
          </a:prstGeom>
          <a:solidFill>
            <a:srgbClr val="007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 184"/>
          <p:cNvSpPr/>
          <p:nvPr/>
        </p:nvSpPr>
        <p:spPr>
          <a:xfrm>
            <a:off x="9191625" y="2279015"/>
            <a:ext cx="1395730" cy="139573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5" name="TextBox 88"/>
          <p:cNvSpPr txBox="1"/>
          <p:nvPr/>
        </p:nvSpPr>
        <p:spPr>
          <a:xfrm>
            <a:off x="2645410" y="4024630"/>
            <a:ext cx="1562100" cy="391795"/>
          </a:xfrm>
          <a:prstGeom prst="rect">
            <a:avLst/>
          </a:prstGeom>
          <a:noFill/>
        </p:spPr>
        <p:txBody>
          <a:bodyPr wrap="square" lIns="0" tIns="0" rIns="0" bIns="0" rtlCol="0">
            <a:spAutoFit/>
          </a:bodyPr>
          <a:lstStyle/>
          <a:p>
            <a:r>
              <a:rPr lang="zh-CN" altLang="en-US" sz="2400" b="1" dirty="0">
                <a:solidFill>
                  <a:srgbClr val="007F00"/>
                </a:solidFill>
                <a:latin typeface="微软雅黑" panose="020B0503020204020204" charset="-122"/>
                <a:ea typeface="微软雅黑" panose="020B0503020204020204" charset="-122"/>
              </a:rPr>
              <a:t>添加标题</a:t>
            </a:r>
          </a:p>
        </p:txBody>
      </p:sp>
      <p:sp>
        <p:nvSpPr>
          <p:cNvPr id="21" name="TextBox 88"/>
          <p:cNvSpPr txBox="1"/>
          <p:nvPr/>
        </p:nvSpPr>
        <p:spPr>
          <a:xfrm>
            <a:off x="4949190" y="3983990"/>
            <a:ext cx="1562100" cy="391795"/>
          </a:xfrm>
          <a:prstGeom prst="rect">
            <a:avLst/>
          </a:prstGeom>
          <a:noFill/>
        </p:spPr>
        <p:txBody>
          <a:bodyPr wrap="square" lIns="0" tIns="0" rIns="0" bIns="0" rtlCol="0">
            <a:spAutoFit/>
          </a:bodyPr>
          <a:lstStyle/>
          <a:p>
            <a:r>
              <a:rPr lang="zh-CN" altLang="en-US" sz="2400" b="1" dirty="0">
                <a:solidFill>
                  <a:srgbClr val="007F00"/>
                </a:solidFill>
                <a:latin typeface="微软雅黑" panose="020B0503020204020204" charset="-122"/>
                <a:ea typeface="微软雅黑" panose="020B0503020204020204" charset="-122"/>
              </a:rPr>
              <a:t>添加标题</a:t>
            </a:r>
          </a:p>
        </p:txBody>
      </p:sp>
      <p:sp>
        <p:nvSpPr>
          <p:cNvPr id="28" name="TextBox 88"/>
          <p:cNvSpPr txBox="1"/>
          <p:nvPr/>
        </p:nvSpPr>
        <p:spPr>
          <a:xfrm>
            <a:off x="7111365" y="3983990"/>
            <a:ext cx="1562100" cy="391795"/>
          </a:xfrm>
          <a:prstGeom prst="rect">
            <a:avLst/>
          </a:prstGeom>
          <a:noFill/>
        </p:spPr>
        <p:txBody>
          <a:bodyPr wrap="square" lIns="0" tIns="0" rIns="0" bIns="0" rtlCol="0">
            <a:spAutoFit/>
          </a:bodyPr>
          <a:lstStyle/>
          <a:p>
            <a:r>
              <a:rPr lang="zh-CN" altLang="en-US" sz="2400" b="1" dirty="0">
                <a:solidFill>
                  <a:srgbClr val="007F00"/>
                </a:solidFill>
                <a:latin typeface="微软雅黑" panose="020B0503020204020204" charset="-122"/>
                <a:ea typeface="微软雅黑" panose="020B0503020204020204" charset="-122"/>
              </a:rPr>
              <a:t>添加标题</a:t>
            </a:r>
          </a:p>
        </p:txBody>
      </p:sp>
      <p:sp>
        <p:nvSpPr>
          <p:cNvPr id="30" name="TextBox 88"/>
          <p:cNvSpPr txBox="1"/>
          <p:nvPr/>
        </p:nvSpPr>
        <p:spPr>
          <a:xfrm>
            <a:off x="9345295" y="3983990"/>
            <a:ext cx="1562100" cy="391795"/>
          </a:xfrm>
          <a:prstGeom prst="rect">
            <a:avLst/>
          </a:prstGeom>
          <a:noFill/>
        </p:spPr>
        <p:txBody>
          <a:bodyPr wrap="square" lIns="0" tIns="0" rIns="0" bIns="0" rtlCol="0">
            <a:spAutoFit/>
          </a:bodyPr>
          <a:lstStyle/>
          <a:p>
            <a:r>
              <a:rPr lang="zh-CN" altLang="en-US" sz="2400" b="1" dirty="0">
                <a:solidFill>
                  <a:srgbClr val="007F00"/>
                </a:solidFill>
                <a:latin typeface="微软雅黑" panose="020B0503020204020204" charset="-122"/>
                <a:ea typeface="微软雅黑" panose="020B0503020204020204" charset="-122"/>
              </a:rPr>
              <a:t>添加标题</a:t>
            </a:r>
          </a:p>
        </p:txBody>
      </p:sp>
      <p:sp>
        <p:nvSpPr>
          <p:cNvPr id="32" name="PA_文本框 3"/>
          <p:cNvSpPr txBox="1"/>
          <p:nvPr>
            <p:custDataLst>
              <p:tags r:id="rId2"/>
            </p:custDataLst>
          </p:nvPr>
        </p:nvSpPr>
        <p:spPr>
          <a:xfrm>
            <a:off x="2924810" y="2594610"/>
            <a:ext cx="1059180" cy="762000"/>
          </a:xfrm>
          <a:prstGeom prst="rect">
            <a:avLst/>
          </a:prstGeom>
          <a:noFill/>
          <a:effectLst/>
        </p:spPr>
        <p:txBody>
          <a:bodyPr wrap="square" rtlCol="0">
            <a:spAutoFit/>
          </a:bodyPr>
          <a:lstStyle/>
          <a:p>
            <a:r>
              <a:rPr lang="en-US" altLang="zh-CN" sz="4400" b="1" kern="2200" spc="600"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01</a:t>
            </a:r>
          </a:p>
        </p:txBody>
      </p:sp>
      <p:sp>
        <p:nvSpPr>
          <p:cNvPr id="34" name="PA_文本框 3"/>
          <p:cNvSpPr txBox="1"/>
          <p:nvPr>
            <p:custDataLst>
              <p:tags r:id="rId3"/>
            </p:custDataLst>
          </p:nvPr>
        </p:nvSpPr>
        <p:spPr>
          <a:xfrm>
            <a:off x="5116830" y="2595880"/>
            <a:ext cx="1059180" cy="762000"/>
          </a:xfrm>
          <a:prstGeom prst="rect">
            <a:avLst/>
          </a:prstGeom>
          <a:noFill/>
          <a:effectLst/>
        </p:spPr>
        <p:txBody>
          <a:bodyPr wrap="square" rtlCol="0">
            <a:spAutoFit/>
          </a:bodyPr>
          <a:lstStyle/>
          <a:p>
            <a:r>
              <a:rPr lang="en-US" altLang="zh-CN" sz="4400" b="1" kern="2200" spc="600"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02</a:t>
            </a:r>
          </a:p>
        </p:txBody>
      </p:sp>
      <p:sp>
        <p:nvSpPr>
          <p:cNvPr id="36" name="PA_文本框 3"/>
          <p:cNvSpPr txBox="1"/>
          <p:nvPr>
            <p:custDataLst>
              <p:tags r:id="rId4"/>
            </p:custDataLst>
          </p:nvPr>
        </p:nvSpPr>
        <p:spPr>
          <a:xfrm>
            <a:off x="7279640" y="2582545"/>
            <a:ext cx="1059180" cy="762000"/>
          </a:xfrm>
          <a:prstGeom prst="rect">
            <a:avLst/>
          </a:prstGeom>
          <a:noFill/>
          <a:effectLst/>
        </p:spPr>
        <p:txBody>
          <a:bodyPr wrap="square" rtlCol="0">
            <a:spAutoFit/>
          </a:bodyPr>
          <a:lstStyle/>
          <a:p>
            <a:r>
              <a:rPr lang="en-US" altLang="zh-CN" sz="4400" b="1" kern="2200" spc="600"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03</a:t>
            </a:r>
          </a:p>
        </p:txBody>
      </p:sp>
      <p:sp>
        <p:nvSpPr>
          <p:cNvPr id="38" name="PA_文本框 3"/>
          <p:cNvSpPr txBox="1"/>
          <p:nvPr>
            <p:custDataLst>
              <p:tags r:id="rId5"/>
            </p:custDataLst>
          </p:nvPr>
        </p:nvSpPr>
        <p:spPr>
          <a:xfrm>
            <a:off x="9471660" y="2553970"/>
            <a:ext cx="1059180" cy="762000"/>
          </a:xfrm>
          <a:prstGeom prst="rect">
            <a:avLst/>
          </a:prstGeom>
          <a:noFill/>
          <a:effectLst/>
        </p:spPr>
        <p:txBody>
          <a:bodyPr wrap="square" rtlCol="0">
            <a:spAutoFit/>
          </a:bodyPr>
          <a:lstStyle/>
          <a:p>
            <a:r>
              <a:rPr lang="en-US" altLang="zh-CN" sz="4400" b="1" kern="2200" spc="600"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04</a:t>
            </a:r>
          </a:p>
        </p:txBody>
      </p:sp>
      <p:pic>
        <p:nvPicPr>
          <p:cNvPr id="3" name="图片 2" descr="8"/>
          <p:cNvPicPr>
            <a:picLocks noChangeAspect="1"/>
          </p:cNvPicPr>
          <p:nvPr/>
        </p:nvPicPr>
        <p:blipFill>
          <a:blip r:embed="rId9"/>
          <a:stretch>
            <a:fillRect/>
          </a:stretch>
        </p:blipFill>
        <p:spPr>
          <a:xfrm>
            <a:off x="-460375" y="-6350"/>
            <a:ext cx="3495675" cy="1994535"/>
          </a:xfrm>
          <a:prstGeom prst="rect">
            <a:avLst/>
          </a:prstGeom>
        </p:spPr>
      </p:pic>
      <p:sp>
        <p:nvSpPr>
          <p:cNvPr id="212" name="文本框 9"/>
          <p:cNvSpPr txBox="1"/>
          <p:nvPr/>
        </p:nvSpPr>
        <p:spPr>
          <a:xfrm>
            <a:off x="2212598" y="4416569"/>
            <a:ext cx="2103040" cy="1149985"/>
          </a:xfrm>
          <a:prstGeom prst="rect">
            <a:avLst/>
          </a:prstGeom>
          <a:noFill/>
        </p:spPr>
        <p:txBody>
          <a:bodyPr wrap="square" lIns="68580" tIns="34290" rIns="68580" bIns="34290" rtlCol="0">
            <a:spAutoFit/>
          </a:bodyPr>
          <a:lstStyle/>
          <a:p>
            <a:pPr marL="0" lvl="1" algn="ctr"/>
            <a:r>
              <a:rPr lang="zh-CN" altLang="en-US" sz="1400" dirty="0">
                <a:solidFill>
                  <a:srgbClr val="007F00"/>
                </a:solidFill>
                <a:latin typeface="微软雅黑" panose="020B0503020204020204" charset="-122"/>
                <a:ea typeface="微软雅黑" panose="020B0503020204020204" charset="-122"/>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endParaRPr lang="zh-CN" altLang="en-US" sz="1400" dirty="0">
              <a:solidFill>
                <a:srgbClr val="007F00"/>
              </a:solidFill>
              <a:latin typeface="微软雅黑" panose="020B0503020204020204" charset="-122"/>
              <a:ea typeface="微软雅黑" panose="020B0503020204020204" charset="-122"/>
              <a:sym typeface="+mn-ea"/>
            </a:endParaRPr>
          </a:p>
        </p:txBody>
      </p:sp>
      <p:sp>
        <p:nvSpPr>
          <p:cNvPr id="24" name="文本框 9"/>
          <p:cNvSpPr txBox="1"/>
          <p:nvPr/>
        </p:nvSpPr>
        <p:spPr>
          <a:xfrm>
            <a:off x="4511080" y="4360689"/>
            <a:ext cx="2103040" cy="1149985"/>
          </a:xfrm>
          <a:prstGeom prst="rect">
            <a:avLst/>
          </a:prstGeom>
          <a:noFill/>
        </p:spPr>
        <p:txBody>
          <a:bodyPr wrap="square" lIns="68580" tIns="34290" rIns="68580" bIns="34290" rtlCol="0">
            <a:spAutoFit/>
          </a:bodyPr>
          <a:lstStyle/>
          <a:p>
            <a:pPr marL="0" lvl="1" algn="ctr"/>
            <a:r>
              <a:rPr lang="zh-CN" altLang="en-US" sz="1400" dirty="0">
                <a:solidFill>
                  <a:srgbClr val="007F00"/>
                </a:solidFill>
                <a:latin typeface="微软雅黑" panose="020B0503020204020204" charset="-122"/>
                <a:ea typeface="微软雅黑" panose="020B0503020204020204" charset="-122"/>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endParaRPr lang="zh-CN" altLang="en-US" sz="1400" dirty="0">
              <a:solidFill>
                <a:srgbClr val="007F00"/>
              </a:solidFill>
              <a:latin typeface="微软雅黑" panose="020B0503020204020204" charset="-122"/>
              <a:ea typeface="微软雅黑" panose="020B0503020204020204" charset="-122"/>
              <a:sym typeface="+mn-ea"/>
            </a:endParaRPr>
          </a:p>
        </p:txBody>
      </p:sp>
      <p:sp>
        <p:nvSpPr>
          <p:cNvPr id="31" name="文本框 9"/>
          <p:cNvSpPr txBox="1"/>
          <p:nvPr/>
        </p:nvSpPr>
        <p:spPr>
          <a:xfrm>
            <a:off x="6673255" y="4360689"/>
            <a:ext cx="2103040" cy="1149985"/>
          </a:xfrm>
          <a:prstGeom prst="rect">
            <a:avLst/>
          </a:prstGeom>
          <a:noFill/>
        </p:spPr>
        <p:txBody>
          <a:bodyPr wrap="square" lIns="68580" tIns="34290" rIns="68580" bIns="34290" rtlCol="0">
            <a:spAutoFit/>
          </a:bodyPr>
          <a:lstStyle/>
          <a:p>
            <a:pPr marL="0" lvl="1" algn="ctr"/>
            <a:r>
              <a:rPr lang="zh-CN" altLang="en-US" sz="1400" dirty="0">
                <a:solidFill>
                  <a:srgbClr val="007F00"/>
                </a:solidFill>
                <a:latin typeface="微软雅黑" panose="020B0503020204020204" charset="-122"/>
                <a:ea typeface="微软雅黑" panose="020B0503020204020204" charset="-122"/>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endParaRPr lang="zh-CN" altLang="en-US" sz="1400" dirty="0">
              <a:solidFill>
                <a:srgbClr val="007F00"/>
              </a:solidFill>
              <a:latin typeface="微软雅黑" panose="020B0503020204020204" charset="-122"/>
              <a:ea typeface="微软雅黑" panose="020B0503020204020204" charset="-122"/>
              <a:sym typeface="+mn-ea"/>
            </a:endParaRPr>
          </a:p>
        </p:txBody>
      </p:sp>
      <p:sp>
        <p:nvSpPr>
          <p:cNvPr id="33" name="文本框 9"/>
          <p:cNvSpPr txBox="1"/>
          <p:nvPr/>
        </p:nvSpPr>
        <p:spPr>
          <a:xfrm>
            <a:off x="8907185" y="4360689"/>
            <a:ext cx="2103040" cy="1149985"/>
          </a:xfrm>
          <a:prstGeom prst="rect">
            <a:avLst/>
          </a:prstGeom>
          <a:noFill/>
        </p:spPr>
        <p:txBody>
          <a:bodyPr wrap="square" lIns="68580" tIns="34290" rIns="68580" bIns="34290" rtlCol="0">
            <a:spAutoFit/>
          </a:bodyPr>
          <a:lstStyle/>
          <a:p>
            <a:pPr marL="0" lvl="1" algn="ctr"/>
            <a:r>
              <a:rPr lang="zh-CN" altLang="en-US" sz="1400" dirty="0">
                <a:solidFill>
                  <a:srgbClr val="007F00"/>
                </a:solidFill>
                <a:latin typeface="微软雅黑" panose="020B0503020204020204" charset="-122"/>
                <a:ea typeface="微软雅黑" panose="020B0503020204020204" charset="-122"/>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r>
              <a:rPr lang="zh-CN" altLang="en-US" sz="1400" dirty="0">
                <a:solidFill>
                  <a:srgbClr val="007F00"/>
                </a:solidFill>
                <a:latin typeface="微软雅黑" panose="020B0503020204020204" charset="-122"/>
                <a:ea typeface="微软雅黑" panose="020B0503020204020204" charset="-122"/>
                <a:sym typeface="+mn-ea"/>
              </a:rPr>
              <a:t>（此处添加标题）</a:t>
            </a:r>
          </a:p>
          <a:p>
            <a:pPr marL="0" lvl="1" algn="ctr"/>
            <a:endParaRPr lang="zh-CN" altLang="en-US" sz="1400" dirty="0">
              <a:solidFill>
                <a:srgbClr val="007F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360"/>
                                          </p:val>
                                        </p:tav>
                                        <p:tav tm="100000">
                                          <p:val>
                                            <p:fltVal val="0"/>
                                          </p:val>
                                        </p:tav>
                                      </p:tavLst>
                                    </p:anim>
                                    <p:animEffect transition="in" filter="fade">
                                      <p:cBhvr>
                                        <p:cTn id="10" dur="20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360"/>
                                          </p:val>
                                        </p:tav>
                                        <p:tav tm="100000">
                                          <p:val>
                                            <p:fltVal val="0"/>
                                          </p:val>
                                        </p:tav>
                                      </p:tavLst>
                                    </p:anim>
                                    <p:animEffect transition="in" filter="fade">
                                      <p:cBhvr>
                                        <p:cTn id="16" dur="2000"/>
                                        <p:tgtEl>
                                          <p:spTgt spid="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style.rotation</p:attrName>
                                        </p:attrNameLst>
                                      </p:cBhvr>
                                      <p:tavLst>
                                        <p:tav tm="0">
                                          <p:val>
                                            <p:fltVal val="360"/>
                                          </p:val>
                                        </p:tav>
                                        <p:tav tm="100000">
                                          <p:val>
                                            <p:fltVal val="0"/>
                                          </p:val>
                                        </p:tav>
                                      </p:tavLst>
                                    </p:anim>
                                    <p:animEffect transition="in" filter="fade">
                                      <p:cBhvr>
                                        <p:cTn id="22" dur="2000"/>
                                        <p:tgtEl>
                                          <p:spTgt spid="9"/>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 calcmode="lin" valueType="num">
                                      <p:cBhvr>
                                        <p:cTn id="27" dur="2000" fill="hold"/>
                                        <p:tgtEl>
                                          <p:spTgt spid="4"/>
                                        </p:tgtEl>
                                        <p:attrNameLst>
                                          <p:attrName>style.rotation</p:attrName>
                                        </p:attrNameLst>
                                      </p:cBhvr>
                                      <p:tavLst>
                                        <p:tav tm="0">
                                          <p:val>
                                            <p:fltVal val="360"/>
                                          </p:val>
                                        </p:tav>
                                        <p:tav tm="100000">
                                          <p:val>
                                            <p:fltVal val="0"/>
                                          </p:val>
                                        </p:tav>
                                      </p:tavLst>
                                    </p:anim>
                                    <p:animEffect transition="in" filter="fade">
                                      <p:cBhvr>
                                        <p:cTn id="28" dur="2000"/>
                                        <p:tgtEl>
                                          <p:spTgt spid="4"/>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style.rotation</p:attrName>
                                        </p:attrNameLst>
                                      </p:cBhvr>
                                      <p:tavLst>
                                        <p:tav tm="0">
                                          <p:val>
                                            <p:fltVal val="360"/>
                                          </p:val>
                                        </p:tav>
                                        <p:tav tm="100000">
                                          <p:val>
                                            <p:fltVal val="0"/>
                                          </p:val>
                                        </p:tav>
                                      </p:tavLst>
                                    </p:anim>
                                    <p:animEffect transition="in" filter="fade">
                                      <p:cBhvr>
                                        <p:cTn id="34" dur="2000"/>
                                        <p:tgtEl>
                                          <p:spTgt spid="5"/>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000" fill="hold"/>
                                        <p:tgtEl>
                                          <p:spTgt spid="6"/>
                                        </p:tgtEl>
                                        <p:attrNameLst>
                                          <p:attrName>ppt_w</p:attrName>
                                        </p:attrNameLst>
                                      </p:cBhvr>
                                      <p:tavLst>
                                        <p:tav tm="0">
                                          <p:val>
                                            <p:fltVal val="0"/>
                                          </p:val>
                                        </p:tav>
                                        <p:tav tm="100000">
                                          <p:val>
                                            <p:strVal val="#ppt_w"/>
                                          </p:val>
                                        </p:tav>
                                      </p:tavLst>
                                    </p:anim>
                                    <p:anim calcmode="lin" valueType="num">
                                      <p:cBhvr>
                                        <p:cTn id="38" dur="2000" fill="hold"/>
                                        <p:tgtEl>
                                          <p:spTgt spid="6"/>
                                        </p:tgtEl>
                                        <p:attrNameLst>
                                          <p:attrName>ppt_h</p:attrName>
                                        </p:attrNameLst>
                                      </p:cBhvr>
                                      <p:tavLst>
                                        <p:tav tm="0">
                                          <p:val>
                                            <p:fltVal val="0"/>
                                          </p:val>
                                        </p:tav>
                                        <p:tav tm="100000">
                                          <p:val>
                                            <p:strVal val="#ppt_h"/>
                                          </p:val>
                                        </p:tav>
                                      </p:tavLst>
                                    </p:anim>
                                    <p:anim calcmode="lin" valueType="num">
                                      <p:cBhvr>
                                        <p:cTn id="39" dur="2000" fill="hold"/>
                                        <p:tgtEl>
                                          <p:spTgt spid="6"/>
                                        </p:tgtEl>
                                        <p:attrNameLst>
                                          <p:attrName>style.rotation</p:attrName>
                                        </p:attrNameLst>
                                      </p:cBhvr>
                                      <p:tavLst>
                                        <p:tav tm="0">
                                          <p:val>
                                            <p:fltVal val="360"/>
                                          </p:val>
                                        </p:tav>
                                        <p:tav tm="100000">
                                          <p:val>
                                            <p:fltVal val="0"/>
                                          </p:val>
                                        </p:tav>
                                      </p:tavLst>
                                    </p:anim>
                                    <p:animEffect transition="in" filter="fade">
                                      <p:cBhvr>
                                        <p:cTn id="40" dur="2000"/>
                                        <p:tgtEl>
                                          <p:spTgt spid="6"/>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 calcmode="lin" valueType="num">
                                      <p:cBhvr>
                                        <p:cTn id="45" dur="2000" fill="hold"/>
                                        <p:tgtEl>
                                          <p:spTgt spid="10"/>
                                        </p:tgtEl>
                                        <p:attrNameLst>
                                          <p:attrName>style.rotation</p:attrName>
                                        </p:attrNameLst>
                                      </p:cBhvr>
                                      <p:tavLst>
                                        <p:tav tm="0">
                                          <p:val>
                                            <p:fltVal val="360"/>
                                          </p:val>
                                        </p:tav>
                                        <p:tav tm="100000">
                                          <p:val>
                                            <p:fltVal val="0"/>
                                          </p:val>
                                        </p:tav>
                                      </p:tavLst>
                                    </p:anim>
                                    <p:animEffect transition="in" filter="fade">
                                      <p:cBhvr>
                                        <p:cTn id="46" dur="2000"/>
                                        <p:tgtEl>
                                          <p:spTgt spid="10"/>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ppt_w</p:attrName>
                                        </p:attrNameLst>
                                      </p:cBhvr>
                                      <p:tavLst>
                                        <p:tav tm="0">
                                          <p:val>
                                            <p:fltVal val="0"/>
                                          </p:val>
                                        </p:tav>
                                        <p:tav tm="100000">
                                          <p:val>
                                            <p:strVal val="#ppt_w"/>
                                          </p:val>
                                        </p:tav>
                                      </p:tavLst>
                                    </p:anim>
                                    <p:anim calcmode="lin" valueType="num">
                                      <p:cBhvr>
                                        <p:cTn id="50" dur="2000" fill="hold"/>
                                        <p:tgtEl>
                                          <p:spTgt spid="11"/>
                                        </p:tgtEl>
                                        <p:attrNameLst>
                                          <p:attrName>ppt_h</p:attrName>
                                        </p:attrNameLst>
                                      </p:cBhvr>
                                      <p:tavLst>
                                        <p:tav tm="0">
                                          <p:val>
                                            <p:fltVal val="0"/>
                                          </p:val>
                                        </p:tav>
                                        <p:tav tm="100000">
                                          <p:val>
                                            <p:strVal val="#ppt_h"/>
                                          </p:val>
                                        </p:tav>
                                      </p:tavLst>
                                    </p:anim>
                                    <p:anim calcmode="lin" valueType="num">
                                      <p:cBhvr>
                                        <p:cTn id="51" dur="2000" fill="hold"/>
                                        <p:tgtEl>
                                          <p:spTgt spid="11"/>
                                        </p:tgtEl>
                                        <p:attrNameLst>
                                          <p:attrName>style.rotation</p:attrName>
                                        </p:attrNameLst>
                                      </p:cBhvr>
                                      <p:tavLst>
                                        <p:tav tm="0">
                                          <p:val>
                                            <p:fltVal val="360"/>
                                          </p:val>
                                        </p:tav>
                                        <p:tav tm="100000">
                                          <p:val>
                                            <p:fltVal val="0"/>
                                          </p:val>
                                        </p:tav>
                                      </p:tavLst>
                                    </p:anim>
                                    <p:animEffect transition="in" filter="fade">
                                      <p:cBhvr>
                                        <p:cTn id="52" dur="2000"/>
                                        <p:tgtEl>
                                          <p:spTgt spid="11"/>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2000" fill="hold"/>
                                        <p:tgtEl>
                                          <p:spTgt spid="12"/>
                                        </p:tgtEl>
                                        <p:attrNameLst>
                                          <p:attrName>ppt_w</p:attrName>
                                        </p:attrNameLst>
                                      </p:cBhvr>
                                      <p:tavLst>
                                        <p:tav tm="0">
                                          <p:val>
                                            <p:fltVal val="0"/>
                                          </p:val>
                                        </p:tav>
                                        <p:tav tm="100000">
                                          <p:val>
                                            <p:strVal val="#ppt_w"/>
                                          </p:val>
                                        </p:tav>
                                      </p:tavLst>
                                    </p:anim>
                                    <p:anim calcmode="lin" valueType="num">
                                      <p:cBhvr>
                                        <p:cTn id="56" dur="2000" fill="hold"/>
                                        <p:tgtEl>
                                          <p:spTgt spid="12"/>
                                        </p:tgtEl>
                                        <p:attrNameLst>
                                          <p:attrName>ppt_h</p:attrName>
                                        </p:attrNameLst>
                                      </p:cBhvr>
                                      <p:tavLst>
                                        <p:tav tm="0">
                                          <p:val>
                                            <p:fltVal val="0"/>
                                          </p:val>
                                        </p:tav>
                                        <p:tav tm="100000">
                                          <p:val>
                                            <p:strVal val="#ppt_h"/>
                                          </p:val>
                                        </p:tav>
                                      </p:tavLst>
                                    </p:anim>
                                    <p:anim calcmode="lin" valueType="num">
                                      <p:cBhvr>
                                        <p:cTn id="57" dur="2000" fill="hold"/>
                                        <p:tgtEl>
                                          <p:spTgt spid="12"/>
                                        </p:tgtEl>
                                        <p:attrNameLst>
                                          <p:attrName>style.rotation</p:attrName>
                                        </p:attrNameLst>
                                      </p:cBhvr>
                                      <p:tavLst>
                                        <p:tav tm="0">
                                          <p:val>
                                            <p:fltVal val="360"/>
                                          </p:val>
                                        </p:tav>
                                        <p:tav tm="100000">
                                          <p:val>
                                            <p:fltVal val="0"/>
                                          </p:val>
                                        </p:tav>
                                      </p:tavLst>
                                    </p:anim>
                                    <p:animEffect transition="in" filter="fade">
                                      <p:cBhvr>
                                        <p:cTn id="58" dur="2000"/>
                                        <p:tgtEl>
                                          <p:spTgt spid="12"/>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2000" fill="hold"/>
                                        <p:tgtEl>
                                          <p:spTgt spid="13"/>
                                        </p:tgtEl>
                                        <p:attrNameLst>
                                          <p:attrName>ppt_w</p:attrName>
                                        </p:attrNameLst>
                                      </p:cBhvr>
                                      <p:tavLst>
                                        <p:tav tm="0">
                                          <p:val>
                                            <p:fltVal val="0"/>
                                          </p:val>
                                        </p:tav>
                                        <p:tav tm="100000">
                                          <p:val>
                                            <p:strVal val="#ppt_w"/>
                                          </p:val>
                                        </p:tav>
                                      </p:tavLst>
                                    </p:anim>
                                    <p:anim calcmode="lin" valueType="num">
                                      <p:cBhvr>
                                        <p:cTn id="62" dur="2000" fill="hold"/>
                                        <p:tgtEl>
                                          <p:spTgt spid="13"/>
                                        </p:tgtEl>
                                        <p:attrNameLst>
                                          <p:attrName>ppt_h</p:attrName>
                                        </p:attrNameLst>
                                      </p:cBhvr>
                                      <p:tavLst>
                                        <p:tav tm="0">
                                          <p:val>
                                            <p:fltVal val="0"/>
                                          </p:val>
                                        </p:tav>
                                        <p:tav tm="100000">
                                          <p:val>
                                            <p:strVal val="#ppt_h"/>
                                          </p:val>
                                        </p:tav>
                                      </p:tavLst>
                                    </p:anim>
                                    <p:anim calcmode="lin" valueType="num">
                                      <p:cBhvr>
                                        <p:cTn id="63" dur="2000" fill="hold"/>
                                        <p:tgtEl>
                                          <p:spTgt spid="13"/>
                                        </p:tgtEl>
                                        <p:attrNameLst>
                                          <p:attrName>style.rotation</p:attrName>
                                        </p:attrNameLst>
                                      </p:cBhvr>
                                      <p:tavLst>
                                        <p:tav tm="0">
                                          <p:val>
                                            <p:fltVal val="360"/>
                                          </p:val>
                                        </p:tav>
                                        <p:tav tm="100000">
                                          <p:val>
                                            <p:fltVal val="0"/>
                                          </p:val>
                                        </p:tav>
                                      </p:tavLst>
                                    </p:anim>
                                    <p:animEffect transition="in" filter="fade">
                                      <p:cBhvr>
                                        <p:cTn id="64" dur="2000"/>
                                        <p:tgtEl>
                                          <p:spTgt spid="13"/>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0" fill="hold"/>
                                        <p:tgtEl>
                                          <p:spTgt spid="14"/>
                                        </p:tgtEl>
                                        <p:attrNameLst>
                                          <p:attrName>ppt_w</p:attrName>
                                        </p:attrNameLst>
                                      </p:cBhvr>
                                      <p:tavLst>
                                        <p:tav tm="0">
                                          <p:val>
                                            <p:fltVal val="0"/>
                                          </p:val>
                                        </p:tav>
                                        <p:tav tm="100000">
                                          <p:val>
                                            <p:strVal val="#ppt_w"/>
                                          </p:val>
                                        </p:tav>
                                      </p:tavLst>
                                    </p:anim>
                                    <p:anim calcmode="lin" valueType="num">
                                      <p:cBhvr>
                                        <p:cTn id="68" dur="2000" fill="hold"/>
                                        <p:tgtEl>
                                          <p:spTgt spid="14"/>
                                        </p:tgtEl>
                                        <p:attrNameLst>
                                          <p:attrName>ppt_h</p:attrName>
                                        </p:attrNameLst>
                                      </p:cBhvr>
                                      <p:tavLst>
                                        <p:tav tm="0">
                                          <p:val>
                                            <p:fltVal val="0"/>
                                          </p:val>
                                        </p:tav>
                                        <p:tav tm="100000">
                                          <p:val>
                                            <p:strVal val="#ppt_h"/>
                                          </p:val>
                                        </p:tav>
                                      </p:tavLst>
                                    </p:anim>
                                    <p:anim calcmode="lin" valueType="num">
                                      <p:cBhvr>
                                        <p:cTn id="69" dur="2000" fill="hold"/>
                                        <p:tgtEl>
                                          <p:spTgt spid="14"/>
                                        </p:tgtEl>
                                        <p:attrNameLst>
                                          <p:attrName>style.rotation</p:attrName>
                                        </p:attrNameLst>
                                      </p:cBhvr>
                                      <p:tavLst>
                                        <p:tav tm="0">
                                          <p:val>
                                            <p:fltVal val="360"/>
                                          </p:val>
                                        </p:tav>
                                        <p:tav tm="100000">
                                          <p:val>
                                            <p:fltVal val="0"/>
                                          </p:val>
                                        </p:tav>
                                      </p:tavLst>
                                    </p:anim>
                                    <p:animEffect transition="in" filter="fade">
                                      <p:cBhvr>
                                        <p:cTn id="70" dur="2000"/>
                                        <p:tgtEl>
                                          <p:spTgt spid="14"/>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2000" fill="hold"/>
                                        <p:tgtEl>
                                          <p:spTgt spid="15"/>
                                        </p:tgtEl>
                                        <p:attrNameLst>
                                          <p:attrName>ppt_w</p:attrName>
                                        </p:attrNameLst>
                                      </p:cBhvr>
                                      <p:tavLst>
                                        <p:tav tm="0">
                                          <p:val>
                                            <p:fltVal val="0"/>
                                          </p:val>
                                        </p:tav>
                                        <p:tav tm="100000">
                                          <p:val>
                                            <p:strVal val="#ppt_w"/>
                                          </p:val>
                                        </p:tav>
                                      </p:tavLst>
                                    </p:anim>
                                    <p:anim calcmode="lin" valueType="num">
                                      <p:cBhvr>
                                        <p:cTn id="74" dur="2000" fill="hold"/>
                                        <p:tgtEl>
                                          <p:spTgt spid="15"/>
                                        </p:tgtEl>
                                        <p:attrNameLst>
                                          <p:attrName>ppt_h</p:attrName>
                                        </p:attrNameLst>
                                      </p:cBhvr>
                                      <p:tavLst>
                                        <p:tav tm="0">
                                          <p:val>
                                            <p:fltVal val="0"/>
                                          </p:val>
                                        </p:tav>
                                        <p:tav tm="100000">
                                          <p:val>
                                            <p:strVal val="#ppt_h"/>
                                          </p:val>
                                        </p:tav>
                                      </p:tavLst>
                                    </p:anim>
                                    <p:anim calcmode="lin" valueType="num">
                                      <p:cBhvr>
                                        <p:cTn id="75" dur="2000" fill="hold"/>
                                        <p:tgtEl>
                                          <p:spTgt spid="15"/>
                                        </p:tgtEl>
                                        <p:attrNameLst>
                                          <p:attrName>style.rotation</p:attrName>
                                        </p:attrNameLst>
                                      </p:cBhvr>
                                      <p:tavLst>
                                        <p:tav tm="0">
                                          <p:val>
                                            <p:fltVal val="360"/>
                                          </p:val>
                                        </p:tav>
                                        <p:tav tm="100000">
                                          <p:val>
                                            <p:fltVal val="0"/>
                                          </p:val>
                                        </p:tav>
                                      </p:tavLst>
                                    </p:anim>
                                    <p:animEffect transition="in" filter="fade">
                                      <p:cBhvr>
                                        <p:cTn id="76" dur="2000"/>
                                        <p:tgtEl>
                                          <p:spTgt spid="15"/>
                                        </p:tgtEl>
                                      </p:cBhvr>
                                    </p:animEffect>
                                  </p:childTnLst>
                                </p:cTn>
                              </p:par>
                            </p:childTnLst>
                          </p:cTn>
                        </p:par>
                        <p:par>
                          <p:cTn id="77" fill="hold">
                            <p:stCondLst>
                              <p:cond delay="2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childTnLst>
                          </p:cTn>
                        </p:par>
                        <p:par>
                          <p:cTn id="83" fill="hold">
                            <p:stCondLst>
                              <p:cond delay="3000"/>
                            </p:stCondLst>
                            <p:childTnLst>
                              <p:par>
                                <p:cTn id="84" presetID="42" presetClass="entr" presetSubtype="0"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par>
                          <p:cTn id="89" fill="hold">
                            <p:stCondLst>
                              <p:cond delay="40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42" presetClass="entr" presetSubtype="0" fill="hold" grpId="0" nodeType="after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42"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anim calcmode="lin" valueType="num">
                                      <p:cBhvr>
                                        <p:cTn id="105" dur="1000" fill="hold"/>
                                        <p:tgtEl>
                                          <p:spTgt spid="38"/>
                                        </p:tgtEl>
                                        <p:attrNameLst>
                                          <p:attrName>ppt_x</p:attrName>
                                        </p:attrNameLst>
                                      </p:cBhvr>
                                      <p:tavLst>
                                        <p:tav tm="0">
                                          <p:val>
                                            <p:strVal val="#ppt_x"/>
                                          </p:val>
                                        </p:tav>
                                        <p:tav tm="100000">
                                          <p:val>
                                            <p:strVal val="#ppt_x"/>
                                          </p:val>
                                        </p:tav>
                                      </p:tavLst>
                                    </p:anim>
                                    <p:anim calcmode="lin" valueType="num">
                                      <p:cBhvr>
                                        <p:cTn id="10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anim calcmode="lin" valueType="num">
                                      <p:cBhvr>
                                        <p:cTn id="112" dur="500" fill="hold"/>
                                        <p:tgtEl>
                                          <p:spTgt spid="25"/>
                                        </p:tgtEl>
                                        <p:attrNameLst>
                                          <p:attrName>ppt_x</p:attrName>
                                        </p:attrNameLst>
                                      </p:cBhvr>
                                      <p:tavLst>
                                        <p:tav tm="0">
                                          <p:val>
                                            <p:strVal val="#ppt_x"/>
                                          </p:val>
                                        </p:tav>
                                        <p:tav tm="100000">
                                          <p:val>
                                            <p:strVal val="#ppt_x"/>
                                          </p:val>
                                        </p:tav>
                                      </p:tavLst>
                                    </p:anim>
                                    <p:anim calcmode="lin" valueType="num">
                                      <p:cBhvr>
                                        <p:cTn id="11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anim calcmode="lin" valueType="num">
                                      <p:cBhvr>
                                        <p:cTn id="119" dur="500" fill="hold"/>
                                        <p:tgtEl>
                                          <p:spTgt spid="21"/>
                                        </p:tgtEl>
                                        <p:attrNameLst>
                                          <p:attrName>ppt_x</p:attrName>
                                        </p:attrNameLst>
                                      </p:cBhvr>
                                      <p:tavLst>
                                        <p:tav tm="0">
                                          <p:val>
                                            <p:strVal val="#ppt_x"/>
                                          </p:val>
                                        </p:tav>
                                        <p:tav tm="100000">
                                          <p:val>
                                            <p:strVal val="#ppt_x"/>
                                          </p:val>
                                        </p:tav>
                                      </p:tavLst>
                                    </p:anim>
                                    <p:anim calcmode="lin" valueType="num">
                                      <p:cBhvr>
                                        <p:cTn id="12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500"/>
                                        <p:tgtEl>
                                          <p:spTgt spid="28"/>
                                        </p:tgtEl>
                                      </p:cBhvr>
                                    </p:animEffect>
                                    <p:anim calcmode="lin" valueType="num">
                                      <p:cBhvr>
                                        <p:cTn id="126" dur="500" fill="hold"/>
                                        <p:tgtEl>
                                          <p:spTgt spid="28"/>
                                        </p:tgtEl>
                                        <p:attrNameLst>
                                          <p:attrName>ppt_x</p:attrName>
                                        </p:attrNameLst>
                                      </p:cBhvr>
                                      <p:tavLst>
                                        <p:tav tm="0">
                                          <p:val>
                                            <p:strVal val="#ppt_x"/>
                                          </p:val>
                                        </p:tav>
                                        <p:tav tm="100000">
                                          <p:val>
                                            <p:strVal val="#ppt_x"/>
                                          </p:val>
                                        </p:tav>
                                      </p:tavLst>
                                    </p:anim>
                                    <p:anim calcmode="lin" valueType="num">
                                      <p:cBhvr>
                                        <p:cTn id="12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500"/>
                                        <p:tgtEl>
                                          <p:spTgt spid="30"/>
                                        </p:tgtEl>
                                      </p:cBhvr>
                                    </p:animEffect>
                                    <p:anim calcmode="lin" valueType="num">
                                      <p:cBhvr>
                                        <p:cTn id="133" dur="500" fill="hold"/>
                                        <p:tgtEl>
                                          <p:spTgt spid="30"/>
                                        </p:tgtEl>
                                        <p:attrNameLst>
                                          <p:attrName>ppt_x</p:attrName>
                                        </p:attrNameLst>
                                      </p:cBhvr>
                                      <p:tavLst>
                                        <p:tav tm="0">
                                          <p:val>
                                            <p:strVal val="#ppt_x"/>
                                          </p:val>
                                        </p:tav>
                                        <p:tav tm="100000">
                                          <p:val>
                                            <p:strVal val="#ppt_x"/>
                                          </p:val>
                                        </p:tav>
                                      </p:tavLst>
                                    </p:anim>
                                    <p:anim calcmode="lin" valueType="num">
                                      <p:cBhvr>
                                        <p:cTn id="134" dur="500" fill="hold"/>
                                        <p:tgtEl>
                                          <p:spTgt spid="30"/>
                                        </p:tgtEl>
                                        <p:attrNameLst>
                                          <p:attrName>ppt_y</p:attrName>
                                        </p:attrNameLst>
                                      </p:cBhvr>
                                      <p:tavLst>
                                        <p:tav tm="0">
                                          <p:val>
                                            <p:strVal val="#ppt_y-.1"/>
                                          </p:val>
                                        </p:tav>
                                        <p:tav tm="100000">
                                          <p:val>
                                            <p:strVal val="#ppt_y"/>
                                          </p:val>
                                        </p:tav>
                                      </p:tavLst>
                                    </p:anim>
                                  </p:childTnLst>
                                </p:cTn>
                              </p:par>
                              <p:par>
                                <p:cTn id="135" presetID="10" presetClass="entr" presetSubtype="0" fill="hold" grpId="0" nodeType="withEffect">
                                  <p:stCondLst>
                                    <p:cond delay="5000"/>
                                  </p:stCondLst>
                                  <p:childTnLst>
                                    <p:set>
                                      <p:cBhvr>
                                        <p:cTn id="136" dur="1" fill="hold">
                                          <p:stCondLst>
                                            <p:cond delay="0"/>
                                          </p:stCondLst>
                                        </p:cTn>
                                        <p:tgtEl>
                                          <p:spTgt spid="212"/>
                                        </p:tgtEl>
                                        <p:attrNameLst>
                                          <p:attrName>style.visibility</p:attrName>
                                        </p:attrNameLst>
                                      </p:cBhvr>
                                      <p:to>
                                        <p:strVal val="visible"/>
                                      </p:to>
                                    </p:set>
                                    <p:animEffect transition="in" filter="fade">
                                      <p:cBhvr>
                                        <p:cTn id="137" dur="500"/>
                                        <p:tgtEl>
                                          <p:spTgt spid="212"/>
                                        </p:tgtEl>
                                      </p:cBhvr>
                                    </p:animEffect>
                                  </p:childTnLst>
                                </p:cTn>
                              </p:par>
                              <p:par>
                                <p:cTn id="138" presetID="10" presetClass="entr" presetSubtype="0" fill="hold" grpId="0" nodeType="withEffect">
                                  <p:stCondLst>
                                    <p:cond delay="5000"/>
                                  </p:stCondLst>
                                  <p:childTnLst>
                                    <p:set>
                                      <p:cBhvr>
                                        <p:cTn id="139" dur="1" fill="hold">
                                          <p:stCondLst>
                                            <p:cond delay="0"/>
                                          </p:stCondLst>
                                        </p:cTn>
                                        <p:tgtEl>
                                          <p:spTgt spid="24"/>
                                        </p:tgtEl>
                                        <p:attrNameLst>
                                          <p:attrName>style.visibility</p:attrName>
                                        </p:attrNameLst>
                                      </p:cBhvr>
                                      <p:to>
                                        <p:strVal val="visible"/>
                                      </p:to>
                                    </p:set>
                                    <p:animEffect transition="in" filter="fade">
                                      <p:cBhvr>
                                        <p:cTn id="140" dur="500"/>
                                        <p:tgtEl>
                                          <p:spTgt spid="24"/>
                                        </p:tgtEl>
                                      </p:cBhvr>
                                    </p:animEffect>
                                  </p:childTnLst>
                                </p:cTn>
                              </p:par>
                              <p:par>
                                <p:cTn id="141" presetID="10" presetClass="entr" presetSubtype="0" fill="hold" grpId="0" nodeType="withEffect">
                                  <p:stCondLst>
                                    <p:cond delay="500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500"/>
                                        <p:tgtEl>
                                          <p:spTgt spid="31"/>
                                        </p:tgtEl>
                                      </p:cBhvr>
                                    </p:animEffect>
                                  </p:childTnLst>
                                </p:cTn>
                              </p:par>
                              <p:par>
                                <p:cTn id="144" presetID="10" presetClass="entr" presetSubtype="0" fill="hold" grpId="0" nodeType="withEffect">
                                  <p:stCondLst>
                                    <p:cond delay="500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7" grpId="0" bldLvl="0" animBg="1"/>
      <p:bldP spid="8" grpId="0" bldLvl="0" animBg="1"/>
      <p:bldP spid="9" grpId="0" bldLvl="0" animBg="1"/>
      <p:bldP spid="4" grpId="0" bldLvl="0" animBg="1"/>
      <p:bldP spid="5" grpId="0" bldLvl="0" animBg="1"/>
      <p:bldP spid="6" grpId="0" bldLvl="0" animBg="1"/>
      <p:bldP spid="10" grpId="0" bldLvl="0" animBg="1"/>
      <p:bldP spid="11" grpId="0" bldLvl="0" animBg="1"/>
      <p:bldP spid="12" grpId="0" bldLvl="0" animBg="1"/>
      <p:bldP spid="13" grpId="0" bldLvl="0" animBg="1"/>
      <p:bldP spid="14" grpId="0" bldLvl="0" animBg="1"/>
      <p:bldP spid="15" grpId="0" bldLvl="0" animBg="1"/>
      <p:bldP spid="25" grpId="0"/>
      <p:bldP spid="21" grpId="0"/>
      <p:bldP spid="28" grpId="0"/>
      <p:bldP spid="30" grpId="0"/>
      <p:bldP spid="32" grpId="0" bldLvl="0" animBg="1"/>
      <p:bldP spid="34" grpId="0" bldLvl="0" animBg="1"/>
      <p:bldP spid="36" grpId="0" bldLvl="0" animBg="1"/>
      <p:bldP spid="38" grpId="0" bldLvl="0" animBg="1"/>
      <p:bldP spid="212" grpId="0"/>
      <p:bldP spid="24" grpId="0"/>
      <p:bldP spid="3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
          <p:cNvPicPr>
            <a:picLocks noChangeAspect="1"/>
          </p:cNvPicPr>
          <p:nvPr/>
        </p:nvPicPr>
        <p:blipFill>
          <a:blip r:embed="rId2"/>
          <a:stretch>
            <a:fillRect/>
          </a:stretch>
        </p:blipFill>
        <p:spPr>
          <a:xfrm>
            <a:off x="-8890" y="1105535"/>
            <a:ext cx="12238990" cy="4461510"/>
          </a:xfrm>
          <a:prstGeom prst="rect">
            <a:avLst/>
          </a:prstGeom>
        </p:spPr>
      </p:pic>
      <p:pic>
        <p:nvPicPr>
          <p:cNvPr id="3" name="图片 2" descr="8"/>
          <p:cNvPicPr>
            <a:picLocks noChangeAspect="1"/>
          </p:cNvPicPr>
          <p:nvPr/>
        </p:nvPicPr>
        <p:blipFill>
          <a:blip r:embed="rId3"/>
          <a:stretch>
            <a:fillRect/>
          </a:stretch>
        </p:blipFill>
        <p:spPr>
          <a:xfrm>
            <a:off x="-460375" y="-6350"/>
            <a:ext cx="3495675" cy="1994535"/>
          </a:xfrm>
          <a:prstGeom prst="rect">
            <a:avLst/>
          </a:prstGeom>
        </p:spPr>
      </p:pic>
      <p:cxnSp>
        <p:nvCxnSpPr>
          <p:cNvPr id="6" name="直接连接符 5"/>
          <p:cNvCxnSpPr/>
          <p:nvPr/>
        </p:nvCxnSpPr>
        <p:spPr>
          <a:xfrm>
            <a:off x="5157470" y="3832225"/>
            <a:ext cx="266319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5156200" y="3248025"/>
            <a:ext cx="2665095" cy="613410"/>
          </a:xfrm>
          <a:prstGeom prst="rect">
            <a:avLst/>
          </a:prstGeom>
          <a:effectLst/>
        </p:spPr>
        <p:txBody>
          <a:bodyPr wrap="square">
            <a:spAutoFit/>
          </a:bodyPr>
          <a:lstStyle/>
          <a:p>
            <a:pPr marL="0" lvl="1"/>
            <a:r>
              <a:rPr lang="zh-CN" altLang="en-US" sz="3200" b="1" dirty="0">
                <a:solidFill>
                  <a:srgbClr val="007F00"/>
                </a:solidFill>
                <a:latin typeface="微软雅黑" panose="020B0503020204020204" charset="-122"/>
                <a:ea typeface="微软雅黑" panose="020B0503020204020204" charset="-122"/>
              </a:rPr>
              <a:t>此处添加标题</a:t>
            </a:r>
          </a:p>
        </p:txBody>
      </p:sp>
      <p:grpSp>
        <p:nvGrpSpPr>
          <p:cNvPr id="9" name="组合 8"/>
          <p:cNvGrpSpPr/>
          <p:nvPr/>
        </p:nvGrpSpPr>
        <p:grpSpPr>
          <a:xfrm>
            <a:off x="5160414" y="3976499"/>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p:nvGrpSpPr>
        <p:grpSpPr>
          <a:xfrm>
            <a:off x="6525081" y="3976499"/>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5156929" y="4265111"/>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 name="组合 23"/>
          <p:cNvGrpSpPr/>
          <p:nvPr/>
        </p:nvGrpSpPr>
        <p:grpSpPr>
          <a:xfrm>
            <a:off x="6525081" y="4264531"/>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9" name="组合 28"/>
          <p:cNvGrpSpPr/>
          <p:nvPr/>
        </p:nvGrpSpPr>
        <p:grpSpPr>
          <a:xfrm>
            <a:off x="5156929" y="4553143"/>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6525081" y="4552563"/>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descr="01"/>
          <p:cNvPicPr>
            <a:picLocks noChangeAspect="1"/>
          </p:cNvPicPr>
          <p:nvPr/>
        </p:nvPicPr>
        <p:blipFill>
          <a:blip r:embed="rId4"/>
          <a:stretch>
            <a:fillRect/>
          </a:stretch>
        </p:blipFill>
        <p:spPr>
          <a:xfrm>
            <a:off x="4870450" y="1631950"/>
            <a:ext cx="3077210" cy="1671955"/>
          </a:xfrm>
          <a:prstGeom prst="rect">
            <a:avLst/>
          </a:prstGeom>
        </p:spPr>
      </p:pic>
      <p:pic>
        <p:nvPicPr>
          <p:cNvPr id="4" name="图片 3" descr="88"/>
          <p:cNvPicPr>
            <a:picLocks noChangeAspect="1"/>
          </p:cNvPicPr>
          <p:nvPr/>
        </p:nvPicPr>
        <p:blipFill>
          <a:blip r:embed="rId5"/>
          <a:stretch>
            <a:fillRect/>
          </a:stretch>
        </p:blipFill>
        <p:spPr>
          <a:xfrm>
            <a:off x="9127490" y="1845945"/>
            <a:ext cx="1815465" cy="1659255"/>
          </a:xfrm>
          <a:prstGeom prst="rect">
            <a:avLst/>
          </a:prstGeom>
        </p:spPr>
      </p:pic>
      <p:pic>
        <p:nvPicPr>
          <p:cNvPr id="7" name="图片 6" descr="87"/>
          <p:cNvPicPr>
            <a:picLocks noChangeAspect="1"/>
          </p:cNvPicPr>
          <p:nvPr/>
        </p:nvPicPr>
        <p:blipFill>
          <a:blip r:embed="rId6"/>
          <a:stretch>
            <a:fillRect/>
          </a:stretch>
        </p:blipFill>
        <p:spPr>
          <a:xfrm>
            <a:off x="1515110" y="4464685"/>
            <a:ext cx="1661160" cy="1442720"/>
          </a:xfrm>
          <a:prstGeom prst="rect">
            <a:avLst/>
          </a:prstGeom>
        </p:spPr>
      </p:pic>
      <p:pic>
        <p:nvPicPr>
          <p:cNvPr id="39" name="图片 38" descr="999"/>
          <p:cNvPicPr>
            <a:picLocks noChangeAspect="1"/>
          </p:cNvPicPr>
          <p:nvPr/>
        </p:nvPicPr>
        <p:blipFill>
          <a:blip r:embed="rId7"/>
          <a:stretch>
            <a:fillRect/>
          </a:stretch>
        </p:blipFill>
        <p:spPr>
          <a:xfrm>
            <a:off x="9127490" y="417639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40"/>
          <p:cNvGrpSpPr/>
          <p:nvPr/>
        </p:nvGrpSpPr>
        <p:grpSpPr>
          <a:xfrm>
            <a:off x="659015" y="1493245"/>
            <a:ext cx="2783079" cy="1670775"/>
            <a:chOff x="1441450" y="1398043"/>
            <a:chExt cx="2019300" cy="1211904"/>
          </a:xfrm>
        </p:grpSpPr>
        <p:sp>
          <p:nvSpPr>
            <p:cNvPr id="19"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665" b="1" dirty="0">
                  <a:solidFill>
                    <a:srgbClr val="007F00"/>
                  </a:solidFill>
                  <a:latin typeface="微软雅黑" panose="020B0503020204020204" charset="-122"/>
                  <a:ea typeface="微软雅黑" panose="020B0503020204020204" charset="-122"/>
                </a:rPr>
                <a:t>添加文字</a:t>
              </a:r>
            </a:p>
          </p:txBody>
        </p:sp>
        <p:sp>
          <p:nvSpPr>
            <p:cNvPr id="20"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solidFill>
                  <a:latin typeface="微软雅黑" panose="020B0503020204020204" charset="-122"/>
                  <a:ea typeface="微软雅黑" panose="020B0503020204020204" charset="-122"/>
                </a:rPr>
                <a:t>点击添加文字内容点击添加文字内容点击添加文字内容点击添加文字内容点击添加文字内容</a:t>
              </a:r>
            </a:p>
          </p:txBody>
        </p:sp>
      </p:grpSp>
      <p:grpSp>
        <p:nvGrpSpPr>
          <p:cNvPr id="21" name="Group 43"/>
          <p:cNvGrpSpPr/>
          <p:nvPr/>
        </p:nvGrpSpPr>
        <p:grpSpPr>
          <a:xfrm>
            <a:off x="659012" y="4111092"/>
            <a:ext cx="2783080" cy="1849444"/>
            <a:chOff x="1441449" y="1375177"/>
            <a:chExt cx="2019301" cy="1341502"/>
          </a:xfrm>
        </p:grpSpPr>
        <p:sp>
          <p:nvSpPr>
            <p:cNvPr id="22"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665" b="1" dirty="0">
                  <a:solidFill>
                    <a:srgbClr val="007F00"/>
                  </a:solidFill>
                </a:rPr>
                <a:t>添加文字</a:t>
              </a:r>
            </a:p>
          </p:txBody>
        </p:sp>
        <p:sp>
          <p:nvSpPr>
            <p:cNvPr id="23"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solidFill>
                </a:rPr>
                <a:t>点击添加文字内容点击添加文字内容点击添加文字内容点击添加文字内容点击添加文字内容</a:t>
              </a:r>
            </a:p>
          </p:txBody>
        </p:sp>
      </p:grpSp>
      <p:grpSp>
        <p:nvGrpSpPr>
          <p:cNvPr id="24" name="Group 46"/>
          <p:cNvGrpSpPr/>
          <p:nvPr/>
        </p:nvGrpSpPr>
        <p:grpSpPr>
          <a:xfrm>
            <a:off x="8882140" y="1493247"/>
            <a:ext cx="2783079" cy="1805625"/>
            <a:chOff x="1342364" y="1398043"/>
            <a:chExt cx="2019300" cy="1309719"/>
          </a:xfrm>
        </p:grpSpPr>
        <p:sp>
          <p:nvSpPr>
            <p:cNvPr id="25"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665" b="1" dirty="0">
                  <a:solidFill>
                    <a:srgbClr val="007F00"/>
                  </a:solidFill>
                </a:rPr>
                <a:t>添加文字</a:t>
              </a:r>
            </a:p>
          </p:txBody>
        </p:sp>
        <p:sp>
          <p:nvSpPr>
            <p:cNvPr id="26"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solidFill>
                </a:rPr>
                <a:t>点击添加文字内容点击添加文字内容点击添加文字内容点击添加文字内容点击添加文字内容</a:t>
              </a:r>
            </a:p>
          </p:txBody>
        </p:sp>
      </p:grpSp>
      <p:cxnSp>
        <p:nvCxnSpPr>
          <p:cNvPr id="27" name="直接连接符 26"/>
          <p:cNvCxnSpPr>
            <a:stCxn id="35" idx="0"/>
          </p:cNvCxnSpPr>
          <p:nvPr/>
        </p:nvCxnSpPr>
        <p:spPr>
          <a:xfrm flipV="1">
            <a:off x="3817632" y="2179629"/>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442096" y="2179629"/>
            <a:ext cx="3755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36" idx="0"/>
          </p:cNvCxnSpPr>
          <p:nvPr/>
        </p:nvCxnSpPr>
        <p:spPr>
          <a:xfrm flipV="1">
            <a:off x="5392959" y="2179629"/>
            <a:ext cx="0" cy="54838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392960" y="2179629"/>
            <a:ext cx="339017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37" idx="4"/>
          </p:cNvCxnSpPr>
          <p:nvPr/>
        </p:nvCxnSpPr>
        <p:spPr>
          <a:xfrm>
            <a:off x="6968288" y="4618952"/>
            <a:ext cx="6564" cy="63223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442094" y="5251192"/>
            <a:ext cx="353275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8" idx="4"/>
          </p:cNvCxnSpPr>
          <p:nvPr/>
        </p:nvCxnSpPr>
        <p:spPr>
          <a:xfrm>
            <a:off x="8620496" y="4618953"/>
            <a:ext cx="0" cy="93147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620496" y="5550408"/>
            <a:ext cx="398215" cy="1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sp>
        <p:nvSpPr>
          <p:cNvPr id="35" name="Oval 8"/>
          <p:cNvSpPr/>
          <p:nvPr/>
        </p:nvSpPr>
        <p:spPr>
          <a:xfrm>
            <a:off x="2872740" y="2727960"/>
            <a:ext cx="1890395" cy="1891030"/>
          </a:xfrm>
          <a:prstGeom prst="ellipse">
            <a:avLst/>
          </a:prstGeom>
          <a:blipFill rotWithShape="1">
            <a:blip r:embed="rId2" cstate="print"/>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dirty="0">
              <a:solidFill>
                <a:schemeClr val="tx1"/>
              </a:solidFill>
              <a:latin typeface="微软雅黑" panose="020B0503020204020204" charset="-122"/>
              <a:ea typeface="微软雅黑" panose="020B0503020204020204" charset="-122"/>
            </a:endParaRPr>
          </a:p>
        </p:txBody>
      </p:sp>
      <p:sp>
        <p:nvSpPr>
          <p:cNvPr id="36" name="Oval 9"/>
          <p:cNvSpPr/>
          <p:nvPr/>
        </p:nvSpPr>
        <p:spPr>
          <a:xfrm>
            <a:off x="4447540" y="2727960"/>
            <a:ext cx="1890395" cy="1891030"/>
          </a:xfrm>
          <a:prstGeom prst="ellipse">
            <a:avLst/>
          </a:prstGeom>
          <a:blipFill rotWithShape="1">
            <a:blip r:embed="rId3" cstate="print"/>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dirty="0">
              <a:solidFill>
                <a:schemeClr val="tx1"/>
              </a:solidFill>
              <a:latin typeface="微软雅黑" panose="020B0503020204020204" charset="-122"/>
              <a:ea typeface="微软雅黑" panose="020B0503020204020204" charset="-122"/>
            </a:endParaRPr>
          </a:p>
        </p:txBody>
      </p:sp>
      <p:sp>
        <p:nvSpPr>
          <p:cNvPr id="37" name="Oval 10"/>
          <p:cNvSpPr/>
          <p:nvPr/>
        </p:nvSpPr>
        <p:spPr>
          <a:xfrm>
            <a:off x="6022975" y="2727960"/>
            <a:ext cx="1890395" cy="1891030"/>
          </a:xfrm>
          <a:prstGeom prst="ellipse">
            <a:avLst/>
          </a:prstGeom>
          <a:blipFill rotWithShape="1">
            <a:blip r:embed="rId4" cstate="print"/>
            <a:stretch>
              <a:fillRect l="-16000" t="-2000" r="-16000"/>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dirty="0">
              <a:solidFill>
                <a:schemeClr val="tx1"/>
              </a:solidFill>
              <a:latin typeface="微软雅黑" panose="020B0503020204020204" charset="-122"/>
              <a:ea typeface="微软雅黑" panose="020B0503020204020204" charset="-122"/>
            </a:endParaRPr>
          </a:p>
        </p:txBody>
      </p:sp>
      <p:sp>
        <p:nvSpPr>
          <p:cNvPr id="38" name="Oval 11"/>
          <p:cNvSpPr/>
          <p:nvPr/>
        </p:nvSpPr>
        <p:spPr>
          <a:xfrm>
            <a:off x="7675245" y="2727960"/>
            <a:ext cx="1890395" cy="1891030"/>
          </a:xfrm>
          <a:prstGeom prst="ellipse">
            <a:avLst/>
          </a:prstGeom>
          <a:blipFill rotWithShape="1">
            <a:blip r:embed="rId5" cstate="print"/>
            <a:stretch>
              <a:fillRect l="-16000" t="-2000" r="-16000"/>
            </a:stretch>
          </a:blipFill>
          <a:ln w="381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sz="1600" dirty="0">
              <a:solidFill>
                <a:schemeClr val="tx1"/>
              </a:solidFill>
              <a:latin typeface="微软雅黑" panose="020B0503020204020204" charset="-122"/>
              <a:ea typeface="微软雅黑" panose="020B0503020204020204" charset="-122"/>
            </a:endParaRPr>
          </a:p>
        </p:txBody>
      </p:sp>
      <p:grpSp>
        <p:nvGrpSpPr>
          <p:cNvPr id="39" name="Group 49"/>
          <p:cNvGrpSpPr/>
          <p:nvPr/>
        </p:nvGrpSpPr>
        <p:grpSpPr>
          <a:xfrm>
            <a:off x="8914571" y="4469576"/>
            <a:ext cx="2795779" cy="1836915"/>
            <a:chOff x="1441450" y="1619081"/>
            <a:chExt cx="2028515" cy="1332412"/>
          </a:xfrm>
        </p:grpSpPr>
        <p:sp>
          <p:nvSpPr>
            <p:cNvPr id="40"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665" b="1" dirty="0">
                  <a:solidFill>
                    <a:srgbClr val="007F00"/>
                  </a:solidFill>
                </a:rPr>
                <a:t>添加文字</a:t>
              </a:r>
            </a:p>
          </p:txBody>
        </p:sp>
        <p:sp>
          <p:nvSpPr>
            <p:cNvPr id="41"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solidFill>
                </a:rPr>
                <a:t>点击添加文字内容点击添加文字内容点击添加文字内容点击添加文字内容点击添加文字内容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 calcmode="lin" valueType="num">
                                      <p:cBhvr>
                                        <p:cTn id="15" dur="500" fill="hold"/>
                                        <p:tgtEl>
                                          <p:spTgt spid="37"/>
                                        </p:tgtEl>
                                        <p:attrNameLst>
                                          <p:attrName>style.rotation</p:attrName>
                                        </p:attrNameLst>
                                      </p:cBhvr>
                                      <p:tavLst>
                                        <p:tav tm="0">
                                          <p:val>
                                            <p:fltVal val="360"/>
                                          </p:val>
                                        </p:tav>
                                        <p:tav tm="100000">
                                          <p:val>
                                            <p:fltVal val="0"/>
                                          </p:val>
                                        </p:tav>
                                      </p:tavLst>
                                    </p:anim>
                                    <p:animEffect transition="in" filter="fade">
                                      <p:cBhvr>
                                        <p:cTn id="16" dur="500"/>
                                        <p:tgtEl>
                                          <p:spTgt spid="37"/>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 calcmode="lin" valueType="num">
                                      <p:cBhvr>
                                        <p:cTn id="21" dur="500" fill="hold"/>
                                        <p:tgtEl>
                                          <p:spTgt spid="36"/>
                                        </p:tgtEl>
                                        <p:attrNameLst>
                                          <p:attrName>style.rotation</p:attrName>
                                        </p:attrNameLst>
                                      </p:cBhvr>
                                      <p:tavLst>
                                        <p:tav tm="0">
                                          <p:val>
                                            <p:fltVal val="360"/>
                                          </p:val>
                                        </p:tav>
                                        <p:tav tm="100000">
                                          <p:val>
                                            <p:fltVal val="0"/>
                                          </p:val>
                                        </p:tav>
                                      </p:tavLst>
                                    </p:anim>
                                    <p:animEffect transition="in" filter="fade">
                                      <p:cBhvr>
                                        <p:cTn id="22" dur="500"/>
                                        <p:tgtEl>
                                          <p:spTgt spid="36"/>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 calcmode="lin" valueType="num">
                                      <p:cBhvr>
                                        <p:cTn id="27" dur="500" fill="hold"/>
                                        <p:tgtEl>
                                          <p:spTgt spid="38"/>
                                        </p:tgtEl>
                                        <p:attrNameLst>
                                          <p:attrName>style.rotation</p:attrName>
                                        </p:attrNameLst>
                                      </p:cBhvr>
                                      <p:tavLst>
                                        <p:tav tm="0">
                                          <p:val>
                                            <p:fltVal val="360"/>
                                          </p:val>
                                        </p:tav>
                                        <p:tav tm="100000">
                                          <p:val>
                                            <p:fltVal val="0"/>
                                          </p:val>
                                        </p:tav>
                                      </p:tavLst>
                                    </p:anim>
                                    <p:animEffect transition="in" filter="fade">
                                      <p:cBhvr>
                                        <p:cTn id="28" dur="500"/>
                                        <p:tgtEl>
                                          <p:spTgt spid="38"/>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par>
                          <p:cTn id="65" fill="hold">
                            <p:stCondLst>
                              <p:cond delay="5000"/>
                            </p:stCondLst>
                            <p:childTnLst>
                              <p:par>
                                <p:cTn id="66" presetID="22" presetClass="entr" presetSubtype="1"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left)">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656287" y="2211001"/>
            <a:ext cx="1422436" cy="1414024"/>
          </a:xfrm>
          <a:prstGeom prst="rect">
            <a:avLst/>
          </a:prstGeom>
          <a:blipFill rotWithShape="1">
            <a:blip r:embed="rId2" cstate="print"/>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1865">
              <a:solidFill>
                <a:schemeClr val="tx1"/>
              </a:solidFill>
            </a:endParaRPr>
          </a:p>
        </p:txBody>
      </p:sp>
      <p:sp>
        <p:nvSpPr>
          <p:cNvPr id="24" name="矩形 23"/>
          <p:cNvSpPr/>
          <p:nvPr/>
        </p:nvSpPr>
        <p:spPr>
          <a:xfrm>
            <a:off x="6272432" y="2211001"/>
            <a:ext cx="1422436" cy="1414024"/>
          </a:xfrm>
          <a:prstGeom prst="rect">
            <a:avLst/>
          </a:prstGeom>
          <a:blipFill rotWithShape="1">
            <a:blip r:embed="rId3"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1865">
              <a:solidFill>
                <a:schemeClr val="tx1"/>
              </a:solidFill>
            </a:endParaRPr>
          </a:p>
        </p:txBody>
      </p:sp>
      <p:sp>
        <p:nvSpPr>
          <p:cNvPr id="25" name="矩形 24"/>
          <p:cNvSpPr/>
          <p:nvPr/>
        </p:nvSpPr>
        <p:spPr>
          <a:xfrm>
            <a:off x="4656287" y="3817967"/>
            <a:ext cx="1422436" cy="1414024"/>
          </a:xfrm>
          <a:prstGeom prst="rect">
            <a:avLst/>
          </a:prstGeom>
          <a:blipFill rotWithShape="1">
            <a:blip r:embed="rId4" cstate="print"/>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1865">
              <a:solidFill>
                <a:schemeClr val="tx1"/>
              </a:solidFill>
            </a:endParaRPr>
          </a:p>
        </p:txBody>
      </p:sp>
      <p:sp>
        <p:nvSpPr>
          <p:cNvPr id="26" name="矩形 25"/>
          <p:cNvSpPr/>
          <p:nvPr/>
        </p:nvSpPr>
        <p:spPr>
          <a:xfrm>
            <a:off x="6272432" y="3817967"/>
            <a:ext cx="1422436" cy="1414024"/>
          </a:xfrm>
          <a:prstGeom prst="rect">
            <a:avLst/>
          </a:prstGeom>
          <a:blipFill rotWithShape="1">
            <a:blip r:embed="rId5" cstate="print"/>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endParaRPr lang="zh-CN" altLang="en-US" sz="1865">
              <a:solidFill>
                <a:schemeClr val="tx1"/>
              </a:solidFill>
            </a:endParaRPr>
          </a:p>
        </p:txBody>
      </p:sp>
      <p:sp>
        <p:nvSpPr>
          <p:cNvPr id="32" name="圆角矩形 31"/>
          <p:cNvSpPr/>
          <p:nvPr/>
        </p:nvSpPr>
        <p:spPr>
          <a:xfrm>
            <a:off x="5690787" y="3239381"/>
            <a:ext cx="387937" cy="385643"/>
          </a:xfrm>
          <a:prstGeom prst="roundRect">
            <a:avLst/>
          </a:prstGeom>
          <a:solidFill>
            <a:srgbClr val="007F00"/>
          </a:solid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1865" b="1" dirty="0">
                <a:solidFill>
                  <a:schemeClr val="bg1"/>
                </a:solidFill>
                <a:latin typeface="微软雅黑" panose="020B0503020204020204" charset="-122"/>
                <a:ea typeface="微软雅黑" panose="020B0503020204020204" charset="-122"/>
              </a:rPr>
              <a:t>1</a:t>
            </a:r>
            <a:endParaRPr lang="zh-CN" altLang="en-US" sz="1865" b="1" dirty="0">
              <a:solidFill>
                <a:schemeClr val="bg1"/>
              </a:solidFill>
              <a:latin typeface="微软雅黑" panose="020B0503020204020204" charset="-122"/>
              <a:ea typeface="微软雅黑" panose="020B0503020204020204" charset="-122"/>
            </a:endParaRPr>
          </a:p>
        </p:txBody>
      </p:sp>
      <p:sp>
        <p:nvSpPr>
          <p:cNvPr id="33" name="圆角矩形 32"/>
          <p:cNvSpPr/>
          <p:nvPr/>
        </p:nvSpPr>
        <p:spPr>
          <a:xfrm>
            <a:off x="6272432" y="3239381"/>
            <a:ext cx="387937" cy="385643"/>
          </a:xfrm>
          <a:prstGeom prst="roundRect">
            <a:avLst/>
          </a:prstGeom>
          <a:solidFill>
            <a:srgbClr val="007F00"/>
          </a:solid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1865" b="1">
                <a:solidFill>
                  <a:schemeClr val="bg1"/>
                </a:solidFill>
                <a:latin typeface="微软雅黑" panose="020B0503020204020204" charset="-122"/>
                <a:ea typeface="微软雅黑" panose="020B0503020204020204" charset="-122"/>
              </a:rPr>
              <a:t>2</a:t>
            </a:r>
            <a:endParaRPr lang="zh-CN" altLang="en-US" sz="1865" b="1">
              <a:solidFill>
                <a:schemeClr val="bg1"/>
              </a:solidFill>
              <a:latin typeface="微软雅黑" panose="020B0503020204020204" charset="-122"/>
              <a:ea typeface="微软雅黑" panose="020B0503020204020204" charset="-122"/>
            </a:endParaRPr>
          </a:p>
        </p:txBody>
      </p:sp>
      <p:sp>
        <p:nvSpPr>
          <p:cNvPr id="34" name="圆角矩形 33"/>
          <p:cNvSpPr/>
          <p:nvPr/>
        </p:nvSpPr>
        <p:spPr>
          <a:xfrm>
            <a:off x="5690787" y="3817968"/>
            <a:ext cx="387937" cy="385643"/>
          </a:xfrm>
          <a:prstGeom prst="roundRect">
            <a:avLst/>
          </a:prstGeom>
          <a:solidFill>
            <a:srgbClr val="007F00"/>
          </a:solid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1865" b="1">
                <a:solidFill>
                  <a:schemeClr val="bg1"/>
                </a:solidFill>
                <a:latin typeface="微软雅黑" panose="020B0503020204020204" charset="-122"/>
                <a:ea typeface="微软雅黑" panose="020B0503020204020204" charset="-122"/>
              </a:rPr>
              <a:t>3</a:t>
            </a:r>
            <a:endParaRPr lang="zh-CN" altLang="en-US" sz="1865" b="1">
              <a:solidFill>
                <a:schemeClr val="bg1"/>
              </a:solidFill>
              <a:latin typeface="微软雅黑" panose="020B0503020204020204" charset="-122"/>
              <a:ea typeface="微软雅黑" panose="020B0503020204020204" charset="-122"/>
            </a:endParaRPr>
          </a:p>
        </p:txBody>
      </p:sp>
      <p:sp>
        <p:nvSpPr>
          <p:cNvPr id="35" name="圆角矩形 34"/>
          <p:cNvSpPr/>
          <p:nvPr/>
        </p:nvSpPr>
        <p:spPr>
          <a:xfrm>
            <a:off x="6272432" y="3817968"/>
            <a:ext cx="387937" cy="385643"/>
          </a:xfrm>
          <a:prstGeom prst="roundRect">
            <a:avLst/>
          </a:prstGeom>
          <a:solidFill>
            <a:srgbClr val="007F00"/>
          </a:solid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885" tIns="40942" rIns="81885" bIns="40942" rtlCol="0" anchor="ctr"/>
          <a:lstStyle/>
          <a:p>
            <a:pPr algn="ctr"/>
            <a:r>
              <a:rPr lang="en-US" altLang="zh-CN" sz="1865" b="1" dirty="0">
                <a:solidFill>
                  <a:schemeClr val="bg1"/>
                </a:solidFill>
                <a:latin typeface="微软雅黑" panose="020B0503020204020204" charset="-122"/>
                <a:ea typeface="微软雅黑" panose="020B0503020204020204" charset="-122"/>
              </a:rPr>
              <a:t>4</a:t>
            </a:r>
            <a:endParaRPr lang="zh-CN" altLang="en-US" sz="1865" b="1" dirty="0">
              <a:solidFill>
                <a:schemeClr val="bg1"/>
              </a:solidFill>
              <a:latin typeface="微软雅黑" panose="020B0503020204020204" charset="-122"/>
              <a:ea typeface="微软雅黑" panose="020B0503020204020204" charset="-122"/>
            </a:endParaRPr>
          </a:p>
        </p:txBody>
      </p:sp>
      <p:sp>
        <p:nvSpPr>
          <p:cNvPr id="51" name="TextBox 50"/>
          <p:cNvSpPr txBox="1"/>
          <p:nvPr/>
        </p:nvSpPr>
        <p:spPr>
          <a:xfrm>
            <a:off x="1488088" y="2518020"/>
            <a:ext cx="3000028" cy="1155700"/>
          </a:xfrm>
          <a:prstGeom prst="rect">
            <a:avLst/>
          </a:prstGeom>
          <a:noFill/>
        </p:spPr>
        <p:txBody>
          <a:bodyPr wrap="square" lIns="81885" tIns="40942" rIns="81885" bIns="40942" rtlCol="0">
            <a:spAutoFit/>
          </a:bodyPr>
          <a:lstStyle/>
          <a:p>
            <a:pPr algn="just">
              <a:lnSpc>
                <a:spcPct val="120000"/>
              </a:lnSpc>
            </a:pPr>
            <a:r>
              <a:rPr lang="zh-CN" altLang="en-US" sz="1465"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65" dirty="0">
                <a:solidFill>
                  <a:schemeClr val="tx1"/>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5" name="TextBox 51"/>
          <p:cNvSpPr txBox="1"/>
          <p:nvPr/>
        </p:nvSpPr>
        <p:spPr>
          <a:xfrm>
            <a:off x="3219389" y="2115337"/>
            <a:ext cx="1268730" cy="438785"/>
          </a:xfrm>
          <a:prstGeom prst="rect">
            <a:avLst/>
          </a:prstGeom>
        </p:spPr>
        <p:txBody>
          <a:bodyPr wrap="none" lIns="91428" tIns="45714" rIns="91428" bIns="45714">
            <a:spAutoFit/>
          </a:bodyPr>
          <a:lstStyle>
            <a:defPPr>
              <a:defRPr lang="zh-CN"/>
            </a:defPPr>
            <a:lvl1pPr algn="ctr">
              <a:defRPr sz="2200" b="1">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2135" dirty="0">
                <a:solidFill>
                  <a:srgbClr val="007F00"/>
                </a:solidFill>
              </a:rPr>
              <a:t>添加标题</a:t>
            </a:r>
          </a:p>
        </p:txBody>
      </p:sp>
      <p:sp>
        <p:nvSpPr>
          <p:cNvPr id="6" name="TextBox 52"/>
          <p:cNvSpPr txBox="1"/>
          <p:nvPr/>
        </p:nvSpPr>
        <p:spPr>
          <a:xfrm>
            <a:off x="7852856" y="2518020"/>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solidFill>
              </a:rPr>
              <a:t>您的内容打在这里，或者通过复制您的文本后，在此框中选择粘贴，并选择只保留文字，</a:t>
            </a:r>
            <a:r>
              <a:rPr lang="zh-CN" altLang="en-US" sz="1465" dirty="0">
                <a:solidFill>
                  <a:schemeClr val="tx1"/>
                </a:solidFill>
                <a:sym typeface="微软雅黑" panose="020B0503020204020204" charset="-122"/>
              </a:rPr>
              <a:t>在此录入上述图表的综合描述说明。</a:t>
            </a:r>
          </a:p>
        </p:txBody>
      </p:sp>
      <p:sp>
        <p:nvSpPr>
          <p:cNvPr id="54" name="TextBox 53"/>
          <p:cNvSpPr txBox="1"/>
          <p:nvPr/>
        </p:nvSpPr>
        <p:spPr>
          <a:xfrm>
            <a:off x="7839979" y="2115337"/>
            <a:ext cx="1268730" cy="438785"/>
          </a:xfrm>
          <a:prstGeom prst="rect">
            <a:avLst/>
          </a:prstGeom>
        </p:spPr>
        <p:txBody>
          <a:bodyPr wrap="none" lIns="91428" tIns="45714" rIns="91428" bIns="45714">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2135" dirty="0">
                <a:solidFill>
                  <a:srgbClr val="007F00"/>
                </a:solidFill>
              </a:rPr>
              <a:t>添加标题</a:t>
            </a:r>
          </a:p>
        </p:txBody>
      </p:sp>
      <p:sp>
        <p:nvSpPr>
          <p:cNvPr id="55" name="TextBox 54"/>
          <p:cNvSpPr txBox="1"/>
          <p:nvPr/>
        </p:nvSpPr>
        <p:spPr>
          <a:xfrm>
            <a:off x="1488088" y="4239915"/>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solidFill>
              </a:rPr>
              <a:t>您的内容打在这里，或者通过复制您的文本后，在此框中选择粘贴，并选择只保留文字，</a:t>
            </a:r>
            <a:r>
              <a:rPr lang="zh-CN" altLang="en-US" sz="1465" dirty="0">
                <a:solidFill>
                  <a:schemeClr val="tx1"/>
                </a:solidFill>
                <a:sym typeface="微软雅黑" panose="020B0503020204020204" charset="-122"/>
              </a:rPr>
              <a:t>在此录入上述图表的综合描述说明。</a:t>
            </a:r>
          </a:p>
        </p:txBody>
      </p:sp>
      <p:sp>
        <p:nvSpPr>
          <p:cNvPr id="56" name="TextBox 55"/>
          <p:cNvSpPr txBox="1"/>
          <p:nvPr/>
        </p:nvSpPr>
        <p:spPr>
          <a:xfrm>
            <a:off x="3219389" y="3825269"/>
            <a:ext cx="1268730" cy="438785"/>
          </a:xfrm>
          <a:prstGeom prst="rect">
            <a:avLst/>
          </a:prstGeom>
        </p:spPr>
        <p:txBody>
          <a:bodyPr wrap="none" lIns="91428" tIns="45714" rIns="91428" bIns="45714">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2135" dirty="0">
                <a:solidFill>
                  <a:srgbClr val="007F00"/>
                </a:solidFill>
              </a:rPr>
              <a:t>添加标题</a:t>
            </a:r>
          </a:p>
        </p:txBody>
      </p:sp>
      <p:sp>
        <p:nvSpPr>
          <p:cNvPr id="57" name="TextBox 56"/>
          <p:cNvSpPr txBox="1"/>
          <p:nvPr/>
        </p:nvSpPr>
        <p:spPr>
          <a:xfrm>
            <a:off x="7852856" y="4239915"/>
            <a:ext cx="3000028" cy="1155700"/>
          </a:xfrm>
          <a:prstGeom prst="rect">
            <a:avLst/>
          </a:prstGeom>
          <a:noFill/>
        </p:spPr>
        <p:txBody>
          <a:bodyPr wrap="square" lIns="81885" tIns="40942" rIns="81885" bIns="40942"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65" dirty="0">
                <a:solidFill>
                  <a:schemeClr val="tx1"/>
                </a:solidFill>
              </a:rPr>
              <a:t>您的内容打在这里，或者通过复制您的文本后，在此框中选择粘贴，并选择只保留文字，</a:t>
            </a:r>
            <a:r>
              <a:rPr lang="zh-CN" altLang="en-US" sz="1465" dirty="0">
                <a:solidFill>
                  <a:schemeClr val="tx1"/>
                </a:solidFill>
                <a:sym typeface="微软雅黑" panose="020B0503020204020204" charset="-122"/>
              </a:rPr>
              <a:t>在此录入上述图表的综合描述说明。</a:t>
            </a:r>
          </a:p>
        </p:txBody>
      </p:sp>
      <p:sp>
        <p:nvSpPr>
          <p:cNvPr id="58" name="TextBox 57"/>
          <p:cNvSpPr txBox="1"/>
          <p:nvPr/>
        </p:nvSpPr>
        <p:spPr>
          <a:xfrm>
            <a:off x="7852856" y="3825269"/>
            <a:ext cx="1268730" cy="438785"/>
          </a:xfrm>
          <a:prstGeom prst="rect">
            <a:avLst/>
          </a:prstGeom>
        </p:spPr>
        <p:txBody>
          <a:bodyPr wrap="none" lIns="91428" tIns="45714" rIns="91428" bIns="45714">
            <a:sp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2135" dirty="0">
                <a:solidFill>
                  <a:srgbClr val="007F00"/>
                </a:solidFill>
              </a:rPr>
              <a:t>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 calcmode="lin" valueType="num">
                                      <p:cBhvr>
                                        <p:cTn id="34" dur="500" fill="hold"/>
                                        <p:tgtEl>
                                          <p:spTgt spid="32"/>
                                        </p:tgtEl>
                                        <p:attrNameLst>
                                          <p:attrName>ppt_x</p:attrName>
                                        </p:attrNameLst>
                                      </p:cBhvr>
                                      <p:tavLst>
                                        <p:tav tm="0">
                                          <p:val>
                                            <p:fltVal val="0.5"/>
                                          </p:val>
                                        </p:tav>
                                        <p:tav tm="100000">
                                          <p:val>
                                            <p:strVal val="#ppt_x"/>
                                          </p:val>
                                        </p:tav>
                                      </p:tavLst>
                                    </p:anim>
                                    <p:anim calcmode="lin" valueType="num">
                                      <p:cBhvr>
                                        <p:cTn id="35" dur="500" fill="hold"/>
                                        <p:tgtEl>
                                          <p:spTgt spid="32"/>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 calcmode="lin" valueType="num">
                                      <p:cBhvr>
                                        <p:cTn id="40" dur="500" fill="hold"/>
                                        <p:tgtEl>
                                          <p:spTgt spid="33"/>
                                        </p:tgtEl>
                                        <p:attrNameLst>
                                          <p:attrName>ppt_x</p:attrName>
                                        </p:attrNameLst>
                                      </p:cBhvr>
                                      <p:tavLst>
                                        <p:tav tm="0">
                                          <p:val>
                                            <p:fltVal val="0.5"/>
                                          </p:val>
                                        </p:tav>
                                        <p:tav tm="100000">
                                          <p:val>
                                            <p:strVal val="#ppt_x"/>
                                          </p:val>
                                        </p:tav>
                                      </p:tavLst>
                                    </p:anim>
                                    <p:anim calcmode="lin" valueType="num">
                                      <p:cBhvr>
                                        <p:cTn id="41" dur="500" fill="hold"/>
                                        <p:tgtEl>
                                          <p:spTgt spid="33"/>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 calcmode="lin" valueType="num">
                                      <p:cBhvr>
                                        <p:cTn id="46" dur="500" fill="hold"/>
                                        <p:tgtEl>
                                          <p:spTgt spid="34"/>
                                        </p:tgtEl>
                                        <p:attrNameLst>
                                          <p:attrName>ppt_x</p:attrName>
                                        </p:attrNameLst>
                                      </p:cBhvr>
                                      <p:tavLst>
                                        <p:tav tm="0">
                                          <p:val>
                                            <p:fltVal val="0.5"/>
                                          </p:val>
                                        </p:tav>
                                        <p:tav tm="100000">
                                          <p:val>
                                            <p:strVal val="#ppt_x"/>
                                          </p:val>
                                        </p:tav>
                                      </p:tavLst>
                                    </p:anim>
                                    <p:anim calcmode="lin" valueType="num">
                                      <p:cBhvr>
                                        <p:cTn id="47" dur="500" fill="hold"/>
                                        <p:tgtEl>
                                          <p:spTgt spid="3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ppt_x</p:attrName>
                                        </p:attrNameLst>
                                      </p:cBhvr>
                                      <p:tavLst>
                                        <p:tav tm="0">
                                          <p:val>
                                            <p:fltVal val="0.5"/>
                                          </p:val>
                                        </p:tav>
                                        <p:tav tm="100000">
                                          <p:val>
                                            <p:strVal val="#ppt_x"/>
                                          </p:val>
                                        </p:tav>
                                      </p:tavLst>
                                    </p:anim>
                                    <p:anim calcmode="lin" valueType="num">
                                      <p:cBhvr>
                                        <p:cTn id="53" dur="500" fill="hold"/>
                                        <p:tgtEl>
                                          <p:spTgt spid="35"/>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p:tgtEl>
                                          <p:spTgt spid="5"/>
                                        </p:tgtEl>
                                        <p:attrNameLst>
                                          <p:attrName>ppt_x</p:attrName>
                                        </p:attrNameLst>
                                      </p:cBhvr>
                                      <p:tavLst>
                                        <p:tav tm="0">
                                          <p:val>
                                            <p:strVal val="#ppt_x+#ppt_w*1.125000"/>
                                          </p:val>
                                        </p:tav>
                                        <p:tav tm="100000">
                                          <p:val>
                                            <p:strVal val="#ppt_x"/>
                                          </p:val>
                                        </p:tav>
                                      </p:tavLst>
                                    </p:anim>
                                    <p:animEffect transition="in" filter="wipe(left)">
                                      <p:cBhvr>
                                        <p:cTn id="58" dur="500"/>
                                        <p:tgtEl>
                                          <p:spTgt spid="5"/>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ppt_x</p:attrName>
                                        </p:attrNameLst>
                                      </p:cBhvr>
                                      <p:tavLst>
                                        <p:tav tm="0">
                                          <p:val>
                                            <p:strVal val="#ppt_x-#ppt_w*1.125000"/>
                                          </p:val>
                                        </p:tav>
                                        <p:tav tm="100000">
                                          <p:val>
                                            <p:strVal val="#ppt_x"/>
                                          </p:val>
                                        </p:tav>
                                      </p:tavLst>
                                    </p:anim>
                                    <p:animEffect transition="in" filter="wipe(right)">
                                      <p:cBhvr>
                                        <p:cTn id="66" dur="500"/>
                                        <p:tgtEl>
                                          <p:spTgt spid="54"/>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p:tgtEl>
                                          <p:spTgt spid="6"/>
                                        </p:tgtEl>
                                        <p:attrNameLst>
                                          <p:attrName>ppt_x</p:attrName>
                                        </p:attrNameLst>
                                      </p:cBhvr>
                                      <p:tavLst>
                                        <p:tav tm="0">
                                          <p:val>
                                            <p:strVal val="#ppt_x-#ppt_w*1.125000"/>
                                          </p:val>
                                        </p:tav>
                                        <p:tav tm="100000">
                                          <p:val>
                                            <p:strVal val="#ppt_x"/>
                                          </p:val>
                                        </p:tav>
                                      </p:tavLst>
                                    </p:anim>
                                    <p:animEffect transition="in" filter="wipe(right)">
                                      <p:cBhvr>
                                        <p:cTn id="70" dur="500"/>
                                        <p:tgtEl>
                                          <p:spTgt spid="6"/>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p:tgtEl>
                                          <p:spTgt spid="56"/>
                                        </p:tgtEl>
                                        <p:attrNameLst>
                                          <p:attrName>ppt_x</p:attrName>
                                        </p:attrNameLst>
                                      </p:cBhvr>
                                      <p:tavLst>
                                        <p:tav tm="0">
                                          <p:val>
                                            <p:strVal val="#ppt_x+#ppt_w*1.125000"/>
                                          </p:val>
                                        </p:tav>
                                        <p:tav tm="100000">
                                          <p:val>
                                            <p:strVal val="#ppt_x"/>
                                          </p:val>
                                        </p:tav>
                                      </p:tavLst>
                                    </p:anim>
                                    <p:animEffect transition="in" filter="wipe(left)">
                                      <p:cBhvr>
                                        <p:cTn id="74" dur="500"/>
                                        <p:tgtEl>
                                          <p:spTgt spid="5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p:tgtEl>
                                          <p:spTgt spid="55"/>
                                        </p:tgtEl>
                                        <p:attrNameLst>
                                          <p:attrName>ppt_x</p:attrName>
                                        </p:attrNameLst>
                                      </p:cBhvr>
                                      <p:tavLst>
                                        <p:tav tm="0">
                                          <p:val>
                                            <p:strVal val="#ppt_x+#ppt_w*1.125000"/>
                                          </p:val>
                                        </p:tav>
                                        <p:tav tm="100000">
                                          <p:val>
                                            <p:strVal val="#ppt_x"/>
                                          </p:val>
                                        </p:tav>
                                      </p:tavLst>
                                    </p:anim>
                                    <p:animEffect transition="in" filter="wipe(left)">
                                      <p:cBhvr>
                                        <p:cTn id="78" dur="500"/>
                                        <p:tgtEl>
                                          <p:spTgt spid="5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p:tgtEl>
                                          <p:spTgt spid="58"/>
                                        </p:tgtEl>
                                        <p:attrNameLst>
                                          <p:attrName>ppt_x</p:attrName>
                                        </p:attrNameLst>
                                      </p:cBhvr>
                                      <p:tavLst>
                                        <p:tav tm="0">
                                          <p:val>
                                            <p:strVal val="#ppt_x-#ppt_w*1.125000"/>
                                          </p:val>
                                        </p:tav>
                                        <p:tav tm="100000">
                                          <p:val>
                                            <p:strVal val="#ppt_x"/>
                                          </p:val>
                                        </p:tav>
                                      </p:tavLst>
                                    </p:anim>
                                    <p:animEffect transition="in" filter="wipe(right)">
                                      <p:cBhvr>
                                        <p:cTn id="82" dur="500"/>
                                        <p:tgtEl>
                                          <p:spTgt spid="5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p:tgtEl>
                                          <p:spTgt spid="57"/>
                                        </p:tgtEl>
                                        <p:attrNameLst>
                                          <p:attrName>ppt_x</p:attrName>
                                        </p:attrNameLst>
                                      </p:cBhvr>
                                      <p:tavLst>
                                        <p:tav tm="0">
                                          <p:val>
                                            <p:strVal val="#ppt_x-#ppt_w*1.125000"/>
                                          </p:val>
                                        </p:tav>
                                        <p:tav tm="100000">
                                          <p:val>
                                            <p:strVal val="#ppt_x"/>
                                          </p:val>
                                        </p:tav>
                                      </p:tavLst>
                                    </p:anim>
                                    <p:animEffect transition="in" filter="wipe(right)">
                                      <p:cBhvr>
                                        <p:cTn id="8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32" grpId="0" bldLvl="0" animBg="1"/>
      <p:bldP spid="33" grpId="0" bldLvl="0" animBg="1"/>
      <p:bldP spid="34" grpId="0" bldLvl="0" animBg="1"/>
      <p:bldP spid="35" grpId="0" bldLvl="0" animBg="1"/>
      <p:bldP spid="51" grpId="0"/>
      <p:bldP spid="5" grpId="0"/>
      <p:bldP spid="6" grpId="0"/>
      <p:bldP spid="54" grpId="0"/>
      <p:bldP spid="55"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Line 548"/>
          <p:cNvSpPr>
            <a:spLocks noChangeShapeType="1"/>
          </p:cNvSpPr>
          <p:nvPr/>
        </p:nvSpPr>
        <p:spPr bwMode="auto">
          <a:xfrm flipH="1">
            <a:off x="3431635" y="4944364"/>
            <a:ext cx="1440049"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1865">
              <a:solidFill>
                <a:schemeClr val="tx1">
                  <a:lumMod val="65000"/>
                  <a:lumOff val="35000"/>
                </a:schemeClr>
              </a:solidFill>
              <a:latin typeface="微软雅黑" panose="020B0503020204020204" charset="-122"/>
              <a:ea typeface="微软雅黑" panose="020B0503020204020204" charset="-122"/>
            </a:endParaRPr>
          </a:p>
        </p:txBody>
      </p:sp>
      <p:sp>
        <p:nvSpPr>
          <p:cNvPr id="25" name="Rectangle 24"/>
          <p:cNvSpPr>
            <a:spLocks noChangeArrowheads="1"/>
          </p:cNvSpPr>
          <p:nvPr/>
        </p:nvSpPr>
        <p:spPr bwMode="auto">
          <a:xfrm>
            <a:off x="3210626" y="4326940"/>
            <a:ext cx="1734093"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tx1"/>
                </a:solidFill>
                <a:latin typeface="微软雅黑" panose="020B0503020204020204" charset="-122"/>
                <a:ea typeface="微软雅黑" panose="020B0503020204020204" charset="-122"/>
              </a:rPr>
              <a:t>添加标题内容</a:t>
            </a:r>
          </a:p>
        </p:txBody>
      </p:sp>
      <p:sp>
        <p:nvSpPr>
          <p:cNvPr id="26" name="Rectangle 25"/>
          <p:cNvSpPr>
            <a:spLocks noChangeArrowheads="1"/>
          </p:cNvSpPr>
          <p:nvPr/>
        </p:nvSpPr>
        <p:spPr bwMode="auto">
          <a:xfrm>
            <a:off x="1235042" y="4326940"/>
            <a:ext cx="1729013"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tx1"/>
                </a:solidFill>
                <a:latin typeface="微软雅黑" panose="020B0503020204020204" charset="-122"/>
                <a:ea typeface="微软雅黑" panose="020B0503020204020204" charset="-122"/>
              </a:rPr>
              <a:t>添加标题内容</a:t>
            </a:r>
          </a:p>
        </p:txBody>
      </p:sp>
      <p:sp>
        <p:nvSpPr>
          <p:cNvPr id="27" name="Rectangle 26"/>
          <p:cNvSpPr>
            <a:spLocks noChangeArrowheads="1"/>
          </p:cNvSpPr>
          <p:nvPr/>
        </p:nvSpPr>
        <p:spPr bwMode="auto">
          <a:xfrm>
            <a:off x="5268611" y="4328527"/>
            <a:ext cx="1727425"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tx1"/>
                </a:solidFill>
                <a:latin typeface="微软雅黑" panose="020B0503020204020204" charset="-122"/>
                <a:ea typeface="微软雅黑" panose="020B0503020204020204" charset="-122"/>
              </a:rPr>
              <a:t>添加标题内容</a:t>
            </a:r>
          </a:p>
        </p:txBody>
      </p:sp>
      <p:sp>
        <p:nvSpPr>
          <p:cNvPr id="28" name="Rectangle 27"/>
          <p:cNvSpPr>
            <a:spLocks noChangeArrowheads="1"/>
          </p:cNvSpPr>
          <p:nvPr/>
        </p:nvSpPr>
        <p:spPr bwMode="auto">
          <a:xfrm>
            <a:off x="7100508" y="4326940"/>
            <a:ext cx="1805541"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tx1"/>
                </a:solidFill>
                <a:latin typeface="微软雅黑" panose="020B0503020204020204" charset="-122"/>
                <a:ea typeface="微软雅黑" panose="020B0503020204020204" charset="-122"/>
              </a:rPr>
              <a:t>添加标题内容</a:t>
            </a:r>
          </a:p>
        </p:txBody>
      </p:sp>
      <p:sp>
        <p:nvSpPr>
          <p:cNvPr id="29" name="Rectangle 28"/>
          <p:cNvSpPr>
            <a:spLocks noChangeArrowheads="1"/>
          </p:cNvSpPr>
          <p:nvPr/>
        </p:nvSpPr>
        <p:spPr bwMode="auto">
          <a:xfrm>
            <a:off x="9071735" y="4328527"/>
            <a:ext cx="186238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tx1"/>
                </a:solidFill>
                <a:latin typeface="微软雅黑" panose="020B0503020204020204" charset="-122"/>
                <a:ea typeface="微软雅黑" panose="020B0503020204020204" charset="-122"/>
              </a:rPr>
              <a:t>添加标题内容</a:t>
            </a:r>
          </a:p>
        </p:txBody>
      </p:sp>
      <p:sp>
        <p:nvSpPr>
          <p:cNvPr id="30" name="Line 548"/>
          <p:cNvSpPr>
            <a:spLocks noChangeShapeType="1"/>
          </p:cNvSpPr>
          <p:nvPr/>
        </p:nvSpPr>
        <p:spPr bwMode="auto">
          <a:xfrm flipH="1">
            <a:off x="1415247" y="4944364"/>
            <a:ext cx="1440049"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1865">
              <a:solidFill>
                <a:schemeClr val="tx1">
                  <a:lumMod val="65000"/>
                  <a:lumOff val="35000"/>
                </a:schemeClr>
              </a:solidFill>
              <a:latin typeface="微软雅黑" panose="020B0503020204020204" charset="-122"/>
              <a:ea typeface="微软雅黑" panose="020B0503020204020204" charset="-122"/>
            </a:endParaRPr>
          </a:p>
        </p:txBody>
      </p:sp>
      <p:sp>
        <p:nvSpPr>
          <p:cNvPr id="31" name="Line 548"/>
          <p:cNvSpPr>
            <a:spLocks noChangeShapeType="1"/>
          </p:cNvSpPr>
          <p:nvPr/>
        </p:nvSpPr>
        <p:spPr bwMode="auto">
          <a:xfrm flipH="1">
            <a:off x="5305128" y="4944364"/>
            <a:ext cx="1440049"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1865">
              <a:solidFill>
                <a:schemeClr val="tx1">
                  <a:lumMod val="65000"/>
                  <a:lumOff val="35000"/>
                </a:schemeClr>
              </a:solidFill>
              <a:latin typeface="微软雅黑" panose="020B0503020204020204" charset="-122"/>
              <a:ea typeface="微软雅黑" panose="020B0503020204020204" charset="-122"/>
            </a:endParaRPr>
          </a:p>
        </p:txBody>
      </p:sp>
      <p:sp>
        <p:nvSpPr>
          <p:cNvPr id="32" name="Line 548"/>
          <p:cNvSpPr>
            <a:spLocks noChangeShapeType="1"/>
          </p:cNvSpPr>
          <p:nvPr/>
        </p:nvSpPr>
        <p:spPr bwMode="auto">
          <a:xfrm flipH="1">
            <a:off x="7248482" y="4944364"/>
            <a:ext cx="1440049"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1865">
              <a:solidFill>
                <a:schemeClr val="tx1">
                  <a:lumMod val="65000"/>
                  <a:lumOff val="35000"/>
                </a:schemeClr>
              </a:solidFill>
              <a:latin typeface="微软雅黑" panose="020B0503020204020204" charset="-122"/>
              <a:ea typeface="微软雅黑" panose="020B0503020204020204" charset="-122"/>
            </a:endParaRPr>
          </a:p>
        </p:txBody>
      </p:sp>
      <p:sp>
        <p:nvSpPr>
          <p:cNvPr id="33" name="Line 548"/>
          <p:cNvSpPr>
            <a:spLocks noChangeShapeType="1"/>
          </p:cNvSpPr>
          <p:nvPr/>
        </p:nvSpPr>
        <p:spPr bwMode="auto">
          <a:xfrm flipH="1">
            <a:off x="9264870" y="4944364"/>
            <a:ext cx="1440049"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1865">
              <a:solidFill>
                <a:schemeClr val="tx1">
                  <a:lumMod val="65000"/>
                  <a:lumOff val="35000"/>
                </a:schemeClr>
              </a:solidFill>
              <a:latin typeface="微软雅黑" panose="020B0503020204020204" charset="-122"/>
              <a:ea typeface="微软雅黑" panose="020B0503020204020204" charset="-122"/>
            </a:endParaRPr>
          </a:p>
        </p:txBody>
      </p:sp>
      <p:sp>
        <p:nvSpPr>
          <p:cNvPr id="34" name="Rectangle 33"/>
          <p:cNvSpPr>
            <a:spLocks noChangeArrowheads="1"/>
          </p:cNvSpPr>
          <p:nvPr/>
        </p:nvSpPr>
        <p:spPr bwMode="auto">
          <a:xfrm>
            <a:off x="1199320" y="5040375"/>
            <a:ext cx="9866009" cy="76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465" dirty="0">
                <a:solidFill>
                  <a:schemeClr val="tx1"/>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pic>
        <p:nvPicPr>
          <p:cNvPr id="35" name="Picture 34" descr="C:\Users\Administrator\Desktop\QQ截图20170223140809.jpgQQ截图2017022314080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00570" y="2125980"/>
            <a:ext cx="1612900" cy="152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descr="C:\Users\Administrator\Desktop\QQ截图20170223140656.jpgQQ截图2017022314065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70635" y="2125980"/>
            <a:ext cx="1585595" cy="159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C:\Users\Administrator\Desktop\QQ截图20170223140817.jpgQQ截图20170223140817"/>
          <p:cNvPicPr preferRelativeResize="0">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173345" y="2125980"/>
            <a:ext cx="1630680" cy="1612265"/>
          </a:xfrm>
          <a:prstGeom prst="rect">
            <a:avLst/>
          </a:prstGeom>
          <a:blipFill rotWithShape="1">
            <a:blip r:embed="rId5" cstate="prin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descr="C:\Users\Administrator\Desktop\QQ截图20170223140733.jpgQQ截图2017022314073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050655" y="2125980"/>
            <a:ext cx="1597025" cy="159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descr="C:\Users\Administrator\Desktop\QQ截图20170223140714.jpgQQ截图2017022314071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17545" y="2125980"/>
            <a:ext cx="1607185"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组合 4"/>
          <p:cNvGrpSpPr/>
          <p:nvPr/>
        </p:nvGrpSpPr>
        <p:grpSpPr bwMode="auto">
          <a:xfrm>
            <a:off x="921470" y="1796819"/>
            <a:ext cx="2305351" cy="2305051"/>
            <a:chOff x="3733576" y="3930057"/>
            <a:chExt cx="1800000" cy="1800000"/>
          </a:xfrm>
        </p:grpSpPr>
        <p:sp>
          <p:nvSpPr>
            <p:cNvPr id="4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42"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F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4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grpSp>
      <p:grpSp>
        <p:nvGrpSpPr>
          <p:cNvPr id="44" name="组合 4"/>
          <p:cNvGrpSpPr/>
          <p:nvPr/>
        </p:nvGrpSpPr>
        <p:grpSpPr bwMode="auto">
          <a:xfrm>
            <a:off x="2864823" y="1796819"/>
            <a:ext cx="2305351" cy="2305051"/>
            <a:chOff x="3733576" y="3930057"/>
            <a:chExt cx="1800000" cy="1800000"/>
          </a:xfrm>
        </p:grpSpPr>
        <p:sp>
          <p:nvSpPr>
            <p:cNvPr id="45"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46"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F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47"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grpSp>
      <p:grpSp>
        <p:nvGrpSpPr>
          <p:cNvPr id="48" name="组合 4"/>
          <p:cNvGrpSpPr/>
          <p:nvPr/>
        </p:nvGrpSpPr>
        <p:grpSpPr bwMode="auto">
          <a:xfrm>
            <a:off x="4809764" y="1796819"/>
            <a:ext cx="2305351" cy="2305051"/>
            <a:chOff x="3733576" y="3930057"/>
            <a:chExt cx="1800000" cy="1800000"/>
          </a:xfrm>
        </p:grpSpPr>
        <p:sp>
          <p:nvSpPr>
            <p:cNvPr id="49"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0"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F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1"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grpSp>
      <p:grpSp>
        <p:nvGrpSpPr>
          <p:cNvPr id="5" name="组合 4"/>
          <p:cNvGrpSpPr/>
          <p:nvPr/>
        </p:nvGrpSpPr>
        <p:grpSpPr bwMode="auto">
          <a:xfrm>
            <a:off x="6754704" y="1796819"/>
            <a:ext cx="2305351" cy="2319656"/>
            <a:chOff x="3733576" y="3930057"/>
            <a:chExt cx="1800000" cy="1811405"/>
          </a:xfrm>
        </p:grpSpPr>
        <p:sp>
          <p:nvSpPr>
            <p:cNvPr id="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4" name="任意多边形 6"/>
            <p:cNvSpPr/>
            <p:nvPr/>
          </p:nvSpPr>
          <p:spPr>
            <a:xfrm>
              <a:off x="3733576" y="3941462"/>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F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5"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grpSp>
      <p:grpSp>
        <p:nvGrpSpPr>
          <p:cNvPr id="56" name="组合 4"/>
          <p:cNvGrpSpPr/>
          <p:nvPr/>
        </p:nvGrpSpPr>
        <p:grpSpPr bwMode="auto">
          <a:xfrm>
            <a:off x="8688531" y="1796819"/>
            <a:ext cx="2305351" cy="2305051"/>
            <a:chOff x="3733576" y="3930057"/>
            <a:chExt cx="1800000" cy="1800000"/>
          </a:xfrm>
        </p:grpSpPr>
        <p:sp>
          <p:nvSpPr>
            <p:cNvPr id="57" name="椭圆 5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8" name="任意多边形 5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F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sp>
          <p:nvSpPr>
            <p:cNvPr id="59" name="椭圆 5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solidFill>
                  <a:schemeClr val="tx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500"/>
                                        <p:tgtEl>
                                          <p:spTgt spid="30"/>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strips(downRight)">
                                      <p:cBhvr>
                                        <p:cTn id="82" dur="500"/>
                                        <p:tgtEl>
                                          <p:spTgt spid="24"/>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strips(downRight)">
                                      <p:cBhvr>
                                        <p:cTn id="86" dur="500"/>
                                        <p:tgtEl>
                                          <p:spTgt spid="31"/>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strips(downRight)">
                                      <p:cBhvr>
                                        <p:cTn id="90" dur="500"/>
                                        <p:tgtEl>
                                          <p:spTgt spid="32"/>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strips(downRight)">
                                      <p:cBhvr>
                                        <p:cTn id="94" dur="500"/>
                                        <p:tgtEl>
                                          <p:spTgt spid="33"/>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863340" y="1370965"/>
            <a:ext cx="2557145" cy="117602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rotWithShape="1">
            <a:blip r:embed="rId2"/>
            <a:stretch>
              <a:fillRect/>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4" name="任意多边形 43"/>
          <p:cNvSpPr/>
          <p:nvPr/>
        </p:nvSpPr>
        <p:spPr>
          <a:xfrm>
            <a:off x="1725930" y="1370965"/>
            <a:ext cx="2557145" cy="117602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rotWithShape="1">
            <a:blip r:embed="rId3"/>
            <a:stretch>
              <a:fillRect/>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7" name="任意多边形 46"/>
          <p:cNvSpPr/>
          <p:nvPr/>
        </p:nvSpPr>
        <p:spPr>
          <a:xfrm>
            <a:off x="8138795" y="1370965"/>
            <a:ext cx="2557145" cy="117602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rotWithShape="1">
            <a:blip r:embed="rId4"/>
            <a:stretch>
              <a:fillRect/>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50" name="任意多边形 49"/>
          <p:cNvSpPr/>
          <p:nvPr/>
        </p:nvSpPr>
        <p:spPr>
          <a:xfrm>
            <a:off x="6001385" y="1370965"/>
            <a:ext cx="2557145" cy="117602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rotWithShape="1">
            <a:blip r:embed="rId5"/>
            <a:stretch>
              <a:fillRect/>
            </a:stretch>
          </a:blipFill>
          <a:ln w="25400">
            <a:no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7" name="矩形 47"/>
          <p:cNvSpPr>
            <a:spLocks noChangeArrowheads="1"/>
          </p:cNvSpPr>
          <p:nvPr/>
        </p:nvSpPr>
        <p:spPr bwMode="auto">
          <a:xfrm>
            <a:off x="1446536" y="4864973"/>
            <a:ext cx="9385451"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solidFill>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9" name="矩形 8"/>
          <p:cNvSpPr/>
          <p:nvPr/>
        </p:nvSpPr>
        <p:spPr>
          <a:xfrm>
            <a:off x="2301546" y="2725897"/>
            <a:ext cx="1268730" cy="438785"/>
          </a:xfrm>
          <a:prstGeom prst="rect">
            <a:avLst/>
          </a:prstGeom>
        </p:spPr>
        <p:txBody>
          <a:bodyPr wrap="none" lIns="91430" tIns="45716" rIns="91430" bIns="45716">
            <a:spAutoFit/>
          </a:bodyPr>
          <a:lstStyle/>
          <a:p>
            <a:pPr algn="ctr"/>
            <a:r>
              <a:rPr lang="zh-CN" altLang="en-US" sz="2135" b="1" dirty="0">
                <a:solidFill>
                  <a:srgbClr val="007F00"/>
                </a:solidFill>
                <a:latin typeface="微软雅黑" panose="020B0503020204020204" charset="-122"/>
                <a:ea typeface="微软雅黑" panose="020B0503020204020204" charset="-122"/>
              </a:rPr>
              <a:t>添加标题</a:t>
            </a:r>
          </a:p>
        </p:txBody>
      </p:sp>
      <p:sp>
        <p:nvSpPr>
          <p:cNvPr id="54" name="矩形 47"/>
          <p:cNvSpPr>
            <a:spLocks noChangeArrowheads="1"/>
          </p:cNvSpPr>
          <p:nvPr/>
        </p:nvSpPr>
        <p:spPr bwMode="auto">
          <a:xfrm>
            <a:off x="1984942" y="3205017"/>
            <a:ext cx="1907885" cy="14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solidFill>
                <a:sym typeface="微软雅黑" panose="020B0503020204020204" charset="-122"/>
              </a:rPr>
              <a:t>在此录入上述图表的描述说明，在此录入上述图表的描述说明，在此录入上述图表的描述说明。</a:t>
            </a:r>
          </a:p>
        </p:txBody>
      </p:sp>
      <p:sp>
        <p:nvSpPr>
          <p:cNvPr id="55" name="矩形 54"/>
          <p:cNvSpPr/>
          <p:nvPr/>
        </p:nvSpPr>
        <p:spPr>
          <a:xfrm>
            <a:off x="4468851" y="2725897"/>
            <a:ext cx="1268730" cy="438785"/>
          </a:xfrm>
          <a:prstGeom prst="rect">
            <a:avLst/>
          </a:prstGeom>
        </p:spPr>
        <p:txBody>
          <a:bodyPr wrap="none" lIns="91430" tIns="45716" rIns="91430" bIns="45716">
            <a:spAutoFit/>
          </a:bodyPr>
          <a:lstStyle/>
          <a:p>
            <a:pPr algn="ctr"/>
            <a:r>
              <a:rPr lang="zh-CN" altLang="en-US" sz="2135" b="1" dirty="0">
                <a:solidFill>
                  <a:srgbClr val="007F00"/>
                </a:solidFill>
                <a:latin typeface="微软雅黑" panose="020B0503020204020204" charset="-122"/>
                <a:ea typeface="微软雅黑" panose="020B0503020204020204" charset="-122"/>
              </a:rPr>
              <a:t>添加标题</a:t>
            </a:r>
          </a:p>
        </p:txBody>
      </p:sp>
      <p:sp>
        <p:nvSpPr>
          <p:cNvPr id="56" name="矩形 47"/>
          <p:cNvSpPr>
            <a:spLocks noChangeArrowheads="1"/>
          </p:cNvSpPr>
          <p:nvPr/>
        </p:nvSpPr>
        <p:spPr bwMode="auto">
          <a:xfrm>
            <a:off x="4194918" y="3205017"/>
            <a:ext cx="1875361" cy="14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solidFill>
                <a:sym typeface="微软雅黑" panose="020B0503020204020204" charset="-122"/>
              </a:rPr>
              <a:t>在此录入上述图表的描述说明，在此录入上述图表的描述说明，在此录入上述图表的描述说明。</a:t>
            </a:r>
          </a:p>
        </p:txBody>
      </p:sp>
      <p:sp>
        <p:nvSpPr>
          <p:cNvPr id="57" name="矩形 56"/>
          <p:cNvSpPr/>
          <p:nvPr/>
        </p:nvSpPr>
        <p:spPr>
          <a:xfrm>
            <a:off x="6636157" y="2725897"/>
            <a:ext cx="1268730" cy="438785"/>
          </a:xfrm>
          <a:prstGeom prst="rect">
            <a:avLst/>
          </a:prstGeom>
        </p:spPr>
        <p:txBody>
          <a:bodyPr wrap="none" lIns="91430" tIns="45716" rIns="91430" bIns="45716">
            <a:spAutoFit/>
          </a:bodyPr>
          <a:lstStyle/>
          <a:p>
            <a:pPr algn="ctr"/>
            <a:r>
              <a:rPr lang="zh-CN" altLang="en-US" sz="2135" b="1" dirty="0">
                <a:solidFill>
                  <a:srgbClr val="007F00"/>
                </a:solidFill>
                <a:latin typeface="微软雅黑" panose="020B0503020204020204" charset="-122"/>
                <a:ea typeface="微软雅黑" panose="020B0503020204020204" charset="-122"/>
              </a:rPr>
              <a:t>添加标题</a:t>
            </a:r>
          </a:p>
        </p:txBody>
      </p:sp>
      <p:sp>
        <p:nvSpPr>
          <p:cNvPr id="58" name="矩形 47"/>
          <p:cNvSpPr>
            <a:spLocks noChangeArrowheads="1"/>
          </p:cNvSpPr>
          <p:nvPr/>
        </p:nvSpPr>
        <p:spPr bwMode="auto">
          <a:xfrm>
            <a:off x="6372370" y="3205017"/>
            <a:ext cx="1892607" cy="14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solidFill>
                <a:sym typeface="微软雅黑" panose="020B0503020204020204" charset="-122"/>
              </a:rPr>
              <a:t>在此录入上述图表的描述说明，在此录入上述图表的描述说明，在此录入上述图表的描述说明。</a:t>
            </a:r>
          </a:p>
        </p:txBody>
      </p:sp>
      <p:sp>
        <p:nvSpPr>
          <p:cNvPr id="59" name="矩形 58"/>
          <p:cNvSpPr/>
          <p:nvPr/>
        </p:nvSpPr>
        <p:spPr>
          <a:xfrm>
            <a:off x="8803461" y="2725897"/>
            <a:ext cx="1268730" cy="438785"/>
          </a:xfrm>
          <a:prstGeom prst="rect">
            <a:avLst/>
          </a:prstGeom>
        </p:spPr>
        <p:txBody>
          <a:bodyPr wrap="none" lIns="91430" tIns="45716" rIns="91430" bIns="45716">
            <a:spAutoFit/>
          </a:bodyPr>
          <a:lstStyle/>
          <a:p>
            <a:pPr algn="ctr"/>
            <a:r>
              <a:rPr lang="zh-CN" altLang="en-US" sz="2135" b="1" dirty="0">
                <a:solidFill>
                  <a:srgbClr val="007F00"/>
                </a:solidFill>
                <a:latin typeface="微软雅黑" panose="020B0503020204020204" charset="-122"/>
                <a:ea typeface="微软雅黑" panose="020B0503020204020204" charset="-122"/>
              </a:rPr>
              <a:t>添加标题</a:t>
            </a:r>
          </a:p>
        </p:txBody>
      </p:sp>
      <p:sp>
        <p:nvSpPr>
          <p:cNvPr id="60" name="矩形 47"/>
          <p:cNvSpPr>
            <a:spLocks noChangeArrowheads="1"/>
          </p:cNvSpPr>
          <p:nvPr/>
        </p:nvSpPr>
        <p:spPr bwMode="auto">
          <a:xfrm>
            <a:off x="8567068" y="3205017"/>
            <a:ext cx="1874993" cy="14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1465" dirty="0">
                <a:solidFill>
                  <a:schemeClr val="tx1"/>
                </a:solidFill>
                <a:sym typeface="微软雅黑" panose="020B0503020204020204" charset="-122"/>
              </a:rPr>
              <a:t>在此录入上述图表的描述说明，在此录入上述图表的描述说明，在此录入上述图表的描述说明。</a:t>
            </a:r>
          </a:p>
        </p:txBody>
      </p:sp>
      <p:cxnSp>
        <p:nvCxnSpPr>
          <p:cNvPr id="61" name="直接连接符 8"/>
          <p:cNvCxnSpPr/>
          <p:nvPr/>
        </p:nvCxnSpPr>
        <p:spPr>
          <a:xfrm>
            <a:off x="1459311" y="4742629"/>
            <a:ext cx="93599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00"/>
                                        <p:tgtEl>
                                          <p:spTgt spid="9"/>
                                        </p:tgtEl>
                                        <p:attrNameLst>
                                          <p:attrName>ppt_y</p:attrName>
                                        </p:attrNameLst>
                                      </p:cBhvr>
                                      <p:tavLst>
                                        <p:tav tm="0">
                                          <p:val>
                                            <p:strVal val="#ppt_y-#ppt_h*1.125000"/>
                                          </p:val>
                                        </p:tav>
                                        <p:tav tm="100000">
                                          <p:val>
                                            <p:strVal val="#ppt_y"/>
                                          </p:val>
                                        </p:tav>
                                      </p:tavLst>
                                    </p:anim>
                                    <p:animEffect transition="in" filter="wipe(down)">
                                      <p:cBhvr>
                                        <p:cTn id="8" dur="400"/>
                                        <p:tgtEl>
                                          <p:spTgt spid="9"/>
                                        </p:tgtEl>
                                      </p:cBhvr>
                                    </p:animEffect>
                                  </p:childTnLst>
                                </p:cTn>
                              </p:par>
                              <p:par>
                                <p:cTn id="9" presetID="12" presetClass="entr" presetSubtype="1" fill="hold" grpId="0" nodeType="withEffect">
                                  <p:stCondLst>
                                    <p:cond delay="5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400"/>
                                        <p:tgtEl>
                                          <p:spTgt spid="54"/>
                                        </p:tgtEl>
                                        <p:attrNameLst>
                                          <p:attrName>ppt_y</p:attrName>
                                        </p:attrNameLst>
                                      </p:cBhvr>
                                      <p:tavLst>
                                        <p:tav tm="0">
                                          <p:val>
                                            <p:strVal val="#ppt_y-#ppt_h*1.125000"/>
                                          </p:val>
                                        </p:tav>
                                        <p:tav tm="100000">
                                          <p:val>
                                            <p:strVal val="#ppt_y"/>
                                          </p:val>
                                        </p:tav>
                                      </p:tavLst>
                                    </p:anim>
                                    <p:animEffect transition="in" filter="wipe(down)">
                                      <p:cBhvr>
                                        <p:cTn id="12" dur="400"/>
                                        <p:tgtEl>
                                          <p:spTgt spid="54"/>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400"/>
                                        <p:tgtEl>
                                          <p:spTgt spid="55"/>
                                        </p:tgtEl>
                                        <p:attrNameLst>
                                          <p:attrName>ppt_y</p:attrName>
                                        </p:attrNameLst>
                                      </p:cBhvr>
                                      <p:tavLst>
                                        <p:tav tm="0">
                                          <p:val>
                                            <p:strVal val="#ppt_y-#ppt_h*1.125000"/>
                                          </p:val>
                                        </p:tav>
                                        <p:tav tm="100000">
                                          <p:val>
                                            <p:strVal val="#ppt_y"/>
                                          </p:val>
                                        </p:tav>
                                      </p:tavLst>
                                    </p:anim>
                                    <p:animEffect transition="in" filter="wipe(down)">
                                      <p:cBhvr>
                                        <p:cTn id="16" dur="400"/>
                                        <p:tgtEl>
                                          <p:spTgt spid="55"/>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400"/>
                                        <p:tgtEl>
                                          <p:spTgt spid="56"/>
                                        </p:tgtEl>
                                        <p:attrNameLst>
                                          <p:attrName>ppt_y</p:attrName>
                                        </p:attrNameLst>
                                      </p:cBhvr>
                                      <p:tavLst>
                                        <p:tav tm="0">
                                          <p:val>
                                            <p:strVal val="#ppt_y-#ppt_h*1.125000"/>
                                          </p:val>
                                        </p:tav>
                                        <p:tav tm="100000">
                                          <p:val>
                                            <p:strVal val="#ppt_y"/>
                                          </p:val>
                                        </p:tav>
                                      </p:tavLst>
                                    </p:anim>
                                    <p:animEffect transition="in" filter="wipe(down)">
                                      <p:cBhvr>
                                        <p:cTn id="20" dur="400"/>
                                        <p:tgtEl>
                                          <p:spTgt spid="56"/>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400"/>
                                        <p:tgtEl>
                                          <p:spTgt spid="57"/>
                                        </p:tgtEl>
                                        <p:attrNameLst>
                                          <p:attrName>ppt_y</p:attrName>
                                        </p:attrNameLst>
                                      </p:cBhvr>
                                      <p:tavLst>
                                        <p:tav tm="0">
                                          <p:val>
                                            <p:strVal val="#ppt_y-#ppt_h*1.125000"/>
                                          </p:val>
                                        </p:tav>
                                        <p:tav tm="100000">
                                          <p:val>
                                            <p:strVal val="#ppt_y"/>
                                          </p:val>
                                        </p:tav>
                                      </p:tavLst>
                                    </p:anim>
                                    <p:animEffect transition="in" filter="wipe(down)">
                                      <p:cBhvr>
                                        <p:cTn id="24" dur="400"/>
                                        <p:tgtEl>
                                          <p:spTgt spid="57"/>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400"/>
                                        <p:tgtEl>
                                          <p:spTgt spid="58"/>
                                        </p:tgtEl>
                                        <p:attrNameLst>
                                          <p:attrName>ppt_y</p:attrName>
                                        </p:attrNameLst>
                                      </p:cBhvr>
                                      <p:tavLst>
                                        <p:tav tm="0">
                                          <p:val>
                                            <p:strVal val="#ppt_y-#ppt_h*1.125000"/>
                                          </p:val>
                                        </p:tav>
                                        <p:tav tm="100000">
                                          <p:val>
                                            <p:strVal val="#ppt_y"/>
                                          </p:val>
                                        </p:tav>
                                      </p:tavLst>
                                    </p:anim>
                                    <p:animEffect transition="in" filter="wipe(down)">
                                      <p:cBhvr>
                                        <p:cTn id="28" dur="400"/>
                                        <p:tgtEl>
                                          <p:spTgt spid="58"/>
                                        </p:tgtEl>
                                      </p:cBhvr>
                                    </p:animEffect>
                                  </p:childTnLst>
                                </p:cTn>
                              </p:par>
                              <p:par>
                                <p:cTn id="29" presetID="12" presetClass="entr" presetSubtype="1" fill="hold" grpId="0" nodeType="withEffect">
                                  <p:stCondLst>
                                    <p:cond delay="50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400"/>
                                        <p:tgtEl>
                                          <p:spTgt spid="59"/>
                                        </p:tgtEl>
                                        <p:attrNameLst>
                                          <p:attrName>ppt_y</p:attrName>
                                        </p:attrNameLst>
                                      </p:cBhvr>
                                      <p:tavLst>
                                        <p:tav tm="0">
                                          <p:val>
                                            <p:strVal val="#ppt_y-#ppt_h*1.125000"/>
                                          </p:val>
                                        </p:tav>
                                        <p:tav tm="100000">
                                          <p:val>
                                            <p:strVal val="#ppt_y"/>
                                          </p:val>
                                        </p:tav>
                                      </p:tavLst>
                                    </p:anim>
                                    <p:animEffect transition="in" filter="wipe(down)">
                                      <p:cBhvr>
                                        <p:cTn id="32" dur="400"/>
                                        <p:tgtEl>
                                          <p:spTgt spid="59"/>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400"/>
                                        <p:tgtEl>
                                          <p:spTgt spid="60"/>
                                        </p:tgtEl>
                                        <p:attrNameLst>
                                          <p:attrName>ppt_y</p:attrName>
                                        </p:attrNameLst>
                                      </p:cBhvr>
                                      <p:tavLst>
                                        <p:tav tm="0">
                                          <p:val>
                                            <p:strVal val="#ppt_y-#ppt_h*1.125000"/>
                                          </p:val>
                                        </p:tav>
                                        <p:tav tm="100000">
                                          <p:val>
                                            <p:strVal val="#ppt_y"/>
                                          </p:val>
                                        </p:tav>
                                      </p:tavLst>
                                    </p:anim>
                                    <p:animEffect transition="in" filter="wipe(down)">
                                      <p:cBhvr>
                                        <p:cTn id="36" dur="400"/>
                                        <p:tgtEl>
                                          <p:spTgt spid="60"/>
                                        </p:tgtEl>
                                      </p:cBhvr>
                                    </p:animEffect>
                                  </p:childTnLst>
                                </p:cTn>
                              </p:par>
                            </p:childTnLst>
                          </p:cTn>
                        </p:par>
                        <p:par>
                          <p:cTn id="37" fill="hold">
                            <p:stCondLst>
                              <p:cond delay="1000"/>
                            </p:stCondLst>
                            <p:childTnLst>
                              <p:par>
                                <p:cTn id="38" presetID="16" presetClass="entr" presetSubtype="37"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outVertical)">
                                      <p:cBhvr>
                                        <p:cTn id="40" dur="750"/>
                                        <p:tgtEl>
                                          <p:spTgt spid="61"/>
                                        </p:tgtEl>
                                      </p:cBhvr>
                                    </p:animEffect>
                                  </p:childTnLst>
                                </p:cTn>
                              </p:par>
                              <p:par>
                                <p:cTn id="41" presetID="53" presetClass="entr" presetSubtype="16" fill="hold" grpId="0" nodeType="withEffect">
                                  <p:stCondLst>
                                    <p:cond delay="25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4" grpId="0"/>
      <p:bldP spid="55" grpId="0"/>
      <p:bldP spid="56" grpId="0"/>
      <p:bldP spid="57" grpId="0"/>
      <p:bldP spid="58" grpId="0"/>
      <p:bldP spid="59" grpId="0"/>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
          <p:cNvPicPr>
            <a:picLocks noChangeAspect="1"/>
          </p:cNvPicPr>
          <p:nvPr/>
        </p:nvPicPr>
        <p:blipFill>
          <a:blip r:embed="rId2"/>
          <a:stretch>
            <a:fillRect/>
          </a:stretch>
        </p:blipFill>
        <p:spPr>
          <a:xfrm>
            <a:off x="2660650" y="226695"/>
            <a:ext cx="6871335" cy="3732530"/>
          </a:xfrm>
          <a:prstGeom prst="rect">
            <a:avLst/>
          </a:prstGeom>
        </p:spPr>
      </p:pic>
      <p:pic>
        <p:nvPicPr>
          <p:cNvPr id="6" name="图片 5" descr="9"/>
          <p:cNvPicPr>
            <a:picLocks noChangeAspect="1"/>
          </p:cNvPicPr>
          <p:nvPr/>
        </p:nvPicPr>
        <p:blipFill>
          <a:blip r:embed="rId3"/>
          <a:stretch>
            <a:fillRect/>
          </a:stretch>
        </p:blipFill>
        <p:spPr>
          <a:xfrm>
            <a:off x="-8890" y="1105535"/>
            <a:ext cx="12238990" cy="4461510"/>
          </a:xfrm>
          <a:prstGeom prst="rect">
            <a:avLst/>
          </a:prstGeom>
        </p:spPr>
      </p:pic>
      <p:sp>
        <p:nvSpPr>
          <p:cNvPr id="42" name="圆角矩形 41"/>
          <p:cNvSpPr/>
          <p:nvPr/>
        </p:nvSpPr>
        <p:spPr>
          <a:xfrm>
            <a:off x="2470279" y="3983090"/>
            <a:ext cx="7253033" cy="672075"/>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42"/>
          <p:cNvSpPr txBox="1"/>
          <p:nvPr/>
        </p:nvSpPr>
        <p:spPr>
          <a:xfrm>
            <a:off x="3655060" y="3951605"/>
            <a:ext cx="4963795" cy="667106"/>
          </a:xfrm>
          <a:prstGeom prst="rect">
            <a:avLst/>
          </a:prstGeom>
          <a:noFill/>
        </p:spPr>
        <p:txBody>
          <a:bodyPr wrap="square" rtlCol="0">
            <a:spAutoFit/>
          </a:bodyPr>
          <a:lstStyle/>
          <a:p>
            <a:pPr algn="dist"/>
            <a:r>
              <a:rPr lang="zh-CN" altLang="en-US" sz="3735" b="1" dirty="0">
                <a:solidFill>
                  <a:srgbClr val="007F00"/>
                </a:solidFill>
                <a:latin typeface="微软雅黑" panose="020B0503020204020204" charset="-122"/>
                <a:ea typeface="微软雅黑" panose="020B0503020204020204" charset="-122"/>
              </a:rPr>
              <a:t>感谢观看</a:t>
            </a:r>
          </a:p>
        </p:txBody>
      </p:sp>
      <p:grpSp>
        <p:nvGrpSpPr>
          <p:cNvPr id="44" name="组合 43"/>
          <p:cNvGrpSpPr/>
          <p:nvPr/>
        </p:nvGrpSpPr>
        <p:grpSpPr>
          <a:xfrm>
            <a:off x="2256368" y="3945079"/>
            <a:ext cx="960105" cy="766159"/>
            <a:chOff x="899592" y="2377261"/>
            <a:chExt cx="720079" cy="574619"/>
          </a:xfrm>
          <a:effectLst>
            <a:outerShdw blurRad="50800" dist="38100" dir="2700000" algn="tl" rotWithShape="0">
              <a:prstClr val="black">
                <a:alpha val="40000"/>
              </a:prstClr>
            </a:outerShdw>
          </a:effectLst>
        </p:grpSpPr>
        <p:sp>
          <p:nvSpPr>
            <p:cNvPr id="45" name="圆角矩形 44"/>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a typeface="微软雅黑" panose="020B0503020204020204" charset="-122"/>
              </a:endParaRPr>
            </a:p>
          </p:txBody>
        </p:sp>
        <p:sp>
          <p:nvSpPr>
            <p:cNvPr id="46" name="圆角矩形 45"/>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ea typeface="微软雅黑" panose="020B0503020204020204" charset="-122"/>
              </a:endParaRPr>
            </a:p>
          </p:txBody>
        </p:sp>
      </p:grpSp>
      <p:sp>
        <p:nvSpPr>
          <p:cNvPr id="48" name="TextBox 47"/>
          <p:cNvSpPr txBox="1"/>
          <p:nvPr/>
        </p:nvSpPr>
        <p:spPr>
          <a:xfrm>
            <a:off x="3584944" y="4873687"/>
            <a:ext cx="5104025" cy="707694"/>
          </a:xfrm>
          <a:prstGeom prst="rect">
            <a:avLst/>
          </a:prstGeom>
          <a:noFill/>
        </p:spPr>
        <p:txBody>
          <a:bodyPr wrap="none" rtlCol="0">
            <a:spAutoFit/>
          </a:bodyPr>
          <a:lstStyle/>
          <a:p>
            <a:pPr algn="ctr"/>
            <a:r>
              <a:rPr lang="en-US" altLang="zh-CN" sz="1335" dirty="0">
                <a:solidFill>
                  <a:srgbClr val="007F00"/>
                </a:solidFill>
              </a:rPr>
              <a:t>Report the work report of the year-end summary plan for the new year</a:t>
            </a:r>
          </a:p>
          <a:p>
            <a:pPr algn="ctr"/>
            <a:r>
              <a:rPr lang="en-US" altLang="zh-CN" sz="1335" dirty="0">
                <a:solidFill>
                  <a:srgbClr val="007F00"/>
                </a:solidFill>
              </a:rPr>
              <a:t>Year-end summary and new year plan creative micro stereo</a:t>
            </a:r>
          </a:p>
          <a:p>
            <a:pPr algn="ctr"/>
            <a:endParaRPr lang="en-US" altLang="zh-CN" sz="1335" dirty="0">
              <a:solidFill>
                <a:srgbClr val="007F00"/>
              </a:solidFill>
            </a:endParaRPr>
          </a:p>
        </p:txBody>
      </p:sp>
      <p:pic>
        <p:nvPicPr>
          <p:cNvPr id="10" name="图片 9" descr="8"/>
          <p:cNvPicPr>
            <a:picLocks noChangeAspect="1"/>
          </p:cNvPicPr>
          <p:nvPr/>
        </p:nvPicPr>
        <p:blipFill>
          <a:blip r:embed="rId4"/>
          <a:stretch>
            <a:fillRect/>
          </a:stretch>
        </p:blipFill>
        <p:spPr>
          <a:xfrm>
            <a:off x="-460375" y="-6350"/>
            <a:ext cx="3495675" cy="1994535"/>
          </a:xfrm>
          <a:prstGeom prst="rect">
            <a:avLst/>
          </a:prstGeom>
        </p:spPr>
      </p:pic>
      <p:pic>
        <p:nvPicPr>
          <p:cNvPr id="11" name="图片 10" descr="88"/>
          <p:cNvPicPr>
            <a:picLocks noChangeAspect="1"/>
          </p:cNvPicPr>
          <p:nvPr/>
        </p:nvPicPr>
        <p:blipFill>
          <a:blip r:embed="rId5"/>
          <a:stretch>
            <a:fillRect/>
          </a:stretch>
        </p:blipFill>
        <p:spPr>
          <a:xfrm>
            <a:off x="9270365" y="1818005"/>
            <a:ext cx="1815465" cy="1659255"/>
          </a:xfrm>
          <a:prstGeom prst="rect">
            <a:avLst/>
          </a:prstGeom>
        </p:spPr>
      </p:pic>
      <p:pic>
        <p:nvPicPr>
          <p:cNvPr id="13" name="图片 12" descr="87"/>
          <p:cNvPicPr>
            <a:picLocks noChangeAspect="1"/>
          </p:cNvPicPr>
          <p:nvPr/>
        </p:nvPicPr>
        <p:blipFill>
          <a:blip r:embed="rId6"/>
          <a:stretch>
            <a:fillRect/>
          </a:stretch>
        </p:blipFill>
        <p:spPr>
          <a:xfrm>
            <a:off x="1160780" y="4711700"/>
            <a:ext cx="1661160" cy="1442720"/>
          </a:xfrm>
          <a:prstGeom prst="rect">
            <a:avLst/>
          </a:prstGeom>
        </p:spPr>
      </p:pic>
      <p:pic>
        <p:nvPicPr>
          <p:cNvPr id="14" name="图片 13" descr="999"/>
          <p:cNvPicPr>
            <a:picLocks noChangeAspect="1"/>
          </p:cNvPicPr>
          <p:nvPr/>
        </p:nvPicPr>
        <p:blipFill>
          <a:blip r:embed="rId7"/>
          <a:stretch>
            <a:fillRect/>
          </a:stretch>
        </p:blipFill>
        <p:spPr>
          <a:xfrm>
            <a:off x="9413240" y="434022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63" presetClass="path" presetSubtype="0" accel="50000" decel="50000" fill="hold" nodeType="withEffect">
                                  <p:stCondLst>
                                    <p:cond delay="0"/>
                                  </p:stCondLst>
                                  <p:childTnLst>
                                    <p:animMotion origin="layout" path="M 4.44444E-6 -4.78691E-6 L 0.575 -4.78691E-6 " pathEditMode="relative" rAng="0" ptsTypes="AA">
                                      <p:cBhvr>
                                        <p:cTn id="15" dur="2000" fill="hold"/>
                                        <p:tgtEl>
                                          <p:spTgt spid="44"/>
                                        </p:tgtEl>
                                        <p:attrNameLst>
                                          <p:attrName>ppt_x</p:attrName>
                                          <p:attrName>ppt_y</p:attrName>
                                        </p:attrNameLst>
                                      </p:cBhvr>
                                      <p:rCtr x="28750" y="0"/>
                                    </p:animMotion>
                                  </p:childTnLst>
                                </p:cTn>
                              </p:par>
                              <p:par>
                                <p:cTn id="16" presetID="22" presetClass="entr" presetSubtype="8" fill="hold" grpId="0" nodeType="withEffect">
                                  <p:stCondLst>
                                    <p:cond delay="25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750"/>
                                        <p:tgtEl>
                                          <p:spTgt spid="4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9"/>
          <p:cNvPicPr>
            <a:picLocks noChangeAspect="1"/>
          </p:cNvPicPr>
          <p:nvPr/>
        </p:nvPicPr>
        <p:blipFill>
          <a:blip r:embed="rId3"/>
          <a:stretch>
            <a:fillRect/>
          </a:stretch>
        </p:blipFill>
        <p:spPr>
          <a:xfrm>
            <a:off x="-8890" y="1105535"/>
            <a:ext cx="12238990" cy="4461510"/>
          </a:xfrm>
          <a:prstGeom prst="rect">
            <a:avLst/>
          </a:prstGeom>
        </p:spPr>
      </p:pic>
      <p:pic>
        <p:nvPicPr>
          <p:cNvPr id="3" name="图片 2" descr="8"/>
          <p:cNvPicPr>
            <a:picLocks noChangeAspect="1"/>
          </p:cNvPicPr>
          <p:nvPr/>
        </p:nvPicPr>
        <p:blipFill>
          <a:blip r:embed="rId4"/>
          <a:stretch>
            <a:fillRect/>
          </a:stretch>
        </p:blipFill>
        <p:spPr>
          <a:xfrm>
            <a:off x="-460375" y="-6350"/>
            <a:ext cx="3495675" cy="1994535"/>
          </a:xfrm>
          <a:prstGeom prst="rect">
            <a:avLst/>
          </a:prstGeom>
        </p:spPr>
      </p:pic>
      <p:cxnSp>
        <p:nvCxnSpPr>
          <p:cNvPr id="6" name="直接连接符 5"/>
          <p:cNvCxnSpPr/>
          <p:nvPr/>
        </p:nvCxnSpPr>
        <p:spPr>
          <a:xfrm>
            <a:off x="5157470" y="3832225"/>
            <a:ext cx="266319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5156200" y="3248025"/>
            <a:ext cx="2665095" cy="613410"/>
          </a:xfrm>
          <a:prstGeom prst="rect">
            <a:avLst/>
          </a:prstGeom>
          <a:effectLst/>
        </p:spPr>
        <p:txBody>
          <a:bodyPr wrap="square">
            <a:spAutoFit/>
          </a:bodyPr>
          <a:lstStyle/>
          <a:p>
            <a:pPr marL="0" lvl="1"/>
            <a:r>
              <a:rPr lang="zh-CN" altLang="en-US" sz="3200" b="1" dirty="0">
                <a:solidFill>
                  <a:srgbClr val="007F00"/>
                </a:solidFill>
                <a:latin typeface="微软雅黑" panose="020B0503020204020204" charset="-122"/>
                <a:ea typeface="微软雅黑" panose="020B0503020204020204" charset="-122"/>
              </a:rPr>
              <a:t>此处添加标题</a:t>
            </a:r>
          </a:p>
        </p:txBody>
      </p:sp>
      <p:grpSp>
        <p:nvGrpSpPr>
          <p:cNvPr id="9" name="组合 8"/>
          <p:cNvGrpSpPr/>
          <p:nvPr/>
        </p:nvGrpSpPr>
        <p:grpSpPr>
          <a:xfrm>
            <a:off x="5160414" y="3976499"/>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p:nvGrpSpPr>
        <p:grpSpPr>
          <a:xfrm>
            <a:off x="6525081" y="3976499"/>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5156929" y="4265111"/>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 name="组合 23"/>
          <p:cNvGrpSpPr/>
          <p:nvPr/>
        </p:nvGrpSpPr>
        <p:grpSpPr>
          <a:xfrm>
            <a:off x="6525081" y="4264531"/>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9" name="组合 28"/>
          <p:cNvGrpSpPr/>
          <p:nvPr/>
        </p:nvGrpSpPr>
        <p:grpSpPr>
          <a:xfrm>
            <a:off x="5156929" y="4553143"/>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6525081" y="4552563"/>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descr="01"/>
          <p:cNvPicPr>
            <a:picLocks noChangeAspect="1"/>
          </p:cNvPicPr>
          <p:nvPr/>
        </p:nvPicPr>
        <p:blipFill>
          <a:blip r:embed="rId5"/>
          <a:stretch>
            <a:fillRect/>
          </a:stretch>
        </p:blipFill>
        <p:spPr>
          <a:xfrm>
            <a:off x="4870450" y="1631950"/>
            <a:ext cx="3077210" cy="1671955"/>
          </a:xfrm>
          <a:prstGeom prst="rect">
            <a:avLst/>
          </a:prstGeom>
        </p:spPr>
      </p:pic>
      <p:pic>
        <p:nvPicPr>
          <p:cNvPr id="4" name="图片 3" descr="88"/>
          <p:cNvPicPr>
            <a:picLocks noChangeAspect="1"/>
          </p:cNvPicPr>
          <p:nvPr/>
        </p:nvPicPr>
        <p:blipFill>
          <a:blip r:embed="rId6"/>
          <a:stretch>
            <a:fillRect/>
          </a:stretch>
        </p:blipFill>
        <p:spPr>
          <a:xfrm>
            <a:off x="9127490" y="1845945"/>
            <a:ext cx="1815465" cy="1659255"/>
          </a:xfrm>
          <a:prstGeom prst="rect">
            <a:avLst/>
          </a:prstGeom>
        </p:spPr>
      </p:pic>
      <p:pic>
        <p:nvPicPr>
          <p:cNvPr id="7" name="图片 6" descr="87"/>
          <p:cNvPicPr>
            <a:picLocks noChangeAspect="1"/>
          </p:cNvPicPr>
          <p:nvPr/>
        </p:nvPicPr>
        <p:blipFill>
          <a:blip r:embed="rId7"/>
          <a:stretch>
            <a:fillRect/>
          </a:stretch>
        </p:blipFill>
        <p:spPr>
          <a:xfrm>
            <a:off x="1515110" y="4464685"/>
            <a:ext cx="1661160" cy="1442720"/>
          </a:xfrm>
          <a:prstGeom prst="rect">
            <a:avLst/>
          </a:prstGeom>
        </p:spPr>
      </p:pic>
      <p:pic>
        <p:nvPicPr>
          <p:cNvPr id="39" name="图片 38" descr="999"/>
          <p:cNvPicPr>
            <a:picLocks noChangeAspect="1"/>
          </p:cNvPicPr>
          <p:nvPr/>
        </p:nvPicPr>
        <p:blipFill>
          <a:blip r:embed="rId8"/>
          <a:stretch>
            <a:fillRect/>
          </a:stretch>
        </p:blipFill>
        <p:spPr>
          <a:xfrm>
            <a:off x="9127490" y="417639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31"/>
          <p:cNvCxnSpPr/>
          <p:nvPr/>
        </p:nvCxnSpPr>
        <p:spPr>
          <a:xfrm>
            <a:off x="1338750" y="2779445"/>
            <a:ext cx="9518205"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2" name="Content Placeholder 2"/>
          <p:cNvSpPr txBox="1"/>
          <p:nvPr/>
        </p:nvSpPr>
        <p:spPr>
          <a:xfrm>
            <a:off x="1715517" y="4745776"/>
            <a:ext cx="2618928" cy="973205"/>
          </a:xfrm>
          <a:prstGeom prst="rect">
            <a:avLst/>
          </a:prstGeom>
        </p:spPr>
        <p:txBody>
          <a:bodyPr lIns="91452" tIns="45727" rIns="91452" bIns="45727">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noProof="1">
                <a:solidFill>
                  <a:schemeClr val="tx1">
                    <a:lumMod val="50000"/>
                    <a:lumOff val="50000"/>
                  </a:schemeClr>
                </a:solidFill>
              </a:rPr>
              <a:t>Lorem ipsum dolor sit amet, </a:t>
            </a:r>
            <a:r>
              <a:rPr lang="en-US" sz="1200" b="1" noProof="1">
                <a:solidFill>
                  <a:schemeClr val="tx1">
                    <a:lumMod val="50000"/>
                    <a:lumOff val="50000"/>
                  </a:schemeClr>
                </a:solidFill>
              </a:rPr>
              <a:t>consectetur adipiscing elit. </a:t>
            </a:r>
            <a:r>
              <a:rPr lang="en-US" sz="1200" noProof="1">
                <a:solidFill>
                  <a:schemeClr val="tx1">
                    <a:lumMod val="50000"/>
                    <a:lumOff val="50000"/>
                  </a:schemeClr>
                </a:solidFill>
              </a:rPr>
              <a:t>Lorem Ipsum has been the industry's standard dummy text ever since the 1500s.</a:t>
            </a:r>
          </a:p>
        </p:txBody>
      </p:sp>
      <p:sp>
        <p:nvSpPr>
          <p:cNvPr id="73" name="Title 13"/>
          <p:cNvSpPr txBox="1"/>
          <p:nvPr/>
        </p:nvSpPr>
        <p:spPr>
          <a:xfrm>
            <a:off x="1628217" y="4161678"/>
            <a:ext cx="2793523" cy="533560"/>
          </a:xfrm>
          <a:prstGeom prst="rect">
            <a:avLst/>
          </a:prstGeom>
        </p:spPr>
        <p:txBody>
          <a:bodyPr vert="horz" lIns="121936" tIns="60968" rIns="121936" bIns="6096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665" dirty="0">
                <a:latin typeface="方正黑体简体" pitchFamily="2" charset="-122"/>
                <a:ea typeface="方正黑体简体" pitchFamily="2" charset="-122"/>
              </a:rPr>
              <a:t>文字内容</a:t>
            </a:r>
            <a:r>
              <a:rPr lang="en-US" altLang="zh-CN" sz="2665" dirty="0">
                <a:latin typeface="方正黑体简体" pitchFamily="2" charset="-122"/>
                <a:ea typeface="方正黑体简体" pitchFamily="2" charset="-122"/>
              </a:rPr>
              <a:t>1</a:t>
            </a:r>
            <a:endParaRPr lang="en-US" sz="2665" dirty="0">
              <a:latin typeface="方正黑体简体" pitchFamily="2" charset="-122"/>
              <a:ea typeface="方正黑体简体" pitchFamily="2" charset="-122"/>
            </a:endParaRPr>
          </a:p>
        </p:txBody>
      </p:sp>
      <p:sp>
        <p:nvSpPr>
          <p:cNvPr id="74" name="Content Placeholder 2"/>
          <p:cNvSpPr txBox="1"/>
          <p:nvPr/>
        </p:nvSpPr>
        <p:spPr>
          <a:xfrm>
            <a:off x="4776778" y="4677139"/>
            <a:ext cx="2706224" cy="973205"/>
          </a:xfrm>
          <a:prstGeom prst="rect">
            <a:avLst/>
          </a:prstGeom>
        </p:spPr>
        <p:txBody>
          <a:bodyPr vert="horz" lIns="121936" tIns="60968" rIns="121936" bIns="60968"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a:t>
            </a:r>
            <a:r>
              <a:rPr lang="en-US" sz="1200" b="1" dirty="0">
                <a:solidFill>
                  <a:schemeClr val="tx1">
                    <a:lumMod val="50000"/>
                    <a:lumOff val="50000"/>
                  </a:schemeClr>
                </a:solidFill>
              </a:rPr>
              <a:t>consectetur adipiscing elit. </a:t>
            </a:r>
            <a:r>
              <a:rPr lang="en-US" sz="1200" dirty="0">
                <a:solidFill>
                  <a:schemeClr val="tx1">
                    <a:lumMod val="50000"/>
                    <a:lumOff val="50000"/>
                  </a:schemeClr>
                </a:solidFill>
              </a:rPr>
              <a:t>Lorem Ipsum has been the industry's standard dummy text ever since the 1500s.</a:t>
            </a:r>
          </a:p>
        </p:txBody>
      </p:sp>
      <p:sp>
        <p:nvSpPr>
          <p:cNvPr id="75" name="Title 13"/>
          <p:cNvSpPr txBox="1"/>
          <p:nvPr/>
        </p:nvSpPr>
        <p:spPr>
          <a:xfrm>
            <a:off x="4689479" y="4182229"/>
            <a:ext cx="2793523" cy="492459"/>
          </a:xfrm>
          <a:prstGeom prst="rect">
            <a:avLst/>
          </a:prstGeom>
        </p:spPr>
        <p:txBody>
          <a:bodyPr vert="horz" lIns="121936" tIns="60968" rIns="121936" bIns="6096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latin typeface="方正黑体简体" pitchFamily="2" charset="-122"/>
                <a:ea typeface="方正黑体简体" pitchFamily="2" charset="-122"/>
              </a:rPr>
              <a:t>文字内容</a:t>
            </a:r>
            <a:r>
              <a:rPr lang="en-US" altLang="zh-CN" sz="2400" dirty="0">
                <a:latin typeface="方正黑体简体" pitchFamily="2" charset="-122"/>
                <a:ea typeface="方正黑体简体" pitchFamily="2" charset="-122"/>
              </a:rPr>
              <a:t>2</a:t>
            </a:r>
          </a:p>
        </p:txBody>
      </p:sp>
      <p:sp>
        <p:nvSpPr>
          <p:cNvPr id="81" name="Title 13"/>
          <p:cNvSpPr txBox="1"/>
          <p:nvPr/>
        </p:nvSpPr>
        <p:spPr>
          <a:xfrm>
            <a:off x="7746401" y="4182229"/>
            <a:ext cx="2793523" cy="492459"/>
          </a:xfrm>
          <a:prstGeom prst="rect">
            <a:avLst/>
          </a:prstGeom>
        </p:spPr>
        <p:txBody>
          <a:bodyPr vert="horz" lIns="121936" tIns="60968" rIns="121936" bIns="60968"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latin typeface="方正黑体简体" pitchFamily="2" charset="-122"/>
                <a:ea typeface="方正黑体简体" pitchFamily="2" charset="-122"/>
              </a:rPr>
              <a:t>文字内容</a:t>
            </a:r>
            <a:r>
              <a:rPr lang="en-US" altLang="zh-CN" sz="2400" dirty="0">
                <a:latin typeface="方正黑体简体" pitchFamily="2" charset="-122"/>
                <a:ea typeface="方正黑体简体" pitchFamily="2" charset="-122"/>
              </a:rPr>
              <a:t>3</a:t>
            </a:r>
          </a:p>
        </p:txBody>
      </p:sp>
      <p:sp>
        <p:nvSpPr>
          <p:cNvPr id="82" name="Content Placeholder 2"/>
          <p:cNvSpPr txBox="1"/>
          <p:nvPr/>
        </p:nvSpPr>
        <p:spPr>
          <a:xfrm>
            <a:off x="7920995" y="4695314"/>
            <a:ext cx="2618928" cy="973205"/>
          </a:xfrm>
          <a:prstGeom prst="rect">
            <a:avLst/>
          </a:prstGeom>
        </p:spPr>
        <p:txBody>
          <a:bodyPr vert="horz" lIns="91452" tIns="45727" rIns="91452" bIns="4572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grpSp>
        <p:nvGrpSpPr>
          <p:cNvPr id="93" name="Group 32"/>
          <p:cNvGrpSpPr/>
          <p:nvPr/>
        </p:nvGrpSpPr>
        <p:grpSpPr>
          <a:xfrm>
            <a:off x="2107181" y="1869580"/>
            <a:ext cx="1867499" cy="1871528"/>
            <a:chOff x="2106021" y="2086164"/>
            <a:chExt cx="1867174" cy="1870950"/>
          </a:xfrm>
        </p:grpSpPr>
        <p:grpSp>
          <p:nvGrpSpPr>
            <p:cNvPr id="94" name="Group 10"/>
            <p:cNvGrpSpPr/>
            <p:nvPr/>
          </p:nvGrpSpPr>
          <p:grpSpPr>
            <a:xfrm>
              <a:off x="2106021" y="2086164"/>
              <a:ext cx="1867174" cy="1870950"/>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98" name="椭圆 80"/>
              <p:cNvSpPr/>
              <p:nvPr/>
            </p:nvSpPr>
            <p:spPr bwMode="auto">
              <a:xfrm>
                <a:off x="4101619" y="2137562"/>
                <a:ext cx="2016472" cy="2020558"/>
              </a:xfrm>
              <a:prstGeom prst="ellipse">
                <a:avLst/>
              </a:prstGeom>
              <a:solidFill>
                <a:srgbClr val="008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95" name="Freeform 11"/>
            <p:cNvSpPr>
              <a:spLocks noEditPoints="1"/>
            </p:cNvSpPr>
            <p:nvPr/>
          </p:nvSpPr>
          <p:spPr bwMode="auto">
            <a:xfrm>
              <a:off x="2682977" y="2678546"/>
              <a:ext cx="681370" cy="679558"/>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62560" tIns="81280" rIns="162560" bIns="81280" numCol="1" anchor="t" anchorCtr="0" compatLnSpc="1"/>
            <a:lstStyle/>
            <a:p>
              <a:endParaRPr lang="en-US" dirty="0"/>
            </a:p>
          </p:txBody>
        </p:sp>
      </p:grpSp>
      <p:grpSp>
        <p:nvGrpSpPr>
          <p:cNvPr id="101" name="Group 34"/>
          <p:cNvGrpSpPr/>
          <p:nvPr/>
        </p:nvGrpSpPr>
        <p:grpSpPr>
          <a:xfrm>
            <a:off x="4856229" y="1508787"/>
            <a:ext cx="2419128" cy="2424347"/>
            <a:chOff x="4854592" y="1725481"/>
            <a:chExt cx="2418708" cy="2423599"/>
          </a:xfrm>
        </p:grpSpPr>
        <p:grpSp>
          <p:nvGrpSpPr>
            <p:cNvPr id="102" name="Group 15"/>
            <p:cNvGrpSpPr/>
            <p:nvPr/>
          </p:nvGrpSpPr>
          <p:grpSpPr>
            <a:xfrm>
              <a:off x="4854592" y="1725481"/>
              <a:ext cx="2418708" cy="2423599"/>
              <a:chOff x="3692576" y="1742634"/>
              <a:chExt cx="2790379" cy="2796023"/>
            </a:xfrm>
          </p:grpSpPr>
          <p:grpSp>
            <p:nvGrpSpPr>
              <p:cNvPr id="105" name="组合 79"/>
              <p:cNvGrpSpPr/>
              <p:nvPr/>
            </p:nvGrpSpPr>
            <p:grpSpPr bwMode="auto">
              <a:xfrm>
                <a:off x="3692576" y="1742634"/>
                <a:ext cx="2790379" cy="2796023"/>
                <a:chOff x="6379729" y="2488774"/>
                <a:chExt cx="2513016" cy="2513016"/>
              </a:xfrm>
            </p:grpSpPr>
            <p:sp>
              <p:nvSpPr>
                <p:cNvPr id="10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a typeface="宋体" panose="02010600030101010101" pitchFamily="2" charset="-122"/>
                  </a:endParaRPr>
                </a:p>
              </p:txBody>
            </p:sp>
            <p:sp>
              <p:nvSpPr>
                <p:cNvPr id="10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106" name="椭圆 80"/>
              <p:cNvSpPr/>
              <p:nvPr/>
            </p:nvSpPr>
            <p:spPr bwMode="auto">
              <a:xfrm>
                <a:off x="4101618" y="2137562"/>
                <a:ext cx="2016471" cy="2020558"/>
              </a:xfrm>
              <a:prstGeom prst="ellipse">
                <a:avLst/>
              </a:prstGeom>
              <a:solidFill>
                <a:srgbClr val="008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103" name="Freeform 6"/>
            <p:cNvSpPr>
              <a:spLocks noEditPoints="1"/>
            </p:cNvSpPr>
            <p:nvPr/>
          </p:nvSpPr>
          <p:spPr bwMode="auto">
            <a:xfrm>
              <a:off x="5595133" y="2523063"/>
              <a:ext cx="960113" cy="98157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62560" tIns="81280" rIns="162560" bIns="81280" numCol="1" anchor="t" anchorCtr="0" compatLnSpc="1"/>
            <a:lstStyle/>
            <a:p>
              <a:endParaRPr lang="en-US" dirty="0"/>
            </a:p>
          </p:txBody>
        </p:sp>
      </p:grpSp>
      <p:grpSp>
        <p:nvGrpSpPr>
          <p:cNvPr id="109" name="Group 35"/>
          <p:cNvGrpSpPr/>
          <p:nvPr/>
        </p:nvGrpSpPr>
        <p:grpSpPr>
          <a:xfrm>
            <a:off x="8241126" y="1864665"/>
            <a:ext cx="1867499" cy="1871528"/>
            <a:chOff x="8238901" y="2081251"/>
            <a:chExt cx="1867174" cy="1870950"/>
          </a:xfrm>
        </p:grpSpPr>
        <p:grpSp>
          <p:nvGrpSpPr>
            <p:cNvPr id="110" name="Group 20"/>
            <p:cNvGrpSpPr/>
            <p:nvPr/>
          </p:nvGrpSpPr>
          <p:grpSpPr>
            <a:xfrm>
              <a:off x="8238901" y="2081251"/>
              <a:ext cx="1867174" cy="1870950"/>
              <a:chOff x="3692576" y="1742634"/>
              <a:chExt cx="2790379" cy="2796023"/>
            </a:xfrm>
          </p:grpSpPr>
          <p:grpSp>
            <p:nvGrpSpPr>
              <p:cNvPr id="113" name="组合 79"/>
              <p:cNvGrpSpPr/>
              <p:nvPr/>
            </p:nvGrpSpPr>
            <p:grpSpPr bwMode="auto">
              <a:xfrm>
                <a:off x="3692576" y="1742634"/>
                <a:ext cx="2790379" cy="2796023"/>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200" kern="0">
                    <a:solidFill>
                      <a:srgbClr val="FFFFFF"/>
                    </a:solidFill>
                    <a:latin typeface="Arial" panose="020B0604020202020204"/>
                    <a:ea typeface="宋体" panose="02010600030101010101" pitchFamily="2" charset="-122"/>
                  </a:endParaRPr>
                </a:p>
              </p:txBody>
            </p:sp>
            <p:sp>
              <p:nvSpPr>
                <p:cNvPr id="11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114" name="椭圆 80"/>
              <p:cNvSpPr/>
              <p:nvPr/>
            </p:nvSpPr>
            <p:spPr bwMode="auto">
              <a:xfrm>
                <a:off x="4101619" y="2137562"/>
                <a:ext cx="2016472" cy="2020558"/>
              </a:xfrm>
              <a:prstGeom prst="ellipse">
                <a:avLst/>
              </a:prstGeom>
              <a:solidFill>
                <a:srgbClr val="008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200" kern="0">
                  <a:solidFill>
                    <a:srgbClr val="FFFFFF"/>
                  </a:solidFill>
                </a:endParaRPr>
              </a:p>
            </p:txBody>
          </p:sp>
        </p:grpSp>
        <p:sp>
          <p:nvSpPr>
            <p:cNvPr id="111" name="Freeform 16"/>
            <p:cNvSpPr>
              <a:spLocks noEditPoints="1"/>
            </p:cNvSpPr>
            <p:nvPr/>
          </p:nvSpPr>
          <p:spPr bwMode="auto">
            <a:xfrm>
              <a:off x="8906196" y="2721140"/>
              <a:ext cx="591169" cy="591169"/>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62560" tIns="81280" rIns="162560" bIns="81280" numCol="1" anchor="t" anchorCtr="0" compatLnSpc="1"/>
            <a:lstStyle/>
            <a:p>
              <a:endParaRPr lang="en-US" dirty="0"/>
            </a:p>
          </p:txBody>
        </p:sp>
      </p:gr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Effect transition="in" filter="fade">
                                      <p:cBhvr>
                                        <p:cTn id="15" dur="500"/>
                                        <p:tgtEl>
                                          <p:spTgt spid="10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arn(outVertical)">
                                      <p:cBhvr>
                                        <p:cTn id="25" dur="1500"/>
                                        <p:tgtEl>
                                          <p:spTgt spid="7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2">
                                            <p:txEl>
                                              <p:pRg st="0" end="0"/>
                                            </p:txEl>
                                          </p:spTgt>
                                        </p:tgtEl>
                                        <p:attrNameLst>
                                          <p:attrName>style.visibility</p:attrName>
                                        </p:attrNameLst>
                                      </p:cBhvr>
                                      <p:to>
                                        <p:strVal val="visible"/>
                                      </p:to>
                                    </p:set>
                                    <p:animEffect transition="in" filter="fade">
                                      <p:cBhvr>
                                        <p:cTn id="33" dur="500"/>
                                        <p:tgtEl>
                                          <p:spTgt spid="72">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2">
                                            <p:txEl>
                                              <p:pRg st="0" end="0"/>
                                            </p:txEl>
                                          </p:spTgt>
                                        </p:tgtEl>
                                        <p:attrNameLst>
                                          <p:attrName>style.visibility</p:attrName>
                                        </p:attrNameLst>
                                      </p:cBhvr>
                                      <p:to>
                                        <p:strVal val="visible"/>
                                      </p:to>
                                    </p:set>
                                    <p:animEffect transition="in" filter="fade">
                                      <p:cBhvr>
                                        <p:cTn id="49"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P spid="73" grpId="0"/>
      <p:bldP spid="74" grpId="0"/>
      <p:bldP spid="75" grpId="0"/>
      <p:bldP spid="81" grpId="0"/>
      <p:bldP spid="8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7"/>
          <p:cNvSpPr/>
          <p:nvPr/>
        </p:nvSpPr>
        <p:spPr bwMode="auto">
          <a:xfrm>
            <a:off x="3991140" y="1607981"/>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3200"/>
          </a:p>
        </p:txBody>
      </p:sp>
      <p:grpSp>
        <p:nvGrpSpPr>
          <p:cNvPr id="40" name="组合 39"/>
          <p:cNvGrpSpPr/>
          <p:nvPr/>
        </p:nvGrpSpPr>
        <p:grpSpPr>
          <a:xfrm>
            <a:off x="3990927" y="1290335"/>
            <a:ext cx="1532987" cy="1532987"/>
            <a:chOff x="2342140" y="893355"/>
            <a:chExt cx="1149740" cy="1149740"/>
          </a:xfrm>
        </p:grpSpPr>
        <p:grpSp>
          <p:nvGrpSpPr>
            <p:cNvPr id="41" name="组合 4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42"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6600"/>
            </a:solid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FFFFFF"/>
                </a:solidFill>
                <a:ea typeface="微软雅黑" panose="020B0503020204020204" charset="-122"/>
              </a:endParaRPr>
            </a:p>
          </p:txBody>
        </p:sp>
      </p:grpSp>
      <p:grpSp>
        <p:nvGrpSpPr>
          <p:cNvPr id="45" name="组合 44"/>
          <p:cNvGrpSpPr/>
          <p:nvPr/>
        </p:nvGrpSpPr>
        <p:grpSpPr>
          <a:xfrm>
            <a:off x="3267241" y="3147336"/>
            <a:ext cx="1532987" cy="1532987"/>
            <a:chOff x="1835696" y="2211710"/>
            <a:chExt cx="1149740" cy="1149740"/>
          </a:xfrm>
        </p:grpSpPr>
        <p:grpSp>
          <p:nvGrpSpPr>
            <p:cNvPr id="46" name="组合 4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sp>
          <p:nvSpPr>
            <p:cNvPr id="4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6600"/>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3200" dirty="0">
                <a:solidFill>
                  <a:schemeClr val="tx1">
                    <a:lumMod val="75000"/>
                    <a:lumOff val="25000"/>
                  </a:schemeClr>
                </a:solidFill>
                <a:ea typeface="微软雅黑" panose="020B0503020204020204" charset="-122"/>
              </a:endParaRPr>
            </a:p>
          </p:txBody>
        </p:sp>
      </p:grpSp>
      <p:grpSp>
        <p:nvGrpSpPr>
          <p:cNvPr id="50" name="组合 49"/>
          <p:cNvGrpSpPr/>
          <p:nvPr/>
        </p:nvGrpSpPr>
        <p:grpSpPr>
          <a:xfrm>
            <a:off x="4179765" y="4680323"/>
            <a:ext cx="1532987" cy="1532987"/>
            <a:chOff x="2483768" y="3435846"/>
            <a:chExt cx="1149740" cy="1149740"/>
          </a:xfrm>
        </p:grpSpPr>
        <p:grpSp>
          <p:nvGrpSpPr>
            <p:cNvPr id="51" name="组合 5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5"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6600"/>
            </a:solid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FFFFFF"/>
                </a:solidFill>
                <a:ea typeface="微软雅黑" panose="020B0503020204020204" charset="-122"/>
              </a:endParaRPr>
            </a:p>
          </p:txBody>
        </p:sp>
      </p:grpSp>
      <p:sp>
        <p:nvSpPr>
          <p:cNvPr id="58" name="TextBox 57"/>
          <p:cNvSpPr txBox="1"/>
          <p:nvPr/>
        </p:nvSpPr>
        <p:spPr>
          <a:xfrm>
            <a:off x="1749999" y="1770386"/>
            <a:ext cx="1382489" cy="287323"/>
          </a:xfrm>
          <a:prstGeom prst="rect">
            <a:avLst/>
          </a:prstGeom>
          <a:noFill/>
        </p:spPr>
        <p:txBody>
          <a:bodyPr wrap="square" lIns="0" tIns="0" rIns="0" bIns="0" rtlCol="0">
            <a:spAutoFit/>
          </a:bodyPr>
          <a:lstStyle/>
          <a:p>
            <a:pPr algn="ctr"/>
            <a:r>
              <a:rPr lang="zh-CN" altLang="en-US" sz="1865" b="1" dirty="0">
                <a:solidFill>
                  <a:srgbClr val="006600"/>
                </a:solidFill>
                <a:latin typeface="微软雅黑" panose="020B0503020204020204" charset="-122"/>
                <a:ea typeface="微软雅黑" panose="020B0503020204020204" charset="-122"/>
              </a:rPr>
              <a:t>填加标题</a:t>
            </a:r>
          </a:p>
        </p:txBody>
      </p:sp>
      <p:sp>
        <p:nvSpPr>
          <p:cNvPr id="59" name="TextBox 58"/>
          <p:cNvSpPr txBox="1"/>
          <p:nvPr/>
        </p:nvSpPr>
        <p:spPr>
          <a:xfrm>
            <a:off x="1749993" y="2187414"/>
            <a:ext cx="1604421" cy="225767"/>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p>
        </p:txBody>
      </p:sp>
      <p:sp>
        <p:nvSpPr>
          <p:cNvPr id="60" name="TextBox 59"/>
          <p:cNvSpPr txBox="1"/>
          <p:nvPr/>
        </p:nvSpPr>
        <p:spPr>
          <a:xfrm>
            <a:off x="1252679" y="3544509"/>
            <a:ext cx="1775091" cy="287323"/>
          </a:xfrm>
          <a:prstGeom prst="rect">
            <a:avLst/>
          </a:prstGeom>
          <a:noFill/>
        </p:spPr>
        <p:txBody>
          <a:bodyPr wrap="square" lIns="0" tIns="0" rIns="0" bIns="0" rtlCol="0">
            <a:spAutoFit/>
          </a:bodyPr>
          <a:lstStyle/>
          <a:p>
            <a:pPr algn="ctr"/>
            <a:r>
              <a:rPr lang="zh-CN" altLang="en-US" sz="1865" b="1" dirty="0">
                <a:solidFill>
                  <a:srgbClr val="007F00"/>
                </a:solidFill>
                <a:latin typeface="微软雅黑" panose="020B0503020204020204" charset="-122"/>
                <a:ea typeface="微软雅黑" panose="020B0503020204020204" charset="-122"/>
              </a:rPr>
              <a:t>填加标题</a:t>
            </a:r>
          </a:p>
        </p:txBody>
      </p:sp>
      <p:sp>
        <p:nvSpPr>
          <p:cNvPr id="61" name="TextBox 60"/>
          <p:cNvSpPr txBox="1"/>
          <p:nvPr/>
        </p:nvSpPr>
        <p:spPr>
          <a:xfrm>
            <a:off x="1385870" y="3974435"/>
            <a:ext cx="1555341" cy="225767"/>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p>
        </p:txBody>
      </p:sp>
      <p:sp>
        <p:nvSpPr>
          <p:cNvPr id="62" name="TextBox 61"/>
          <p:cNvSpPr txBox="1"/>
          <p:nvPr/>
        </p:nvSpPr>
        <p:spPr>
          <a:xfrm>
            <a:off x="2160357" y="5418792"/>
            <a:ext cx="1555341" cy="287323"/>
          </a:xfrm>
          <a:prstGeom prst="rect">
            <a:avLst/>
          </a:prstGeom>
          <a:noFill/>
        </p:spPr>
        <p:txBody>
          <a:bodyPr wrap="square" lIns="0" tIns="0" rIns="0" bIns="0" rtlCol="0">
            <a:spAutoFit/>
          </a:bodyPr>
          <a:lstStyle/>
          <a:p>
            <a:pPr algn="ctr"/>
            <a:r>
              <a:rPr lang="zh-CN" altLang="en-US" sz="1865" b="1" dirty="0">
                <a:solidFill>
                  <a:srgbClr val="007F00"/>
                </a:solidFill>
                <a:latin typeface="微软雅黑" panose="020B0503020204020204" charset="-122"/>
                <a:ea typeface="微软雅黑" panose="020B0503020204020204" charset="-122"/>
              </a:rPr>
              <a:t>填加标题</a:t>
            </a:r>
          </a:p>
        </p:txBody>
      </p:sp>
      <p:sp>
        <p:nvSpPr>
          <p:cNvPr id="63" name="TextBox 62"/>
          <p:cNvSpPr txBox="1"/>
          <p:nvPr/>
        </p:nvSpPr>
        <p:spPr>
          <a:xfrm>
            <a:off x="2178473" y="5841090"/>
            <a:ext cx="1555341" cy="225767"/>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点击输入说明文字</a:t>
            </a:r>
          </a:p>
        </p:txBody>
      </p:sp>
      <p:sp>
        <p:nvSpPr>
          <p:cNvPr id="64" name="Line 39"/>
          <p:cNvSpPr>
            <a:spLocks noChangeShapeType="1"/>
          </p:cNvSpPr>
          <p:nvPr/>
        </p:nvSpPr>
        <p:spPr bwMode="auto">
          <a:xfrm>
            <a:off x="5930827" y="2427603"/>
            <a:ext cx="1220367" cy="600099"/>
          </a:xfrm>
          <a:prstGeom prst="line">
            <a:avLst/>
          </a:prstGeom>
          <a:noFill/>
          <a:ln w="57150" cap="rnd">
            <a:solidFill>
              <a:schemeClr val="tx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3200"/>
          </a:p>
        </p:txBody>
      </p:sp>
      <p:sp>
        <p:nvSpPr>
          <p:cNvPr id="65" name="Line 40"/>
          <p:cNvSpPr>
            <a:spLocks noChangeShapeType="1"/>
          </p:cNvSpPr>
          <p:nvPr/>
        </p:nvSpPr>
        <p:spPr bwMode="auto">
          <a:xfrm>
            <a:off x="5299697" y="3751845"/>
            <a:ext cx="1655732" cy="1681"/>
          </a:xfrm>
          <a:prstGeom prst="line">
            <a:avLst/>
          </a:prstGeom>
          <a:noFill/>
          <a:ln w="571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3200"/>
          </a:p>
        </p:txBody>
      </p:sp>
      <p:sp>
        <p:nvSpPr>
          <p:cNvPr id="66" name="Line 41"/>
          <p:cNvSpPr>
            <a:spLocks noChangeShapeType="1"/>
          </p:cNvSpPr>
          <p:nvPr/>
        </p:nvSpPr>
        <p:spPr bwMode="auto">
          <a:xfrm flipV="1">
            <a:off x="5873133" y="4479171"/>
            <a:ext cx="1272476" cy="511008"/>
          </a:xfrm>
          <a:prstGeom prst="line">
            <a:avLst/>
          </a:prstGeom>
          <a:noFill/>
          <a:ln w="57150" cap="rnd">
            <a:solidFill>
              <a:schemeClr val="tx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3200"/>
          </a:p>
        </p:txBody>
      </p:sp>
      <p:grpSp>
        <p:nvGrpSpPr>
          <p:cNvPr id="30" name="组合 29"/>
          <p:cNvGrpSpPr/>
          <p:nvPr/>
        </p:nvGrpSpPr>
        <p:grpSpPr bwMode="auto">
          <a:xfrm>
            <a:off x="7260999" y="2308204"/>
            <a:ext cx="3012857" cy="3012857"/>
            <a:chOff x="1103084" y="2155824"/>
            <a:chExt cx="3176815" cy="3176815"/>
          </a:xfrm>
        </p:grpSpPr>
        <p:sp>
          <p:nvSpPr>
            <p:cNvPr id="31" name="椭圆 30"/>
            <p:cNvSpPr/>
            <p:nvPr/>
          </p:nvSpPr>
          <p:spPr>
            <a:xfrm>
              <a:off x="1103084" y="2155824"/>
              <a:ext cx="3176815" cy="3176815"/>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3200">
                <a:latin typeface="Arial" panose="020B0604020202020204" pitchFamily="34" charset="0"/>
                <a:ea typeface="微软雅黑" panose="020B0503020204020204" charset="-122"/>
                <a:cs typeface="Arial" panose="020B0604020202020204" pitchFamily="34" charset="0"/>
              </a:endParaRPr>
            </a:p>
          </p:txBody>
        </p:sp>
        <p:sp>
          <p:nvSpPr>
            <p:cNvPr id="32" name="椭圆 31"/>
            <p:cNvSpPr/>
            <p:nvPr/>
          </p:nvSpPr>
          <p:spPr>
            <a:xfrm>
              <a:off x="1281790" y="2334530"/>
              <a:ext cx="2819403" cy="2819403"/>
            </a:xfrm>
            <a:prstGeom prst="ellipse">
              <a:avLst/>
            </a:prstGeom>
            <a:blipFill dpi="0" rotWithShape="1">
              <a:blip r:embed="rId2"/>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3200">
                <a:latin typeface="Arial" panose="020B0604020202020204" pitchFamily="34" charset="0"/>
                <a:ea typeface="微软雅黑" panose="020B0503020204020204" charset="-122"/>
                <a:cs typeface="Arial" panose="020B0604020202020204" pitchFamily="34" charset="0"/>
              </a:endParaRPr>
            </a:p>
          </p:txBody>
        </p:sp>
      </p:gr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left)">
                                      <p:cBhvr>
                                        <p:cTn id="49" dur="500"/>
                                        <p:tgtEl>
                                          <p:spTgt spid="6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2000"/>
                            </p:stCondLst>
                            <p:childTnLst>
                              <p:par>
                                <p:cTn id="54" presetID="53" presetClass="entr" presetSubtype="16" fill="hold" nodeType="afterEffect">
                                  <p:stCondLst>
                                    <p:cond delay="250"/>
                                  </p:stCondLst>
                                  <p:childTnLst>
                                    <p:set>
                                      <p:cBhvr>
                                        <p:cTn id="55" dur="1" fill="hold">
                                          <p:stCondLst>
                                            <p:cond delay="0"/>
                                          </p:stCondLst>
                                        </p:cTn>
                                        <p:tgtEl>
                                          <p:spTgt spid="30"/>
                                        </p:tgtEl>
                                        <p:attrNameLst>
                                          <p:attrName>style.visibility</p:attrName>
                                        </p:attrNameLst>
                                      </p:cBhvr>
                                      <p:to>
                                        <p:strVal val="visible"/>
                                      </p:to>
                                    </p:set>
                                    <p:anim calcmode="lin" valueType="num">
                                      <p:cBhvr>
                                        <p:cTn id="56" dur="400" fill="hold"/>
                                        <p:tgtEl>
                                          <p:spTgt spid="30"/>
                                        </p:tgtEl>
                                        <p:attrNameLst>
                                          <p:attrName>ppt_w</p:attrName>
                                        </p:attrNameLst>
                                      </p:cBhvr>
                                      <p:tavLst>
                                        <p:tav tm="0">
                                          <p:val>
                                            <p:fltVal val="0"/>
                                          </p:val>
                                        </p:tav>
                                        <p:tav tm="100000">
                                          <p:val>
                                            <p:strVal val="#ppt_w"/>
                                          </p:val>
                                        </p:tav>
                                      </p:tavLst>
                                    </p:anim>
                                    <p:anim calcmode="lin" valueType="num">
                                      <p:cBhvr>
                                        <p:cTn id="57" dur="400" fill="hold"/>
                                        <p:tgtEl>
                                          <p:spTgt spid="30"/>
                                        </p:tgtEl>
                                        <p:attrNameLst>
                                          <p:attrName>ppt_h</p:attrName>
                                        </p:attrNameLst>
                                      </p:cBhvr>
                                      <p:tavLst>
                                        <p:tav tm="0">
                                          <p:val>
                                            <p:fltVal val="0"/>
                                          </p:val>
                                        </p:tav>
                                        <p:tav tm="100000">
                                          <p:val>
                                            <p:strVal val="#ppt_h"/>
                                          </p:val>
                                        </p:tav>
                                      </p:tavLst>
                                    </p:anim>
                                    <p:animEffect transition="in" filter="fade">
                                      <p:cBhvr>
                                        <p:cTn id="58"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58" grpId="0"/>
      <p:bldP spid="59" grpId="0"/>
      <p:bldP spid="60" grpId="0"/>
      <p:bldP spid="61" grpId="0"/>
      <p:bldP spid="62" grpId="0"/>
      <p:bldP spid="63" grpId="0"/>
      <p:bldP spid="64" grpId="0" bldLvl="0" animBg="1"/>
      <p:bldP spid="65" grpId="0" bldLvl="0" animBg="1"/>
      <p:bldP spid="6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7106" y="448511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lumMod val="75000"/>
                    <a:lumOff val="25000"/>
                  </a:schemeClr>
                </a:solidFill>
              </a:rPr>
              <a:t>点击输入简要文字内容，文字内容需概括精炼，不用多余的文字修饰，言简意赅的说明分项内容</a:t>
            </a:r>
            <a:r>
              <a:rPr lang="en-US" altLang="zh-CN" sz="1335" dirty="0">
                <a:solidFill>
                  <a:schemeClr val="tx1">
                    <a:lumMod val="75000"/>
                    <a:lumOff val="25000"/>
                  </a:schemeClr>
                </a:solidFill>
              </a:rPr>
              <a:t>……</a:t>
            </a:r>
          </a:p>
        </p:txBody>
      </p:sp>
      <p:sp>
        <p:nvSpPr>
          <p:cNvPr id="6" name="TextBox 5"/>
          <p:cNvSpPr txBox="1"/>
          <p:nvPr/>
        </p:nvSpPr>
        <p:spPr>
          <a:xfrm>
            <a:off x="3884140" y="448511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lumMod val="75000"/>
                    <a:lumOff val="25000"/>
                  </a:schemeClr>
                </a:solidFill>
              </a:rPr>
              <a:t>点击输入简要文字内容，文字内容需概括精炼，不用多余的文字修饰，言简意赅的说明分项内容</a:t>
            </a:r>
            <a:r>
              <a:rPr lang="en-US" altLang="zh-CN" sz="1335" dirty="0">
                <a:solidFill>
                  <a:schemeClr val="tx1">
                    <a:lumMod val="75000"/>
                    <a:lumOff val="25000"/>
                  </a:schemeClr>
                </a:solidFill>
              </a:rPr>
              <a:t>……</a:t>
            </a:r>
          </a:p>
        </p:txBody>
      </p:sp>
      <p:sp>
        <p:nvSpPr>
          <p:cNvPr id="7" name="TextBox 6"/>
          <p:cNvSpPr txBox="1"/>
          <p:nvPr/>
        </p:nvSpPr>
        <p:spPr>
          <a:xfrm>
            <a:off x="6543610" y="449573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lumMod val="75000"/>
                    <a:lumOff val="25000"/>
                  </a:schemeClr>
                </a:solidFill>
              </a:rPr>
              <a:t>点击输入简要文字内容，文字内容需概括精炼，不用多余的文字修饰，言简意赅的说明分项内容</a:t>
            </a:r>
            <a:r>
              <a:rPr lang="en-US" altLang="zh-CN" sz="1335" dirty="0">
                <a:solidFill>
                  <a:schemeClr val="tx1">
                    <a:lumMod val="75000"/>
                    <a:lumOff val="25000"/>
                  </a:schemeClr>
                </a:solidFill>
              </a:rPr>
              <a:t>……</a:t>
            </a:r>
          </a:p>
        </p:txBody>
      </p:sp>
      <p:sp>
        <p:nvSpPr>
          <p:cNvPr id="8" name="TextBox 7"/>
          <p:cNvSpPr txBox="1"/>
          <p:nvPr/>
        </p:nvSpPr>
        <p:spPr>
          <a:xfrm>
            <a:off x="9161300" y="4495738"/>
            <a:ext cx="1879137" cy="123085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solidFill>
                  <a:schemeClr val="tx1">
                    <a:lumMod val="75000"/>
                    <a:lumOff val="25000"/>
                  </a:schemeClr>
                </a:solidFill>
              </a:rPr>
              <a:t>点击输入简要文字内容，文字内容需概括精炼，不用多余的文字修饰，言简意赅的说明分项内容</a:t>
            </a:r>
            <a:r>
              <a:rPr lang="en-US" altLang="zh-CN" sz="1335" dirty="0">
                <a:solidFill>
                  <a:schemeClr val="tx1">
                    <a:lumMod val="75000"/>
                    <a:lumOff val="25000"/>
                  </a:schemeClr>
                </a:solidFill>
              </a:rPr>
              <a:t>……</a:t>
            </a:r>
          </a:p>
        </p:txBody>
      </p:sp>
      <p:grpSp>
        <p:nvGrpSpPr>
          <p:cNvPr id="10" name="组合 9"/>
          <p:cNvGrpSpPr/>
          <p:nvPr/>
        </p:nvGrpSpPr>
        <p:grpSpPr>
          <a:xfrm>
            <a:off x="1045210" y="1892935"/>
            <a:ext cx="2263140" cy="22631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13" name="椭圆 12"/>
            <p:cNvSpPr/>
            <p:nvPr/>
          </p:nvSpPr>
          <p:spPr>
            <a:xfrm>
              <a:off x="392112" y="760412"/>
              <a:ext cx="3825874" cy="3825874"/>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15" name="组合 14"/>
          <p:cNvGrpSpPr/>
          <p:nvPr/>
        </p:nvGrpSpPr>
        <p:grpSpPr>
          <a:xfrm>
            <a:off x="3662045" y="1898015"/>
            <a:ext cx="2263140" cy="22631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18" name="椭圆 17"/>
            <p:cNvSpPr/>
            <p:nvPr/>
          </p:nvSpPr>
          <p:spPr>
            <a:xfrm>
              <a:off x="392112" y="760412"/>
              <a:ext cx="3825874" cy="3825874"/>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20" name="组合 19"/>
          <p:cNvGrpSpPr/>
          <p:nvPr/>
        </p:nvGrpSpPr>
        <p:grpSpPr>
          <a:xfrm>
            <a:off x="6252210" y="1892935"/>
            <a:ext cx="2263140" cy="226314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23" name="椭圆 22"/>
            <p:cNvSpPr/>
            <p:nvPr/>
          </p:nvSpPr>
          <p:spPr>
            <a:xfrm>
              <a:off x="392112" y="760412"/>
              <a:ext cx="3825874" cy="3825874"/>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grpSp>
        <p:nvGrpSpPr>
          <p:cNvPr id="25" name="组合 24"/>
          <p:cNvGrpSpPr/>
          <p:nvPr/>
        </p:nvGrpSpPr>
        <p:grpSpPr>
          <a:xfrm>
            <a:off x="8825865" y="1901825"/>
            <a:ext cx="2263140" cy="226314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28" name="椭圆 27"/>
            <p:cNvSpPr/>
            <p:nvPr/>
          </p:nvSpPr>
          <p:spPr>
            <a:xfrm>
              <a:off x="392112" y="760412"/>
              <a:ext cx="3825874" cy="3825874"/>
            </a:xfrm>
            <a:prstGeom prst="ellipse">
              <a:avLst/>
            </a:prstGeom>
            <a:blipFill rotWithShape="1">
              <a:blip r:embed="rId5"/>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grpSp>
      <p:sp>
        <p:nvSpPr>
          <p:cNvPr id="29" name="椭圆 28"/>
          <p:cNvSpPr/>
          <p:nvPr/>
        </p:nvSpPr>
        <p:spPr>
          <a:xfrm>
            <a:off x="1099830" y="1700808"/>
            <a:ext cx="860485" cy="860485"/>
          </a:xfrm>
          <a:prstGeom prst="ellipse">
            <a:avLst/>
          </a:prstGeom>
          <a:solidFill>
            <a:srgbClr val="008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0" name="椭圆 29"/>
          <p:cNvSpPr/>
          <p:nvPr/>
        </p:nvSpPr>
        <p:spPr>
          <a:xfrm>
            <a:off x="3711701" y="1700808"/>
            <a:ext cx="860485" cy="860485"/>
          </a:xfrm>
          <a:prstGeom prst="ellipse">
            <a:avLst/>
          </a:prstGeom>
          <a:solidFill>
            <a:srgbClr val="008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1" name="椭圆 30"/>
          <p:cNvSpPr/>
          <p:nvPr/>
        </p:nvSpPr>
        <p:spPr>
          <a:xfrm>
            <a:off x="6348160" y="1709535"/>
            <a:ext cx="860485" cy="860485"/>
          </a:xfrm>
          <a:prstGeom prst="ellipse">
            <a:avLst/>
          </a:prstGeom>
          <a:solidFill>
            <a:srgbClr val="008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2" name="椭圆 31"/>
          <p:cNvSpPr/>
          <p:nvPr/>
        </p:nvSpPr>
        <p:spPr>
          <a:xfrm>
            <a:off x="8943565" y="1709535"/>
            <a:ext cx="860485" cy="860485"/>
          </a:xfrm>
          <a:prstGeom prst="ellipse">
            <a:avLst/>
          </a:prstGeom>
          <a:solidFill>
            <a:srgbClr val="008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3" name="Freeform 34"/>
          <p:cNvSpPr>
            <a:spLocks noEditPoints="1"/>
          </p:cNvSpPr>
          <p:nvPr/>
        </p:nvSpPr>
        <p:spPr bwMode="auto">
          <a:xfrm>
            <a:off x="1335235" y="1901996"/>
            <a:ext cx="445676" cy="457405"/>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4" name="Freeform 26"/>
          <p:cNvSpPr>
            <a:spLocks noEditPoints="1"/>
          </p:cNvSpPr>
          <p:nvPr/>
        </p:nvSpPr>
        <p:spPr bwMode="auto">
          <a:xfrm>
            <a:off x="3938085" y="1929663"/>
            <a:ext cx="407717" cy="40277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5" name="Freeform 35"/>
          <p:cNvSpPr>
            <a:spLocks noEditPoints="1"/>
          </p:cNvSpPr>
          <p:nvPr/>
        </p:nvSpPr>
        <p:spPr bwMode="auto">
          <a:xfrm>
            <a:off x="9195173" y="1951391"/>
            <a:ext cx="392087" cy="424052"/>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36" name="Freeform 20"/>
          <p:cNvSpPr>
            <a:spLocks noEditPoints="1"/>
          </p:cNvSpPr>
          <p:nvPr/>
        </p:nvSpPr>
        <p:spPr bwMode="auto">
          <a:xfrm>
            <a:off x="6600791" y="1892830"/>
            <a:ext cx="383552" cy="482613"/>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20" tIns="60960" rIns="121920" bIns="60960" numCol="1" anchor="t" anchorCtr="0" compatLnSpc="1"/>
          <a:lstStyle/>
          <a:p>
            <a:endParaRPr lang="zh-CN" altLang="en-US" sz="2000"/>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25"/>
          <p:cNvCxnSpPr/>
          <p:nvPr/>
        </p:nvCxnSpPr>
        <p:spPr bwMode="auto">
          <a:xfrm>
            <a:off x="6551023" y="1747163"/>
            <a:ext cx="235585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bwMode="auto">
          <a:xfrm>
            <a:off x="7282575" y="4380638"/>
            <a:ext cx="1502809" cy="809756"/>
            <a:chOff x="7906533" y="4840050"/>
            <a:chExt cx="1125966" cy="606826"/>
          </a:xfrm>
        </p:grpSpPr>
        <p:cxnSp>
          <p:nvCxnSpPr>
            <p:cNvPr id="7"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bwMode="auto">
          <a:xfrm>
            <a:off x="7398752" y="2861513"/>
            <a:ext cx="1506012" cy="744548"/>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bwMode="auto">
          <a:xfrm>
            <a:off x="3264843" y="1808191"/>
            <a:ext cx="1733551" cy="361951"/>
            <a:chOff x="3181205" y="2010025"/>
            <a:chExt cx="1299921" cy="271166"/>
          </a:xfrm>
        </p:grpSpPr>
        <p:cxnSp>
          <p:nvCxnSpPr>
            <p:cNvPr id="13"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bwMode="auto">
          <a:xfrm>
            <a:off x="3372128" y="4248140"/>
            <a:ext cx="1280188" cy="1111577"/>
            <a:chOff x="3243437" y="4210024"/>
            <a:chExt cx="960324" cy="834506"/>
          </a:xfrm>
        </p:grpSpPr>
        <p:cxnSp>
          <p:nvCxnSpPr>
            <p:cNvPr id="16"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bwMode="auto">
          <a:xfrm>
            <a:off x="3420446" y="3584239"/>
            <a:ext cx="2495816" cy="434571"/>
            <a:chOff x="3279710" y="3713495"/>
            <a:chExt cx="1872464" cy="325928"/>
          </a:xfrm>
        </p:grpSpPr>
        <p:cxnSp>
          <p:nvCxnSpPr>
            <p:cNvPr id="19"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 name="TextBox 59"/>
          <p:cNvSpPr txBox="1">
            <a:spLocks noChangeArrowheads="1"/>
          </p:cNvSpPr>
          <p:nvPr/>
        </p:nvSpPr>
        <p:spPr bwMode="auto">
          <a:xfrm flipH="1">
            <a:off x="664709" y="1599738"/>
            <a:ext cx="2381811"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dirty="0">
                <a:latin typeface="微软雅黑" panose="020B0503020204020204" charset="-122"/>
                <a:ea typeface="微软雅黑" panose="020B0503020204020204" charset="-122"/>
              </a:rPr>
              <a:t>核心产品一</a:t>
            </a:r>
            <a:endParaRPr lang="en-US" altLang="ko-KR" sz="2000" dirty="0">
              <a:latin typeface="微软雅黑" panose="020B0503020204020204" charset="-122"/>
              <a:ea typeface="微软雅黑" panose="020B0503020204020204" charset="-122"/>
            </a:endParaRPr>
          </a:p>
        </p:txBody>
      </p:sp>
      <p:sp>
        <p:nvSpPr>
          <p:cNvPr id="22" name="矩形 17"/>
          <p:cNvSpPr>
            <a:spLocks noChangeArrowheads="1"/>
          </p:cNvSpPr>
          <p:nvPr/>
        </p:nvSpPr>
        <p:spPr bwMode="auto">
          <a:xfrm>
            <a:off x="624186" y="2375034"/>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465" dirty="0">
              <a:latin typeface="微软雅黑" panose="020B0503020204020204" charset="-122"/>
              <a:ea typeface="微软雅黑" panose="020B0503020204020204" charset="-122"/>
            </a:endParaRPr>
          </a:p>
        </p:txBody>
      </p:sp>
      <p:sp>
        <p:nvSpPr>
          <p:cNvPr id="23" name="TextBox 59"/>
          <p:cNvSpPr txBox="1">
            <a:spLocks noChangeArrowheads="1"/>
          </p:cNvSpPr>
          <p:nvPr/>
        </p:nvSpPr>
        <p:spPr bwMode="auto">
          <a:xfrm flipH="1">
            <a:off x="664709" y="3365713"/>
            <a:ext cx="242993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dirty="0">
                <a:latin typeface="微软雅黑" panose="020B0503020204020204" charset="-122"/>
                <a:ea typeface="微软雅黑" panose="020B0503020204020204" charset="-122"/>
              </a:rPr>
              <a:t>核心产品二</a:t>
            </a:r>
            <a:endParaRPr lang="en-US" altLang="ko-KR" sz="2000" dirty="0">
              <a:latin typeface="微软雅黑" panose="020B0503020204020204" charset="-122"/>
              <a:ea typeface="微软雅黑" panose="020B0503020204020204" charset="-122"/>
            </a:endParaRPr>
          </a:p>
        </p:txBody>
      </p:sp>
      <p:sp>
        <p:nvSpPr>
          <p:cNvPr id="24" name="矩形 17"/>
          <p:cNvSpPr>
            <a:spLocks noChangeArrowheads="1"/>
          </p:cNvSpPr>
          <p:nvPr/>
        </p:nvSpPr>
        <p:spPr bwMode="auto">
          <a:xfrm>
            <a:off x="633353" y="4088916"/>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465" dirty="0">
              <a:latin typeface="微软雅黑" panose="020B0503020204020204" charset="-122"/>
              <a:ea typeface="微软雅黑" panose="020B0503020204020204" charset="-122"/>
            </a:endParaRPr>
          </a:p>
        </p:txBody>
      </p:sp>
      <p:sp>
        <p:nvSpPr>
          <p:cNvPr id="25" name="TextBox 59"/>
          <p:cNvSpPr txBox="1">
            <a:spLocks noChangeArrowheads="1"/>
          </p:cNvSpPr>
          <p:nvPr/>
        </p:nvSpPr>
        <p:spPr bwMode="auto">
          <a:xfrm flipH="1">
            <a:off x="664709" y="5173809"/>
            <a:ext cx="2389411"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1218565">
              <a:defRPr/>
            </a:pPr>
            <a:r>
              <a:rPr lang="zh-CN" altLang="en-US" sz="2000" dirty="0">
                <a:latin typeface="微软雅黑" panose="020B0503020204020204" charset="-122"/>
                <a:ea typeface="微软雅黑" panose="020B0503020204020204" charset="-122"/>
              </a:rPr>
              <a:t>核心产品三</a:t>
            </a:r>
            <a:endParaRPr lang="en-US" altLang="ko-KR" sz="2000" dirty="0">
              <a:latin typeface="微软雅黑" panose="020B0503020204020204" charset="-122"/>
              <a:ea typeface="微软雅黑" panose="020B0503020204020204" charset="-122"/>
            </a:endParaRPr>
          </a:p>
        </p:txBody>
      </p:sp>
      <p:sp>
        <p:nvSpPr>
          <p:cNvPr id="26" name="矩形 17"/>
          <p:cNvSpPr>
            <a:spLocks noChangeArrowheads="1"/>
          </p:cNvSpPr>
          <p:nvPr/>
        </p:nvSpPr>
        <p:spPr bwMode="auto">
          <a:xfrm>
            <a:off x="664709" y="5609668"/>
            <a:ext cx="2429933" cy="868113"/>
          </a:xfrm>
          <a:prstGeom prst="rect">
            <a:avLst/>
          </a:prstGeom>
          <a:noFill/>
          <a:ln>
            <a:noFill/>
          </a:ln>
        </p:spPr>
        <p:txBody>
          <a:bodyPr lIns="121908" tIns="60955" rIns="121908" bIns="60955">
            <a:spAutoFit/>
          </a:bodyPr>
          <a:lstStyle/>
          <a:p>
            <a:pPr algn="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在此录入上述图表的描述说明，在此录入图表的描述说明。</a:t>
            </a:r>
            <a:endParaRPr lang="zh-CN" altLang="en-US" sz="1465" dirty="0">
              <a:latin typeface="微软雅黑" panose="020B0503020204020204" charset="-122"/>
              <a:ea typeface="微软雅黑" panose="020B0503020204020204" charset="-122"/>
            </a:endParaRPr>
          </a:p>
        </p:txBody>
      </p:sp>
      <p:sp>
        <p:nvSpPr>
          <p:cNvPr id="27" name="TextBox 59"/>
          <p:cNvSpPr txBox="1">
            <a:spLocks noChangeArrowheads="1"/>
          </p:cNvSpPr>
          <p:nvPr/>
        </p:nvSpPr>
        <p:spPr bwMode="auto">
          <a:xfrm flipH="1">
            <a:off x="9218564" y="1490959"/>
            <a:ext cx="213299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dirty="0">
                <a:latin typeface="微软雅黑" panose="020B0503020204020204" charset="-122"/>
                <a:ea typeface="微软雅黑" panose="020B0503020204020204" charset="-122"/>
              </a:rPr>
              <a:t>附属产品一</a:t>
            </a:r>
            <a:endParaRPr lang="en-US" altLang="ko-KR" sz="2000" dirty="0">
              <a:latin typeface="微软雅黑" panose="020B0503020204020204" charset="-122"/>
              <a:ea typeface="微软雅黑" panose="020B0503020204020204" charset="-122"/>
            </a:endParaRPr>
          </a:p>
        </p:txBody>
      </p:sp>
      <p:sp>
        <p:nvSpPr>
          <p:cNvPr id="28" name="矩形 17"/>
          <p:cNvSpPr>
            <a:spLocks noChangeArrowheads="1"/>
          </p:cNvSpPr>
          <p:nvPr/>
        </p:nvSpPr>
        <p:spPr bwMode="auto">
          <a:xfrm>
            <a:off x="9218565" y="1956695"/>
            <a:ext cx="2429933" cy="868113"/>
          </a:xfrm>
          <a:prstGeom prst="rect">
            <a:avLst/>
          </a:prstGeom>
          <a:noFill/>
          <a:ln>
            <a:noFill/>
          </a:ln>
        </p:spPr>
        <p:txBody>
          <a:bodyPr lIns="121908" tIns="60955" rIns="121908" bIns="60955">
            <a:spAutoFit/>
          </a:bodyPr>
          <a:lstStyle/>
          <a:p>
            <a:pP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465" dirty="0">
              <a:latin typeface="微软雅黑" panose="020B0503020204020204" charset="-122"/>
              <a:ea typeface="微软雅黑" panose="020B0503020204020204" charset="-122"/>
            </a:endParaRPr>
          </a:p>
        </p:txBody>
      </p:sp>
      <p:sp>
        <p:nvSpPr>
          <p:cNvPr id="29" name="TextBox 59"/>
          <p:cNvSpPr txBox="1">
            <a:spLocks noChangeArrowheads="1"/>
          </p:cNvSpPr>
          <p:nvPr/>
        </p:nvSpPr>
        <p:spPr bwMode="auto">
          <a:xfrm flipH="1">
            <a:off x="9218563" y="3383583"/>
            <a:ext cx="2132996"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dirty="0">
                <a:latin typeface="微软雅黑" panose="020B0503020204020204" charset="-122"/>
                <a:ea typeface="微软雅黑" panose="020B0503020204020204" charset="-122"/>
              </a:rPr>
              <a:t>附属产品二</a:t>
            </a:r>
            <a:endParaRPr lang="en-US" altLang="ko-KR" sz="2000" dirty="0">
              <a:latin typeface="微软雅黑" panose="020B0503020204020204" charset="-122"/>
              <a:ea typeface="微软雅黑" panose="020B0503020204020204" charset="-122"/>
            </a:endParaRPr>
          </a:p>
        </p:txBody>
      </p:sp>
      <p:sp>
        <p:nvSpPr>
          <p:cNvPr id="30" name="矩形 17"/>
          <p:cNvSpPr>
            <a:spLocks noChangeArrowheads="1"/>
          </p:cNvSpPr>
          <p:nvPr/>
        </p:nvSpPr>
        <p:spPr bwMode="auto">
          <a:xfrm>
            <a:off x="9218565" y="3812802"/>
            <a:ext cx="2429933" cy="868113"/>
          </a:xfrm>
          <a:prstGeom prst="rect">
            <a:avLst/>
          </a:prstGeom>
          <a:noFill/>
          <a:ln>
            <a:noFill/>
          </a:ln>
        </p:spPr>
        <p:txBody>
          <a:bodyPr lIns="121908" tIns="60955" rIns="121908" bIns="60955">
            <a:spAutoFit/>
          </a:bodyPr>
          <a:lstStyle/>
          <a:p>
            <a:pP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465" dirty="0">
              <a:latin typeface="微软雅黑" panose="020B0503020204020204" charset="-122"/>
              <a:ea typeface="微软雅黑" panose="020B0503020204020204" charset="-122"/>
            </a:endParaRPr>
          </a:p>
        </p:txBody>
      </p:sp>
      <p:sp>
        <p:nvSpPr>
          <p:cNvPr id="31" name="TextBox 59"/>
          <p:cNvSpPr txBox="1">
            <a:spLocks noChangeArrowheads="1"/>
          </p:cNvSpPr>
          <p:nvPr/>
        </p:nvSpPr>
        <p:spPr bwMode="auto">
          <a:xfrm flipH="1">
            <a:off x="9218564" y="4979326"/>
            <a:ext cx="2132993" cy="430877"/>
          </a:xfrm>
          <a:prstGeom prst="rect">
            <a:avLst/>
          </a:prstGeom>
          <a:noFill/>
          <a:ln>
            <a:noFill/>
          </a:ln>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a:defRPr/>
            </a:pPr>
            <a:r>
              <a:rPr lang="zh-CN" altLang="en-US" sz="2000" dirty="0">
                <a:latin typeface="微软雅黑" panose="020B0503020204020204" charset="-122"/>
                <a:ea typeface="微软雅黑" panose="020B0503020204020204" charset="-122"/>
              </a:rPr>
              <a:t>附属产品三</a:t>
            </a:r>
            <a:endParaRPr lang="en-US" altLang="ko-KR" sz="2000" dirty="0">
              <a:latin typeface="微软雅黑" panose="020B0503020204020204" charset="-122"/>
              <a:ea typeface="微软雅黑" panose="020B0503020204020204" charset="-122"/>
            </a:endParaRPr>
          </a:p>
        </p:txBody>
      </p:sp>
      <p:sp>
        <p:nvSpPr>
          <p:cNvPr id="32" name="矩形 17"/>
          <p:cNvSpPr>
            <a:spLocks noChangeArrowheads="1"/>
          </p:cNvSpPr>
          <p:nvPr/>
        </p:nvSpPr>
        <p:spPr bwMode="auto">
          <a:xfrm>
            <a:off x="9218565" y="5430057"/>
            <a:ext cx="2429933" cy="619775"/>
          </a:xfrm>
          <a:prstGeom prst="rect">
            <a:avLst/>
          </a:prstGeom>
          <a:noFill/>
          <a:ln>
            <a:noFill/>
          </a:ln>
        </p:spPr>
        <p:txBody>
          <a:bodyPr lIns="121908" tIns="60955" rIns="121908" bIns="60955">
            <a:spAutoFit/>
          </a:bodyPr>
          <a:lstStyle/>
          <a:p>
            <a:pPr defTabSz="1218565">
              <a:lnSpc>
                <a:spcPct val="110000"/>
              </a:lnSpc>
              <a:defRPr/>
            </a:pPr>
            <a:r>
              <a:rPr lang="zh-CN" altLang="en-US" sz="1465" dirty="0">
                <a:latin typeface="微软雅黑" panose="020B0503020204020204" charset="-122"/>
                <a:ea typeface="微软雅黑" panose="020B0503020204020204" charset="-122"/>
                <a:sym typeface="微软雅黑" panose="020B0503020204020204" charset="-122"/>
              </a:rPr>
              <a:t>在此录入上述图表的综合描述说明，在此录入。</a:t>
            </a:r>
            <a:endParaRPr lang="zh-CN" altLang="en-US" sz="1465" dirty="0">
              <a:latin typeface="微软雅黑" panose="020B0503020204020204" charset="-122"/>
              <a:ea typeface="微软雅黑" panose="020B0503020204020204" charset="-122"/>
            </a:endParaRPr>
          </a:p>
        </p:txBody>
      </p:sp>
      <p:grpSp>
        <p:nvGrpSpPr>
          <p:cNvPr id="34" name="组合 33"/>
          <p:cNvGrpSpPr/>
          <p:nvPr/>
        </p:nvGrpSpPr>
        <p:grpSpPr>
          <a:xfrm>
            <a:off x="5398899" y="3501446"/>
            <a:ext cx="1034727" cy="1034727"/>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36" name="椭圆 35"/>
            <p:cNvSpPr/>
            <p:nvPr/>
          </p:nvSpPr>
          <p:spPr>
            <a:xfrm>
              <a:off x="392112" y="760412"/>
              <a:ext cx="3825877" cy="3825877"/>
            </a:xfrm>
            <a:prstGeom prst="ellipse">
              <a:avLst/>
            </a:prstGeom>
            <a:blipFill rotWithShape="1">
              <a:blip r:embed="rId2"/>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37" name="组合 36"/>
          <p:cNvGrpSpPr/>
          <p:nvPr/>
        </p:nvGrpSpPr>
        <p:grpSpPr>
          <a:xfrm>
            <a:off x="6679537" y="2231917"/>
            <a:ext cx="1206067" cy="120606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39" name="椭圆 38"/>
            <p:cNvSpPr/>
            <p:nvPr/>
          </p:nvSpPr>
          <p:spPr>
            <a:xfrm>
              <a:off x="392112" y="760412"/>
              <a:ext cx="3825877" cy="3825877"/>
            </a:xfrm>
            <a:prstGeom prst="ellipse">
              <a:avLst/>
            </a:prstGeom>
            <a:blipFill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0" name="组合 39"/>
          <p:cNvGrpSpPr/>
          <p:nvPr/>
        </p:nvGrpSpPr>
        <p:grpSpPr>
          <a:xfrm>
            <a:off x="4831155" y="1889087"/>
            <a:ext cx="1494959" cy="149495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2" name="椭圆 41"/>
            <p:cNvSpPr/>
            <p:nvPr/>
          </p:nvSpPr>
          <p:spPr>
            <a:xfrm>
              <a:off x="392112" y="760412"/>
              <a:ext cx="3825877" cy="3825877"/>
            </a:xfrm>
            <a:prstGeom prst="ellipse">
              <a:avLst/>
            </a:prstGeom>
            <a:blipFill rotWithShape="1">
              <a:blip r:embed="rId4"/>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3" name="组合 42"/>
          <p:cNvGrpSpPr/>
          <p:nvPr/>
        </p:nvGrpSpPr>
        <p:grpSpPr>
          <a:xfrm>
            <a:off x="6310773" y="1316766"/>
            <a:ext cx="873245" cy="8732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5" name="椭圆 44"/>
            <p:cNvSpPr/>
            <p:nvPr/>
          </p:nvSpPr>
          <p:spPr>
            <a:xfrm>
              <a:off x="392112" y="760412"/>
              <a:ext cx="3825877" cy="3825877"/>
            </a:xfrm>
            <a:prstGeom prst="ellipse">
              <a:avLst/>
            </a:prstGeom>
            <a:blipFill rotWithShape="1">
              <a:blip r:embed="rId5"/>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6" name="组合 45"/>
          <p:cNvGrpSpPr/>
          <p:nvPr/>
        </p:nvGrpSpPr>
        <p:grpSpPr>
          <a:xfrm>
            <a:off x="6697319" y="3823021"/>
            <a:ext cx="1115241" cy="1115241"/>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8" name="椭圆 47"/>
            <p:cNvSpPr/>
            <p:nvPr/>
          </p:nvSpPr>
          <p:spPr>
            <a:xfrm>
              <a:off x="392112" y="760412"/>
              <a:ext cx="3825877" cy="3825877"/>
            </a:xfrm>
            <a:prstGeom prst="ellipse">
              <a:avLst/>
            </a:prstGeom>
            <a:blipFill rotWithShape="1">
              <a:blip r:embed="rId6"/>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49" name="组合 48"/>
          <p:cNvGrpSpPr/>
          <p:nvPr/>
        </p:nvGrpSpPr>
        <p:grpSpPr>
          <a:xfrm>
            <a:off x="4100950" y="3650025"/>
            <a:ext cx="1089521" cy="108952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1" name="椭圆 50"/>
            <p:cNvSpPr/>
            <p:nvPr/>
          </p:nvSpPr>
          <p:spPr>
            <a:xfrm>
              <a:off x="392112" y="760412"/>
              <a:ext cx="3825877" cy="3825877"/>
            </a:xfrm>
            <a:prstGeom prst="ellipse">
              <a:avLst/>
            </a:prstGeom>
            <a:blipFill rotWithShape="1">
              <a:blip r:embed="rId7"/>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55" name="椭圆 54"/>
          <p:cNvSpPr/>
          <p:nvPr/>
        </p:nvSpPr>
        <p:spPr>
          <a:xfrm>
            <a:off x="4703729" y="2903993"/>
            <a:ext cx="599159" cy="599159"/>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56" name="椭圆 55"/>
          <p:cNvSpPr/>
          <p:nvPr/>
        </p:nvSpPr>
        <p:spPr>
          <a:xfrm>
            <a:off x="4415231" y="2297325"/>
            <a:ext cx="183465" cy="18346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57" name="椭圆 56"/>
          <p:cNvSpPr/>
          <p:nvPr/>
        </p:nvSpPr>
        <p:spPr>
          <a:xfrm>
            <a:off x="7651142" y="3525440"/>
            <a:ext cx="410291" cy="410291"/>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58" name="椭圆 57"/>
          <p:cNvSpPr/>
          <p:nvPr/>
        </p:nvSpPr>
        <p:spPr>
          <a:xfrm>
            <a:off x="6358692" y="2737079"/>
            <a:ext cx="358935" cy="35893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59" name="椭圆 58"/>
          <p:cNvSpPr/>
          <p:nvPr/>
        </p:nvSpPr>
        <p:spPr>
          <a:xfrm>
            <a:off x="4839920" y="4824205"/>
            <a:ext cx="460452" cy="460452"/>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0" name="椭圆 59"/>
          <p:cNvSpPr/>
          <p:nvPr/>
        </p:nvSpPr>
        <p:spPr>
          <a:xfrm>
            <a:off x="6262995" y="4085215"/>
            <a:ext cx="281423" cy="281423"/>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1" name="椭圆 60"/>
          <p:cNvSpPr/>
          <p:nvPr/>
        </p:nvSpPr>
        <p:spPr>
          <a:xfrm>
            <a:off x="7415123" y="2092337"/>
            <a:ext cx="327900" cy="327900"/>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2" name="椭圆 61"/>
          <p:cNvSpPr/>
          <p:nvPr/>
        </p:nvSpPr>
        <p:spPr>
          <a:xfrm>
            <a:off x="3168561" y="1650195"/>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3" name="椭圆 62"/>
          <p:cNvSpPr/>
          <p:nvPr/>
        </p:nvSpPr>
        <p:spPr>
          <a:xfrm>
            <a:off x="3159253" y="3405564"/>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4" name="椭圆 63"/>
          <p:cNvSpPr/>
          <p:nvPr/>
        </p:nvSpPr>
        <p:spPr>
          <a:xfrm>
            <a:off x="3157962" y="5187143"/>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5" name="椭圆 64"/>
          <p:cNvSpPr/>
          <p:nvPr/>
        </p:nvSpPr>
        <p:spPr>
          <a:xfrm>
            <a:off x="8736205" y="1598731"/>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6" name="椭圆 65"/>
          <p:cNvSpPr/>
          <p:nvPr/>
        </p:nvSpPr>
        <p:spPr>
          <a:xfrm>
            <a:off x="8749058" y="3411661"/>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7" name="椭圆 66"/>
          <p:cNvSpPr/>
          <p:nvPr/>
        </p:nvSpPr>
        <p:spPr>
          <a:xfrm>
            <a:off x="8736205" y="5014561"/>
            <a:ext cx="345155" cy="345155"/>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68" name="椭圆 67"/>
          <p:cNvSpPr/>
          <p:nvPr/>
        </p:nvSpPr>
        <p:spPr>
          <a:xfrm>
            <a:off x="6679537" y="3252818"/>
            <a:ext cx="131228" cy="131228"/>
          </a:xfrm>
          <a:prstGeom prst="ellipse">
            <a:avLst/>
          </a:prstGeom>
          <a:solidFill>
            <a:srgbClr val="008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06600"/>
              </a:solidFill>
            </a:endParaRPr>
          </a:p>
        </p:txBody>
      </p:sp>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nodeType="withEffect">
                                  <p:stCondLst>
                                    <p:cond delay="2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nodeType="withEffect">
                                  <p:stCondLst>
                                    <p:cond delay="500"/>
                                  </p:stCondLst>
                                  <p:childTnLst>
                                    <p:set>
                                      <p:cBhvr>
                                        <p:cTn id="16" dur="1" fill="hold">
                                          <p:stCondLst>
                                            <p:cond delay="0"/>
                                          </p:stCondLst>
                                        </p:cTn>
                                        <p:tgtEl>
                                          <p:spTgt spid="43"/>
                                        </p:tgtEl>
                                        <p:attrNameLst>
                                          <p:attrName>style.visibility</p:attrName>
                                        </p:attrNameLst>
                                      </p:cBhvr>
                                      <p:to>
                                        <p:strVal val="visible"/>
                                      </p:to>
                                    </p:set>
                                    <p:anim calcmode="lin" valueType="num">
                                      <p:cBhvr>
                                        <p:cTn id="17" dur="300" fill="hold"/>
                                        <p:tgtEl>
                                          <p:spTgt spid="43"/>
                                        </p:tgtEl>
                                        <p:attrNameLst>
                                          <p:attrName>ppt_w</p:attrName>
                                        </p:attrNameLst>
                                      </p:cBhvr>
                                      <p:tavLst>
                                        <p:tav tm="0">
                                          <p:val>
                                            <p:fltVal val="0"/>
                                          </p:val>
                                        </p:tav>
                                        <p:tav tm="100000">
                                          <p:val>
                                            <p:strVal val="#ppt_w"/>
                                          </p:val>
                                        </p:tav>
                                      </p:tavLst>
                                    </p:anim>
                                    <p:anim calcmode="lin" valueType="num">
                                      <p:cBhvr>
                                        <p:cTn id="18" dur="300" fill="hold"/>
                                        <p:tgtEl>
                                          <p:spTgt spid="43"/>
                                        </p:tgtEl>
                                        <p:attrNameLst>
                                          <p:attrName>ppt_h</p:attrName>
                                        </p:attrNameLst>
                                      </p:cBhvr>
                                      <p:tavLst>
                                        <p:tav tm="0">
                                          <p:val>
                                            <p:fltVal val="0"/>
                                          </p:val>
                                        </p:tav>
                                        <p:tav tm="100000">
                                          <p:val>
                                            <p:strVal val="#ppt_h"/>
                                          </p:val>
                                        </p:tav>
                                      </p:tavLst>
                                    </p:anim>
                                    <p:animEffect transition="in" filter="fade">
                                      <p:cBhvr>
                                        <p:cTn id="19" dur="300"/>
                                        <p:tgtEl>
                                          <p:spTgt spid="43"/>
                                        </p:tgtEl>
                                      </p:cBhvr>
                                    </p:animEffect>
                                  </p:childTnLst>
                                </p:cTn>
                              </p:par>
                              <p:par>
                                <p:cTn id="20" presetID="53" presetClass="entr" presetSubtype="16" fill="hold" nodeType="withEffect">
                                  <p:stCondLst>
                                    <p:cond delay="7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nodeType="withEffect">
                                  <p:stCondLst>
                                    <p:cond delay="60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nodeType="withEffect">
                                  <p:stCondLst>
                                    <p:cond delay="200"/>
                                  </p:stCondLst>
                                  <p:childTnLst>
                                    <p:set>
                                      <p:cBhvr>
                                        <p:cTn id="31" dur="1" fill="hold">
                                          <p:stCondLst>
                                            <p:cond delay="0"/>
                                          </p:stCondLst>
                                        </p:cTn>
                                        <p:tgtEl>
                                          <p:spTgt spid="46"/>
                                        </p:tgtEl>
                                        <p:attrNameLst>
                                          <p:attrName>style.visibility</p:attrName>
                                        </p:attrNameLst>
                                      </p:cBhvr>
                                      <p:to>
                                        <p:strVal val="visible"/>
                                      </p:to>
                                    </p:set>
                                    <p:anim calcmode="lin" valueType="num">
                                      <p:cBhvr>
                                        <p:cTn id="32" dur="800" fill="hold"/>
                                        <p:tgtEl>
                                          <p:spTgt spid="46"/>
                                        </p:tgtEl>
                                        <p:attrNameLst>
                                          <p:attrName>ppt_w</p:attrName>
                                        </p:attrNameLst>
                                      </p:cBhvr>
                                      <p:tavLst>
                                        <p:tav tm="0">
                                          <p:val>
                                            <p:fltVal val="0"/>
                                          </p:val>
                                        </p:tav>
                                        <p:tav tm="100000">
                                          <p:val>
                                            <p:strVal val="#ppt_w"/>
                                          </p:val>
                                        </p:tav>
                                      </p:tavLst>
                                    </p:anim>
                                    <p:anim calcmode="lin" valueType="num">
                                      <p:cBhvr>
                                        <p:cTn id="33" dur="800" fill="hold"/>
                                        <p:tgtEl>
                                          <p:spTgt spid="46"/>
                                        </p:tgtEl>
                                        <p:attrNameLst>
                                          <p:attrName>ppt_h</p:attrName>
                                        </p:attrNameLst>
                                      </p:cBhvr>
                                      <p:tavLst>
                                        <p:tav tm="0">
                                          <p:val>
                                            <p:fltVal val="0"/>
                                          </p:val>
                                        </p:tav>
                                        <p:tav tm="100000">
                                          <p:val>
                                            <p:strVal val="#ppt_h"/>
                                          </p:val>
                                        </p:tav>
                                      </p:tavLst>
                                    </p:anim>
                                    <p:animEffect transition="in" filter="fade">
                                      <p:cBhvr>
                                        <p:cTn id="34" dur="800"/>
                                        <p:tgtEl>
                                          <p:spTgt spid="46"/>
                                        </p:tgtEl>
                                      </p:cBhvr>
                                    </p:animEffect>
                                  </p:childTnLst>
                                </p:cTn>
                              </p:par>
                              <p:par>
                                <p:cTn id="35" presetID="53" presetClass="entr" presetSubtype="16" fill="hold" grpId="0" nodeType="withEffect">
                                  <p:stCondLst>
                                    <p:cond delay="80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grpId="0" nodeType="withEffect">
                                  <p:stCondLst>
                                    <p:cond delay="600"/>
                                  </p:stCondLst>
                                  <p:childTnLst>
                                    <p:set>
                                      <p:cBhvr>
                                        <p:cTn id="41" dur="1" fill="hold">
                                          <p:stCondLst>
                                            <p:cond delay="0"/>
                                          </p:stCondLst>
                                        </p:cTn>
                                        <p:tgtEl>
                                          <p:spTgt spid="56"/>
                                        </p:tgtEl>
                                        <p:attrNameLst>
                                          <p:attrName>style.visibility</p:attrName>
                                        </p:attrNameLst>
                                      </p:cBhvr>
                                      <p:to>
                                        <p:strVal val="visible"/>
                                      </p:to>
                                    </p:set>
                                    <p:anim calcmode="lin" valueType="num">
                                      <p:cBhvr>
                                        <p:cTn id="42" dur="300" fill="hold"/>
                                        <p:tgtEl>
                                          <p:spTgt spid="56"/>
                                        </p:tgtEl>
                                        <p:attrNameLst>
                                          <p:attrName>ppt_w</p:attrName>
                                        </p:attrNameLst>
                                      </p:cBhvr>
                                      <p:tavLst>
                                        <p:tav tm="0">
                                          <p:val>
                                            <p:fltVal val="0"/>
                                          </p:val>
                                        </p:tav>
                                        <p:tav tm="100000">
                                          <p:val>
                                            <p:strVal val="#ppt_w"/>
                                          </p:val>
                                        </p:tav>
                                      </p:tavLst>
                                    </p:anim>
                                    <p:anim calcmode="lin" valueType="num">
                                      <p:cBhvr>
                                        <p:cTn id="43" dur="300" fill="hold"/>
                                        <p:tgtEl>
                                          <p:spTgt spid="56"/>
                                        </p:tgtEl>
                                        <p:attrNameLst>
                                          <p:attrName>ppt_h</p:attrName>
                                        </p:attrNameLst>
                                      </p:cBhvr>
                                      <p:tavLst>
                                        <p:tav tm="0">
                                          <p:val>
                                            <p:fltVal val="0"/>
                                          </p:val>
                                        </p:tav>
                                        <p:tav tm="100000">
                                          <p:val>
                                            <p:strVal val="#ppt_h"/>
                                          </p:val>
                                        </p:tav>
                                      </p:tavLst>
                                    </p:anim>
                                    <p:animEffect transition="in" filter="fade">
                                      <p:cBhvr>
                                        <p:cTn id="44" dur="300"/>
                                        <p:tgtEl>
                                          <p:spTgt spid="56"/>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57"/>
                                        </p:tgtEl>
                                        <p:attrNameLst>
                                          <p:attrName>style.visibility</p:attrName>
                                        </p:attrNameLst>
                                      </p:cBhvr>
                                      <p:to>
                                        <p:strVal val="visible"/>
                                      </p:to>
                                    </p:set>
                                    <p:anim calcmode="lin" valueType="num">
                                      <p:cBhvr>
                                        <p:cTn id="47" dur="600" fill="hold"/>
                                        <p:tgtEl>
                                          <p:spTgt spid="57"/>
                                        </p:tgtEl>
                                        <p:attrNameLst>
                                          <p:attrName>ppt_w</p:attrName>
                                        </p:attrNameLst>
                                      </p:cBhvr>
                                      <p:tavLst>
                                        <p:tav tm="0">
                                          <p:val>
                                            <p:fltVal val="0"/>
                                          </p:val>
                                        </p:tav>
                                        <p:tav tm="100000">
                                          <p:val>
                                            <p:strVal val="#ppt_w"/>
                                          </p:val>
                                        </p:tav>
                                      </p:tavLst>
                                    </p:anim>
                                    <p:anim calcmode="lin" valueType="num">
                                      <p:cBhvr>
                                        <p:cTn id="48" dur="600" fill="hold"/>
                                        <p:tgtEl>
                                          <p:spTgt spid="57"/>
                                        </p:tgtEl>
                                        <p:attrNameLst>
                                          <p:attrName>ppt_h</p:attrName>
                                        </p:attrNameLst>
                                      </p:cBhvr>
                                      <p:tavLst>
                                        <p:tav tm="0">
                                          <p:val>
                                            <p:fltVal val="0"/>
                                          </p:val>
                                        </p:tav>
                                        <p:tav tm="100000">
                                          <p:val>
                                            <p:strVal val="#ppt_h"/>
                                          </p:val>
                                        </p:tav>
                                      </p:tavLst>
                                    </p:anim>
                                    <p:animEffect transition="in" filter="fade">
                                      <p:cBhvr>
                                        <p:cTn id="49" dur="600"/>
                                        <p:tgtEl>
                                          <p:spTgt spid="57"/>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grpId="0" nodeType="withEffect">
                                  <p:stCondLst>
                                    <p:cond delay="900"/>
                                  </p:stCondLst>
                                  <p:childTnLst>
                                    <p:set>
                                      <p:cBhvr>
                                        <p:cTn id="56" dur="1" fill="hold">
                                          <p:stCondLst>
                                            <p:cond delay="0"/>
                                          </p:stCondLst>
                                        </p:cTn>
                                        <p:tgtEl>
                                          <p:spTgt spid="59"/>
                                        </p:tgtEl>
                                        <p:attrNameLst>
                                          <p:attrName>style.visibility</p:attrName>
                                        </p:attrNameLst>
                                      </p:cBhvr>
                                      <p:to>
                                        <p:strVal val="visible"/>
                                      </p:to>
                                    </p:set>
                                    <p:anim calcmode="lin" valueType="num">
                                      <p:cBhvr>
                                        <p:cTn id="57" dur="800" fill="hold"/>
                                        <p:tgtEl>
                                          <p:spTgt spid="59"/>
                                        </p:tgtEl>
                                        <p:attrNameLst>
                                          <p:attrName>ppt_w</p:attrName>
                                        </p:attrNameLst>
                                      </p:cBhvr>
                                      <p:tavLst>
                                        <p:tav tm="0">
                                          <p:val>
                                            <p:fltVal val="0"/>
                                          </p:val>
                                        </p:tav>
                                        <p:tav tm="100000">
                                          <p:val>
                                            <p:strVal val="#ppt_w"/>
                                          </p:val>
                                        </p:tav>
                                      </p:tavLst>
                                    </p:anim>
                                    <p:anim calcmode="lin" valueType="num">
                                      <p:cBhvr>
                                        <p:cTn id="58" dur="800" fill="hold"/>
                                        <p:tgtEl>
                                          <p:spTgt spid="59"/>
                                        </p:tgtEl>
                                        <p:attrNameLst>
                                          <p:attrName>ppt_h</p:attrName>
                                        </p:attrNameLst>
                                      </p:cBhvr>
                                      <p:tavLst>
                                        <p:tav tm="0">
                                          <p:val>
                                            <p:fltVal val="0"/>
                                          </p:val>
                                        </p:tav>
                                        <p:tav tm="100000">
                                          <p:val>
                                            <p:strVal val="#ppt_h"/>
                                          </p:val>
                                        </p:tav>
                                      </p:tavLst>
                                    </p:anim>
                                    <p:animEffect transition="in" filter="fade">
                                      <p:cBhvr>
                                        <p:cTn id="59" dur="800"/>
                                        <p:tgtEl>
                                          <p:spTgt spid="59"/>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par>
                                <p:cTn id="65" presetID="53" presetClass="entr" presetSubtype="16" fill="hold" grpId="0" nodeType="withEffect">
                                  <p:stCondLst>
                                    <p:cond delay="60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62"/>
                                        </p:tgtEl>
                                        <p:attrNameLst>
                                          <p:attrName>style.visibility</p:attrName>
                                        </p:attrNameLst>
                                      </p:cBhvr>
                                      <p:to>
                                        <p:strVal val="visible"/>
                                      </p:to>
                                    </p:set>
                                    <p:anim calcmode="lin" valueType="num">
                                      <p:cBhvr>
                                        <p:cTn id="72" dur="300" fill="hold"/>
                                        <p:tgtEl>
                                          <p:spTgt spid="62"/>
                                        </p:tgtEl>
                                        <p:attrNameLst>
                                          <p:attrName>ppt_w</p:attrName>
                                        </p:attrNameLst>
                                      </p:cBhvr>
                                      <p:tavLst>
                                        <p:tav tm="0">
                                          <p:val>
                                            <p:fltVal val="0"/>
                                          </p:val>
                                        </p:tav>
                                        <p:tav tm="100000">
                                          <p:val>
                                            <p:strVal val="#ppt_w"/>
                                          </p:val>
                                        </p:tav>
                                      </p:tavLst>
                                    </p:anim>
                                    <p:anim calcmode="lin" valueType="num">
                                      <p:cBhvr>
                                        <p:cTn id="73" dur="300" fill="hold"/>
                                        <p:tgtEl>
                                          <p:spTgt spid="62"/>
                                        </p:tgtEl>
                                        <p:attrNameLst>
                                          <p:attrName>ppt_h</p:attrName>
                                        </p:attrNameLst>
                                      </p:cBhvr>
                                      <p:tavLst>
                                        <p:tav tm="0">
                                          <p:val>
                                            <p:fltVal val="0"/>
                                          </p:val>
                                        </p:tav>
                                        <p:tav tm="100000">
                                          <p:val>
                                            <p:strVal val="#ppt_h"/>
                                          </p:val>
                                        </p:tav>
                                      </p:tavLst>
                                    </p:anim>
                                    <p:animEffect transition="in" filter="fade">
                                      <p:cBhvr>
                                        <p:cTn id="74" dur="300"/>
                                        <p:tgtEl>
                                          <p:spTgt spid="62"/>
                                        </p:tgtEl>
                                      </p:cBhvr>
                                    </p:animEffect>
                                  </p:childTnLst>
                                </p:cTn>
                              </p:par>
                              <p:par>
                                <p:cTn id="75" presetID="53" presetClass="entr" presetSubtype="16" fill="hold" grpId="0" nodeType="withEffect">
                                  <p:stCondLst>
                                    <p:cond delay="9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4"/>
                                        </p:tgtEl>
                                        <p:attrNameLst>
                                          <p:attrName>style.visibility</p:attrName>
                                        </p:attrNameLst>
                                      </p:cBhvr>
                                      <p:to>
                                        <p:strVal val="visible"/>
                                      </p:to>
                                    </p:set>
                                    <p:anim calcmode="lin" valueType="num">
                                      <p:cBhvr>
                                        <p:cTn id="82" dur="500" fill="hold"/>
                                        <p:tgtEl>
                                          <p:spTgt spid="64"/>
                                        </p:tgtEl>
                                        <p:attrNameLst>
                                          <p:attrName>ppt_w</p:attrName>
                                        </p:attrNameLst>
                                      </p:cBhvr>
                                      <p:tavLst>
                                        <p:tav tm="0">
                                          <p:val>
                                            <p:fltVal val="0"/>
                                          </p:val>
                                        </p:tav>
                                        <p:tav tm="100000">
                                          <p:val>
                                            <p:strVal val="#ppt_w"/>
                                          </p:val>
                                        </p:tav>
                                      </p:tavLst>
                                    </p:anim>
                                    <p:anim calcmode="lin" valueType="num">
                                      <p:cBhvr>
                                        <p:cTn id="83" dur="500" fill="hold"/>
                                        <p:tgtEl>
                                          <p:spTgt spid="64"/>
                                        </p:tgtEl>
                                        <p:attrNameLst>
                                          <p:attrName>ppt_h</p:attrName>
                                        </p:attrNameLst>
                                      </p:cBhvr>
                                      <p:tavLst>
                                        <p:tav tm="0">
                                          <p:val>
                                            <p:fltVal val="0"/>
                                          </p:val>
                                        </p:tav>
                                        <p:tav tm="100000">
                                          <p:val>
                                            <p:strVal val="#ppt_h"/>
                                          </p:val>
                                        </p:tav>
                                      </p:tavLst>
                                    </p:anim>
                                    <p:animEffect transition="in" filter="fade">
                                      <p:cBhvr>
                                        <p:cTn id="84" dur="500"/>
                                        <p:tgtEl>
                                          <p:spTgt spid="64"/>
                                        </p:tgtEl>
                                      </p:cBhvr>
                                    </p:animEffect>
                                  </p:childTnLst>
                                </p:cTn>
                              </p:par>
                              <p:par>
                                <p:cTn id="85" presetID="53" presetClass="entr" presetSubtype="16" fill="hold" grpId="0" nodeType="withEffect">
                                  <p:stCondLst>
                                    <p:cond delay="600"/>
                                  </p:stCondLst>
                                  <p:childTnLst>
                                    <p:set>
                                      <p:cBhvr>
                                        <p:cTn id="86" dur="1" fill="hold">
                                          <p:stCondLst>
                                            <p:cond delay="0"/>
                                          </p:stCondLst>
                                        </p:cTn>
                                        <p:tgtEl>
                                          <p:spTgt spid="65"/>
                                        </p:tgtEl>
                                        <p:attrNameLst>
                                          <p:attrName>style.visibility</p:attrName>
                                        </p:attrNameLst>
                                      </p:cBhvr>
                                      <p:to>
                                        <p:strVal val="visible"/>
                                      </p:to>
                                    </p:set>
                                    <p:anim calcmode="lin" valueType="num">
                                      <p:cBhvr>
                                        <p:cTn id="87" dur="800" fill="hold"/>
                                        <p:tgtEl>
                                          <p:spTgt spid="65"/>
                                        </p:tgtEl>
                                        <p:attrNameLst>
                                          <p:attrName>ppt_w</p:attrName>
                                        </p:attrNameLst>
                                      </p:cBhvr>
                                      <p:tavLst>
                                        <p:tav tm="0">
                                          <p:val>
                                            <p:fltVal val="0"/>
                                          </p:val>
                                        </p:tav>
                                        <p:tav tm="100000">
                                          <p:val>
                                            <p:strVal val="#ppt_w"/>
                                          </p:val>
                                        </p:tav>
                                      </p:tavLst>
                                    </p:anim>
                                    <p:anim calcmode="lin" valueType="num">
                                      <p:cBhvr>
                                        <p:cTn id="88" dur="800" fill="hold"/>
                                        <p:tgtEl>
                                          <p:spTgt spid="65"/>
                                        </p:tgtEl>
                                        <p:attrNameLst>
                                          <p:attrName>ppt_h</p:attrName>
                                        </p:attrNameLst>
                                      </p:cBhvr>
                                      <p:tavLst>
                                        <p:tav tm="0">
                                          <p:val>
                                            <p:fltVal val="0"/>
                                          </p:val>
                                        </p:tav>
                                        <p:tav tm="100000">
                                          <p:val>
                                            <p:strVal val="#ppt_h"/>
                                          </p:val>
                                        </p:tav>
                                      </p:tavLst>
                                    </p:anim>
                                    <p:animEffect transition="in" filter="fade">
                                      <p:cBhvr>
                                        <p:cTn id="89" dur="800"/>
                                        <p:tgtEl>
                                          <p:spTgt spid="65"/>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par>
                                <p:cTn id="95" presetID="53" presetClass="entr" presetSubtype="16" fill="hold" grpId="0" nodeType="withEffect">
                                  <p:stCondLst>
                                    <p:cond delay="70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fill="hold"/>
                                        <p:tgtEl>
                                          <p:spTgt spid="67"/>
                                        </p:tgtEl>
                                        <p:attrNameLst>
                                          <p:attrName>ppt_w</p:attrName>
                                        </p:attrNameLst>
                                      </p:cBhvr>
                                      <p:tavLst>
                                        <p:tav tm="0">
                                          <p:val>
                                            <p:fltVal val="0"/>
                                          </p:val>
                                        </p:tav>
                                        <p:tav tm="100000">
                                          <p:val>
                                            <p:strVal val="#ppt_w"/>
                                          </p:val>
                                        </p:tav>
                                      </p:tavLst>
                                    </p:anim>
                                    <p:anim calcmode="lin" valueType="num">
                                      <p:cBhvr>
                                        <p:cTn id="98" dur="500" fill="hold"/>
                                        <p:tgtEl>
                                          <p:spTgt spid="67"/>
                                        </p:tgtEl>
                                        <p:attrNameLst>
                                          <p:attrName>ppt_h</p:attrName>
                                        </p:attrNameLst>
                                      </p:cBhvr>
                                      <p:tavLst>
                                        <p:tav tm="0">
                                          <p:val>
                                            <p:fltVal val="0"/>
                                          </p:val>
                                        </p:tav>
                                        <p:tav tm="100000">
                                          <p:val>
                                            <p:strVal val="#ppt_h"/>
                                          </p:val>
                                        </p:tav>
                                      </p:tavLst>
                                    </p:anim>
                                    <p:animEffect transition="in" filter="fade">
                                      <p:cBhvr>
                                        <p:cTn id="99" dur="500"/>
                                        <p:tgtEl>
                                          <p:spTgt spid="67"/>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68"/>
                                        </p:tgtEl>
                                        <p:attrNameLst>
                                          <p:attrName>style.visibility</p:attrName>
                                        </p:attrNameLst>
                                      </p:cBhvr>
                                      <p:to>
                                        <p:strVal val="visible"/>
                                      </p:to>
                                    </p:set>
                                    <p:anim calcmode="lin" valueType="num">
                                      <p:cBhvr>
                                        <p:cTn id="102" dur="500" fill="hold"/>
                                        <p:tgtEl>
                                          <p:spTgt spid="68"/>
                                        </p:tgtEl>
                                        <p:attrNameLst>
                                          <p:attrName>ppt_w</p:attrName>
                                        </p:attrNameLst>
                                      </p:cBhvr>
                                      <p:tavLst>
                                        <p:tav tm="0">
                                          <p:val>
                                            <p:fltVal val="0"/>
                                          </p:val>
                                        </p:tav>
                                        <p:tav tm="100000">
                                          <p:val>
                                            <p:strVal val="#ppt_w"/>
                                          </p:val>
                                        </p:tav>
                                      </p:tavLst>
                                    </p:anim>
                                    <p:anim calcmode="lin" valueType="num">
                                      <p:cBhvr>
                                        <p:cTn id="103" dur="500" fill="hold"/>
                                        <p:tgtEl>
                                          <p:spTgt spid="68"/>
                                        </p:tgtEl>
                                        <p:attrNameLst>
                                          <p:attrName>ppt_h</p:attrName>
                                        </p:attrNameLst>
                                      </p:cBhvr>
                                      <p:tavLst>
                                        <p:tav tm="0">
                                          <p:val>
                                            <p:fltVal val="0"/>
                                          </p:val>
                                        </p:tav>
                                        <p:tav tm="100000">
                                          <p:val>
                                            <p:strVal val="#ppt_h"/>
                                          </p:val>
                                        </p:tav>
                                      </p:tavLst>
                                    </p:anim>
                                    <p:animEffect transition="in" filter="fade">
                                      <p:cBhvr>
                                        <p:cTn id="104" dur="500"/>
                                        <p:tgtEl>
                                          <p:spTgt spid="68"/>
                                        </p:tgtEl>
                                      </p:cBhvr>
                                    </p:animEffect>
                                  </p:childTnLst>
                                </p:cTn>
                              </p:par>
                            </p:childTnLst>
                          </p:cTn>
                        </p:par>
                        <p:par>
                          <p:cTn id="105" fill="hold">
                            <p:stCondLst>
                              <p:cond delay="1200"/>
                            </p:stCondLst>
                            <p:childTnLst>
                              <p:par>
                                <p:cTn id="106" presetID="22" presetClass="entr" presetSubtype="2"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wipe(right)">
                                      <p:cBhvr>
                                        <p:cTn id="108" dur="500"/>
                                        <p:tgtEl>
                                          <p:spTgt spid="12"/>
                                        </p:tgtEl>
                                      </p:cBhvr>
                                    </p:animEffect>
                                  </p:childTnLst>
                                </p:cTn>
                              </p:par>
                            </p:childTnLst>
                          </p:cTn>
                        </p:par>
                        <p:par>
                          <p:cTn id="109" fill="hold">
                            <p:stCondLst>
                              <p:cond delay="1700"/>
                            </p:stCondLst>
                            <p:childTnLst>
                              <p:par>
                                <p:cTn id="110" presetID="2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right)">
                                      <p:cBhvr>
                                        <p:cTn id="112" dur="500"/>
                                        <p:tgtEl>
                                          <p:spTgt spid="21"/>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right)">
                                      <p:cBhvr>
                                        <p:cTn id="115" dur="500"/>
                                        <p:tgtEl>
                                          <p:spTgt spid="22"/>
                                        </p:tgtEl>
                                      </p:cBhvr>
                                    </p:animEffect>
                                  </p:childTnLst>
                                </p:cTn>
                              </p:par>
                            </p:childTnLst>
                          </p:cTn>
                        </p:par>
                        <p:par>
                          <p:cTn id="116" fill="hold">
                            <p:stCondLst>
                              <p:cond delay="2200"/>
                            </p:stCondLst>
                            <p:childTnLst>
                              <p:par>
                                <p:cTn id="117" presetID="22" presetClass="entr" presetSubtype="2" fill="hold" nodeType="after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right)">
                                      <p:cBhvr>
                                        <p:cTn id="119" dur="500"/>
                                        <p:tgtEl>
                                          <p:spTgt spid="18"/>
                                        </p:tgtEl>
                                      </p:cBhvr>
                                    </p:animEffect>
                                  </p:childTnLst>
                                </p:cTn>
                              </p:par>
                            </p:childTnLst>
                          </p:cTn>
                        </p:par>
                        <p:par>
                          <p:cTn id="120" fill="hold">
                            <p:stCondLst>
                              <p:cond delay="2700"/>
                            </p:stCondLst>
                            <p:childTnLst>
                              <p:par>
                                <p:cTn id="121" presetID="22" presetClass="entr" presetSubtype="2"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wipe(right)">
                                      <p:cBhvr>
                                        <p:cTn id="123" dur="500"/>
                                        <p:tgtEl>
                                          <p:spTgt spid="23"/>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wipe(right)">
                                      <p:cBhvr>
                                        <p:cTn id="126" dur="500"/>
                                        <p:tgtEl>
                                          <p:spTgt spid="24"/>
                                        </p:tgtEl>
                                      </p:cBhvr>
                                    </p:animEffect>
                                  </p:childTnLst>
                                </p:cTn>
                              </p:par>
                            </p:childTnLst>
                          </p:cTn>
                        </p:par>
                        <p:par>
                          <p:cTn id="127" fill="hold">
                            <p:stCondLst>
                              <p:cond delay="3200"/>
                            </p:stCondLst>
                            <p:childTnLst>
                              <p:par>
                                <p:cTn id="128" presetID="22" presetClass="entr" presetSubtype="2" fill="hold" nodeType="after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wipe(right)">
                                      <p:cBhvr>
                                        <p:cTn id="130" dur="500"/>
                                        <p:tgtEl>
                                          <p:spTgt spid="15"/>
                                        </p:tgtEl>
                                      </p:cBhvr>
                                    </p:animEffect>
                                  </p:childTnLst>
                                </p:cTn>
                              </p:par>
                            </p:childTnLst>
                          </p:cTn>
                        </p:par>
                        <p:par>
                          <p:cTn id="131" fill="hold">
                            <p:stCondLst>
                              <p:cond delay="3700"/>
                            </p:stCondLst>
                            <p:childTnLst>
                              <p:par>
                                <p:cTn id="132" presetID="22" presetClass="entr" presetSubtype="2" fill="hold" grpId="0" nodeType="after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wipe(right)">
                                      <p:cBhvr>
                                        <p:cTn id="134" dur="500"/>
                                        <p:tgtEl>
                                          <p:spTgt spid="25"/>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right)">
                                      <p:cBhvr>
                                        <p:cTn id="137" dur="500"/>
                                        <p:tgtEl>
                                          <p:spTgt spid="26"/>
                                        </p:tgtEl>
                                      </p:cBhvr>
                                    </p:animEffect>
                                  </p:childTnLst>
                                </p:cTn>
                              </p:par>
                            </p:childTnLst>
                          </p:cTn>
                        </p:par>
                        <p:par>
                          <p:cTn id="138" fill="hold">
                            <p:stCondLst>
                              <p:cond delay="4200"/>
                            </p:stCondLst>
                            <p:childTnLst>
                              <p:par>
                                <p:cTn id="139" presetID="22" presetClass="entr" presetSubtype="8" fill="hold" nodeType="afterEffect">
                                  <p:stCondLst>
                                    <p:cond delay="0"/>
                                  </p:stCondLst>
                                  <p:childTnLst>
                                    <p:set>
                                      <p:cBhvr>
                                        <p:cTn id="140" dur="1" fill="hold">
                                          <p:stCondLst>
                                            <p:cond delay="0"/>
                                          </p:stCondLst>
                                        </p:cTn>
                                        <p:tgtEl>
                                          <p:spTgt spid="5"/>
                                        </p:tgtEl>
                                        <p:attrNameLst>
                                          <p:attrName>style.visibility</p:attrName>
                                        </p:attrNameLst>
                                      </p:cBhvr>
                                      <p:to>
                                        <p:strVal val="visible"/>
                                      </p:to>
                                    </p:set>
                                    <p:animEffect transition="in" filter="wipe(left)">
                                      <p:cBhvr>
                                        <p:cTn id="141" dur="500"/>
                                        <p:tgtEl>
                                          <p:spTgt spid="5"/>
                                        </p:tgtEl>
                                      </p:cBhvr>
                                    </p:animEffect>
                                  </p:childTnLst>
                                </p:cTn>
                              </p:par>
                            </p:childTnLst>
                          </p:cTn>
                        </p:par>
                        <p:par>
                          <p:cTn id="142" fill="hold">
                            <p:stCondLst>
                              <p:cond delay="4700"/>
                            </p:stCondLst>
                            <p:childTnLst>
                              <p:par>
                                <p:cTn id="143" presetID="22" presetClass="entr" presetSubtype="8" fill="hold" grpId="0"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wipe(left)">
                                      <p:cBhvr>
                                        <p:cTn id="145" dur="500"/>
                                        <p:tgtEl>
                                          <p:spTgt spid="27"/>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wipe(left)">
                                      <p:cBhvr>
                                        <p:cTn id="148" dur="500"/>
                                        <p:tgtEl>
                                          <p:spTgt spid="28"/>
                                        </p:tgtEl>
                                      </p:cBhvr>
                                    </p:animEffect>
                                  </p:childTnLst>
                                </p:cTn>
                              </p:par>
                            </p:childTnLst>
                          </p:cTn>
                        </p:par>
                        <p:par>
                          <p:cTn id="149" fill="hold">
                            <p:stCondLst>
                              <p:cond delay="5200"/>
                            </p:stCondLst>
                            <p:childTnLst>
                              <p:par>
                                <p:cTn id="150" presetID="22" presetClass="entr" presetSubtype="8" fill="hold" nodeType="after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wipe(left)">
                                      <p:cBhvr>
                                        <p:cTn id="152" dur="500"/>
                                        <p:tgtEl>
                                          <p:spTgt spid="9"/>
                                        </p:tgtEl>
                                      </p:cBhvr>
                                    </p:animEffect>
                                  </p:childTnLst>
                                </p:cTn>
                              </p:par>
                              <p:par>
                                <p:cTn id="153" presetID="22" presetClass="entr" presetSubtype="8" fill="hold" grpId="0" nodeType="withEffect">
                                  <p:stCondLst>
                                    <p:cond delay="500"/>
                                  </p:stCondLst>
                                  <p:childTnLst>
                                    <p:set>
                                      <p:cBhvr>
                                        <p:cTn id="154" dur="1" fill="hold">
                                          <p:stCondLst>
                                            <p:cond delay="0"/>
                                          </p:stCondLst>
                                        </p:cTn>
                                        <p:tgtEl>
                                          <p:spTgt spid="29"/>
                                        </p:tgtEl>
                                        <p:attrNameLst>
                                          <p:attrName>style.visibility</p:attrName>
                                        </p:attrNameLst>
                                      </p:cBhvr>
                                      <p:to>
                                        <p:strVal val="visible"/>
                                      </p:to>
                                    </p:set>
                                    <p:animEffect transition="in" filter="wipe(left)">
                                      <p:cBhvr>
                                        <p:cTn id="155" dur="500"/>
                                        <p:tgtEl>
                                          <p:spTgt spid="29"/>
                                        </p:tgtEl>
                                      </p:cBhvr>
                                    </p:animEffect>
                                  </p:childTnLst>
                                </p:cTn>
                              </p:par>
                              <p:par>
                                <p:cTn id="156" presetID="22" presetClass="entr" presetSubtype="8" fill="hold" grpId="0" nodeType="withEffect">
                                  <p:stCondLst>
                                    <p:cond delay="500"/>
                                  </p:stCondLst>
                                  <p:childTnLst>
                                    <p:set>
                                      <p:cBhvr>
                                        <p:cTn id="157" dur="1" fill="hold">
                                          <p:stCondLst>
                                            <p:cond delay="0"/>
                                          </p:stCondLst>
                                        </p:cTn>
                                        <p:tgtEl>
                                          <p:spTgt spid="30"/>
                                        </p:tgtEl>
                                        <p:attrNameLst>
                                          <p:attrName>style.visibility</p:attrName>
                                        </p:attrNameLst>
                                      </p:cBhvr>
                                      <p:to>
                                        <p:strVal val="visible"/>
                                      </p:to>
                                    </p:set>
                                    <p:animEffect transition="in" filter="wipe(left)">
                                      <p:cBhvr>
                                        <p:cTn id="158" dur="500"/>
                                        <p:tgtEl>
                                          <p:spTgt spid="30"/>
                                        </p:tgtEl>
                                      </p:cBhvr>
                                    </p:animEffect>
                                  </p:childTnLst>
                                </p:cTn>
                              </p:par>
                            </p:childTnLst>
                          </p:cTn>
                        </p:par>
                        <p:par>
                          <p:cTn id="159" fill="hold">
                            <p:stCondLst>
                              <p:cond delay="5700"/>
                            </p:stCondLst>
                            <p:childTnLst>
                              <p:par>
                                <p:cTn id="160" presetID="22" presetClass="entr" presetSubtype="8" fill="hold" nodeType="after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wipe(left)">
                                      <p:cBhvr>
                                        <p:cTn id="162" dur="500"/>
                                        <p:tgtEl>
                                          <p:spTgt spid="6"/>
                                        </p:tgtEl>
                                      </p:cBhvr>
                                    </p:animEffect>
                                  </p:childTnLst>
                                </p:cTn>
                              </p:par>
                            </p:childTnLst>
                          </p:cTn>
                        </p:par>
                        <p:par>
                          <p:cTn id="163" fill="hold">
                            <p:stCondLst>
                              <p:cond delay="6200"/>
                            </p:stCondLst>
                            <p:childTnLst>
                              <p:par>
                                <p:cTn id="164" presetID="22" presetClass="entr" presetSubtype="8" fill="hold" grpId="0" nodeType="afterEffect">
                                  <p:stCondLst>
                                    <p:cond delay="0"/>
                                  </p:stCondLst>
                                  <p:childTnLst>
                                    <p:set>
                                      <p:cBhvr>
                                        <p:cTn id="165" dur="1" fill="hold">
                                          <p:stCondLst>
                                            <p:cond delay="0"/>
                                          </p:stCondLst>
                                        </p:cTn>
                                        <p:tgtEl>
                                          <p:spTgt spid="31"/>
                                        </p:tgtEl>
                                        <p:attrNameLst>
                                          <p:attrName>style.visibility</p:attrName>
                                        </p:attrNameLst>
                                      </p:cBhvr>
                                      <p:to>
                                        <p:strVal val="visible"/>
                                      </p:to>
                                    </p:set>
                                    <p:animEffect transition="in" filter="wipe(left)">
                                      <p:cBhvr>
                                        <p:cTn id="166" dur="500"/>
                                        <p:tgtEl>
                                          <p:spTgt spid="31"/>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Effect transition="in" filter="wipe(left)">
                                      <p:cBhvr>
                                        <p:cTn id="1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
          <p:cNvPicPr>
            <a:picLocks noChangeAspect="1"/>
          </p:cNvPicPr>
          <p:nvPr/>
        </p:nvPicPr>
        <p:blipFill>
          <a:blip r:embed="rId2"/>
          <a:stretch>
            <a:fillRect/>
          </a:stretch>
        </p:blipFill>
        <p:spPr>
          <a:xfrm>
            <a:off x="-8890" y="1105535"/>
            <a:ext cx="12238990" cy="4461510"/>
          </a:xfrm>
          <a:prstGeom prst="rect">
            <a:avLst/>
          </a:prstGeom>
        </p:spPr>
      </p:pic>
      <p:pic>
        <p:nvPicPr>
          <p:cNvPr id="6" name="图片 5" descr="8"/>
          <p:cNvPicPr>
            <a:picLocks noChangeAspect="1"/>
          </p:cNvPicPr>
          <p:nvPr/>
        </p:nvPicPr>
        <p:blipFill>
          <a:blip r:embed="rId3"/>
          <a:stretch>
            <a:fillRect/>
          </a:stretch>
        </p:blipFill>
        <p:spPr>
          <a:xfrm>
            <a:off x="-460375" y="-6350"/>
            <a:ext cx="3495675" cy="1994535"/>
          </a:xfrm>
          <a:prstGeom prst="rect">
            <a:avLst/>
          </a:prstGeom>
        </p:spPr>
      </p:pic>
      <p:cxnSp>
        <p:nvCxnSpPr>
          <p:cNvPr id="7" name="直接连接符 6"/>
          <p:cNvCxnSpPr/>
          <p:nvPr/>
        </p:nvCxnSpPr>
        <p:spPr>
          <a:xfrm>
            <a:off x="5157470" y="3832225"/>
            <a:ext cx="266319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5156200" y="3248025"/>
            <a:ext cx="2665095" cy="613410"/>
          </a:xfrm>
          <a:prstGeom prst="rect">
            <a:avLst/>
          </a:prstGeom>
          <a:effectLst/>
        </p:spPr>
        <p:txBody>
          <a:bodyPr wrap="square">
            <a:spAutoFit/>
          </a:bodyPr>
          <a:lstStyle/>
          <a:p>
            <a:pPr marL="0" lvl="1"/>
            <a:r>
              <a:rPr lang="zh-CN" altLang="en-US" sz="3200" b="1" dirty="0">
                <a:solidFill>
                  <a:srgbClr val="007F00"/>
                </a:solidFill>
                <a:latin typeface="微软雅黑" panose="020B0503020204020204" charset="-122"/>
                <a:ea typeface="微软雅黑" panose="020B0503020204020204" charset="-122"/>
              </a:rPr>
              <a:t>此处添加标题</a:t>
            </a:r>
          </a:p>
        </p:txBody>
      </p:sp>
      <p:grpSp>
        <p:nvGrpSpPr>
          <p:cNvPr id="9" name="组合 8"/>
          <p:cNvGrpSpPr/>
          <p:nvPr/>
        </p:nvGrpSpPr>
        <p:grpSpPr>
          <a:xfrm>
            <a:off x="5160414" y="3976499"/>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4" name="组合 13"/>
          <p:cNvGrpSpPr/>
          <p:nvPr/>
        </p:nvGrpSpPr>
        <p:grpSpPr>
          <a:xfrm>
            <a:off x="6525081" y="3976499"/>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9" name="组合 18"/>
          <p:cNvGrpSpPr/>
          <p:nvPr/>
        </p:nvGrpSpPr>
        <p:grpSpPr>
          <a:xfrm>
            <a:off x="5156929" y="4265111"/>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4" name="组合 23"/>
          <p:cNvGrpSpPr/>
          <p:nvPr/>
        </p:nvGrpSpPr>
        <p:grpSpPr>
          <a:xfrm>
            <a:off x="6525081" y="4264531"/>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29" name="组合 28"/>
          <p:cNvGrpSpPr/>
          <p:nvPr/>
        </p:nvGrpSpPr>
        <p:grpSpPr>
          <a:xfrm>
            <a:off x="5156929" y="4553143"/>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4" name="组合 33"/>
          <p:cNvGrpSpPr/>
          <p:nvPr/>
        </p:nvGrpSpPr>
        <p:grpSpPr>
          <a:xfrm>
            <a:off x="6525081" y="4552563"/>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solidFill>
                  <a:latin typeface="微软雅黑" panose="020B0503020204020204" charset="-122"/>
                  <a:ea typeface="微软雅黑" panose="020B050302020402020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39" name="图片 38" descr="01"/>
          <p:cNvPicPr>
            <a:picLocks noChangeAspect="1"/>
          </p:cNvPicPr>
          <p:nvPr/>
        </p:nvPicPr>
        <p:blipFill>
          <a:blip r:embed="rId4"/>
          <a:stretch>
            <a:fillRect/>
          </a:stretch>
        </p:blipFill>
        <p:spPr>
          <a:xfrm>
            <a:off x="4870450" y="1631950"/>
            <a:ext cx="3077210" cy="1671955"/>
          </a:xfrm>
          <a:prstGeom prst="rect">
            <a:avLst/>
          </a:prstGeom>
        </p:spPr>
      </p:pic>
      <p:pic>
        <p:nvPicPr>
          <p:cNvPr id="40" name="图片 39" descr="88"/>
          <p:cNvPicPr>
            <a:picLocks noChangeAspect="1"/>
          </p:cNvPicPr>
          <p:nvPr/>
        </p:nvPicPr>
        <p:blipFill>
          <a:blip r:embed="rId5"/>
          <a:stretch>
            <a:fillRect/>
          </a:stretch>
        </p:blipFill>
        <p:spPr>
          <a:xfrm>
            <a:off x="9127490" y="1845945"/>
            <a:ext cx="1815465" cy="1659255"/>
          </a:xfrm>
          <a:prstGeom prst="rect">
            <a:avLst/>
          </a:prstGeom>
        </p:spPr>
      </p:pic>
      <p:pic>
        <p:nvPicPr>
          <p:cNvPr id="41" name="图片 40" descr="87"/>
          <p:cNvPicPr>
            <a:picLocks noChangeAspect="1"/>
          </p:cNvPicPr>
          <p:nvPr/>
        </p:nvPicPr>
        <p:blipFill>
          <a:blip r:embed="rId6"/>
          <a:stretch>
            <a:fillRect/>
          </a:stretch>
        </p:blipFill>
        <p:spPr>
          <a:xfrm>
            <a:off x="1515110" y="4464685"/>
            <a:ext cx="1661160" cy="1442720"/>
          </a:xfrm>
          <a:prstGeom prst="rect">
            <a:avLst/>
          </a:prstGeom>
        </p:spPr>
      </p:pic>
      <p:pic>
        <p:nvPicPr>
          <p:cNvPr id="42" name="图片 41" descr="999"/>
          <p:cNvPicPr>
            <a:picLocks noChangeAspect="1"/>
          </p:cNvPicPr>
          <p:nvPr/>
        </p:nvPicPr>
        <p:blipFill>
          <a:blip r:embed="rId7"/>
          <a:stretch>
            <a:fillRect/>
          </a:stretch>
        </p:blipFill>
        <p:spPr>
          <a:xfrm>
            <a:off x="9127490" y="4176395"/>
            <a:ext cx="1529715" cy="140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24187" y="1568244"/>
            <a:ext cx="3665775" cy="212851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a:latin typeface="微软雅黑" panose="020B0503020204020204" charset="-122"/>
                <a:ea typeface="微软雅黑" panose="020B0503020204020204" charset="-122"/>
              </a:rPr>
              <a:t>       未完成项目之一</a:t>
            </a:r>
            <a:endParaRPr lang="en-US" altLang="zh-CN" sz="3200" b="1"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点击增加文本点击增加文本</a:t>
            </a:r>
          </a:p>
          <a:p>
            <a:pPr algn="ctr"/>
            <a:r>
              <a:rPr lang="zh-CN" altLang="en-US" sz="1465" dirty="0">
                <a:latin typeface="微软雅黑" panose="020B0503020204020204" charset="-122"/>
                <a:ea typeface="微软雅黑" panose="020B0503020204020204" charset="-122"/>
              </a:rPr>
              <a:t>点击增加文本点击增加文本</a:t>
            </a:r>
          </a:p>
          <a:p>
            <a:pPr algn="ctr"/>
            <a:endParaRPr lang="zh-CN" altLang="en-US" sz="1465" dirty="0">
              <a:latin typeface="微软雅黑" panose="020B0503020204020204" charset="-122"/>
              <a:ea typeface="微软雅黑" panose="020B0503020204020204" charset="-122"/>
            </a:endParaRPr>
          </a:p>
        </p:txBody>
      </p:sp>
      <p:sp>
        <p:nvSpPr>
          <p:cNvPr id="26" name="矩形 25"/>
          <p:cNvSpPr/>
          <p:nvPr/>
        </p:nvSpPr>
        <p:spPr>
          <a:xfrm>
            <a:off x="8076871" y="1556127"/>
            <a:ext cx="3665775" cy="212851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dirty="0">
                <a:latin typeface="微软雅黑" panose="020B0503020204020204" charset="-122"/>
                <a:ea typeface="微软雅黑" panose="020B0503020204020204" charset="-122"/>
              </a:rPr>
              <a:t>       未完成项目之一</a:t>
            </a:r>
            <a:endParaRPr lang="en-US" altLang="zh-CN" sz="3200" b="1"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点击增加文本点击增加文本</a:t>
            </a:r>
          </a:p>
          <a:p>
            <a:pPr algn="ctr"/>
            <a:r>
              <a:rPr lang="zh-CN" altLang="en-US" sz="1465" dirty="0">
                <a:latin typeface="微软雅黑" panose="020B0503020204020204" charset="-122"/>
                <a:ea typeface="微软雅黑" panose="020B0503020204020204" charset="-122"/>
              </a:rPr>
              <a:t>点击增加文本点击增加文本</a:t>
            </a:r>
          </a:p>
          <a:p>
            <a:pPr algn="ctr"/>
            <a:endParaRPr lang="zh-CN" altLang="en-US" sz="1465" dirty="0"/>
          </a:p>
        </p:txBody>
      </p:sp>
      <p:sp>
        <p:nvSpPr>
          <p:cNvPr id="27" name="矩形 26"/>
          <p:cNvSpPr/>
          <p:nvPr/>
        </p:nvSpPr>
        <p:spPr>
          <a:xfrm>
            <a:off x="4350529" y="3739944"/>
            <a:ext cx="3665775" cy="212851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135" b="1" dirty="0">
                <a:latin typeface="微软雅黑" panose="020B0503020204020204" charset="-122"/>
                <a:ea typeface="微软雅黑" panose="020B0503020204020204" charset="-122"/>
              </a:rPr>
              <a:t>        未完成项目之一</a:t>
            </a:r>
            <a:endParaRPr lang="en-US" altLang="zh-CN" sz="3200" b="1"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点击增加文本点击增加文本</a:t>
            </a:r>
          </a:p>
          <a:p>
            <a:pPr algn="ctr"/>
            <a:r>
              <a:rPr lang="zh-CN" altLang="en-US" sz="1465" dirty="0">
                <a:latin typeface="微软雅黑" panose="020B0503020204020204" charset="-122"/>
                <a:ea typeface="微软雅黑" panose="020B0503020204020204" charset="-122"/>
              </a:rPr>
              <a:t>点击增加文本点击增加文本</a:t>
            </a:r>
          </a:p>
          <a:p>
            <a:pPr algn="ctr"/>
            <a:endParaRPr lang="zh-CN" altLang="en-US" sz="2135" dirty="0"/>
          </a:p>
        </p:txBody>
      </p:sp>
      <p:pic>
        <p:nvPicPr>
          <p:cNvPr id="28" name="图片 27" descr="C:\Users\Administrator\Desktop\QQ截图20170223131934.jpgQQ截图20170223131934"/>
          <p:cNvPicPr>
            <a:picLocks noChangeAspect="1"/>
          </p:cNvPicPr>
          <p:nvPr/>
        </p:nvPicPr>
        <p:blipFill rotWithShape="1">
          <a:blip r:embed="rId2"/>
          <a:srcRect/>
          <a:stretch>
            <a:fillRect/>
          </a:stretch>
        </p:blipFill>
        <p:spPr>
          <a:xfrm>
            <a:off x="624205" y="3740150"/>
            <a:ext cx="3665855" cy="2129155"/>
          </a:xfrm>
          <a:prstGeom prst="rect">
            <a:avLst/>
          </a:prstGeom>
        </p:spPr>
      </p:pic>
      <p:pic>
        <p:nvPicPr>
          <p:cNvPr id="29" name="图片 28" descr="C:\Users\Administrator\Desktop\QQ截图20170223140543.jpgQQ截图20170223140543"/>
          <p:cNvPicPr>
            <a:picLocks noChangeAspect="1"/>
          </p:cNvPicPr>
          <p:nvPr/>
        </p:nvPicPr>
        <p:blipFill>
          <a:blip r:embed="rId3"/>
          <a:srcRect/>
          <a:stretch>
            <a:fillRect/>
          </a:stretch>
        </p:blipFill>
        <p:spPr>
          <a:xfrm>
            <a:off x="4474312" y="1559295"/>
            <a:ext cx="3418205" cy="2125347"/>
          </a:xfrm>
          <a:prstGeom prst="rect">
            <a:avLst/>
          </a:prstGeom>
        </p:spPr>
      </p:pic>
      <p:pic>
        <p:nvPicPr>
          <p:cNvPr id="30" name="图片 29" descr="C:\Users\Administrator\Desktop\QQ截图20170223132016.jpgQQ截图20170223132016"/>
          <p:cNvPicPr>
            <a:picLocks noChangeAspect="1"/>
          </p:cNvPicPr>
          <p:nvPr/>
        </p:nvPicPr>
        <p:blipFill>
          <a:blip r:embed="rId4"/>
          <a:srcRect/>
          <a:stretch>
            <a:fillRect/>
          </a:stretch>
        </p:blipFill>
        <p:spPr>
          <a:xfrm>
            <a:off x="8267329" y="3739944"/>
            <a:ext cx="3284855" cy="2128515"/>
          </a:xfrm>
          <a:prstGeom prst="rect">
            <a:avLst/>
          </a:prstGeom>
        </p:spPr>
      </p:pic>
      <p:sp>
        <p:nvSpPr>
          <p:cNvPr id="52" name="TextBox 51"/>
          <p:cNvSpPr txBox="1"/>
          <p:nvPr/>
        </p:nvSpPr>
        <p:spPr>
          <a:xfrm>
            <a:off x="989375" y="327095"/>
            <a:ext cx="2621280" cy="483235"/>
          </a:xfrm>
          <a:prstGeom prst="rect">
            <a:avLst/>
          </a:prstGeom>
          <a:noFill/>
        </p:spPr>
        <p:txBody>
          <a:bodyPr wrap="none" rtlCol="0">
            <a:spAutoFit/>
          </a:bodyPr>
          <a:lstStyle/>
          <a:p>
            <a:pPr algn="l"/>
            <a:r>
              <a:rPr sz="2400" dirty="0">
                <a:latin typeface="微软雅黑" panose="020B0503020204020204" charset="-122"/>
                <a:ea typeface="微软雅黑" panose="020B0503020204020204" charset="-122"/>
              </a:rPr>
              <a:t>单击此处添加标题</a:t>
            </a:r>
          </a:p>
        </p:txBody>
      </p:sp>
      <p:sp>
        <p:nvSpPr>
          <p:cNvPr id="53" name="Freeform 40"/>
          <p:cNvSpPr>
            <a:spLocks noEditPoints="1"/>
          </p:cNvSpPr>
          <p:nvPr/>
        </p:nvSpPr>
        <p:spPr bwMode="auto">
          <a:xfrm>
            <a:off x="511175" y="303530"/>
            <a:ext cx="307975" cy="523875"/>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121920" tIns="60960" rIns="121920" bIns="60960" numCol="1" anchor="t" anchorCtr="0" compatLnSpc="1"/>
          <a:lstStyle/>
          <a:p>
            <a:endParaRPr lang="zh-CN" altLang="en-US" sz="3200"/>
          </a:p>
        </p:txBody>
      </p:sp>
      <p:sp>
        <p:nvSpPr>
          <p:cNvPr id="220" name=" 220"/>
          <p:cNvSpPr/>
          <p:nvPr/>
        </p:nvSpPr>
        <p:spPr>
          <a:xfrm rot="5400000">
            <a:off x="10981055" y="115570"/>
            <a:ext cx="791845" cy="576580"/>
          </a:xfrm>
          <a:prstGeom prst="homePlate">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2" name="直接连接符 1"/>
          <p:cNvCxnSpPr/>
          <p:nvPr/>
        </p:nvCxnSpPr>
        <p:spPr>
          <a:xfrm>
            <a:off x="994410" y="802005"/>
            <a:ext cx="9998710" cy="34925"/>
          </a:xfrm>
          <a:prstGeom prst="line">
            <a:avLst/>
          </a:prstGeom>
          <a:ln>
            <a:solidFill>
              <a:srgbClr val="007F00"/>
            </a:solidFill>
          </a:ln>
        </p:spPr>
        <p:style>
          <a:lnRef idx="1">
            <a:schemeClr val="accent1"/>
          </a:lnRef>
          <a:fillRef idx="0">
            <a:schemeClr val="accent1"/>
          </a:fillRef>
          <a:effectRef idx="0">
            <a:schemeClr val="accent1"/>
          </a:effectRef>
          <a:fontRef idx="minor">
            <a:schemeClr val="tx1"/>
          </a:fontRef>
        </p:style>
      </p:cxnSp>
      <p:sp>
        <p:nvSpPr>
          <p:cNvPr id="3" name="TextBox 51"/>
          <p:cNvSpPr txBox="1"/>
          <p:nvPr/>
        </p:nvSpPr>
        <p:spPr>
          <a:xfrm>
            <a:off x="11075080" y="165170"/>
            <a:ext cx="627380" cy="287020"/>
          </a:xfrm>
          <a:prstGeom prst="rect">
            <a:avLst/>
          </a:prstGeom>
          <a:noFill/>
        </p:spPr>
        <p:txBody>
          <a:bodyPr wrap="none" rtlCol="0">
            <a:spAutoFit/>
          </a:bodyPr>
          <a:lstStyle/>
          <a:p>
            <a:pPr algn="l"/>
            <a:r>
              <a:rPr lang="en-US" sz="1200" b="1" dirty="0">
                <a:solidFill>
                  <a:schemeClr val="bg1"/>
                </a:solidFill>
                <a:latin typeface="微软雅黑" panose="020B0503020204020204" charset="-122"/>
                <a:ea typeface="微软雅黑" panose="020B0503020204020204" charset="-122"/>
              </a:rPr>
              <a:t>LOGO</a:t>
            </a:r>
          </a:p>
        </p:txBody>
      </p:sp>
      <p:sp>
        <p:nvSpPr>
          <p:cNvPr id="4" name="矩形 3"/>
          <p:cNvSpPr/>
          <p:nvPr/>
        </p:nvSpPr>
        <p:spPr>
          <a:xfrm>
            <a:off x="-55880" y="6744970"/>
            <a:ext cx="12261215" cy="118110"/>
          </a:xfrm>
          <a:prstGeom prst="rect">
            <a:avLst/>
          </a:prstGeom>
          <a:solidFill>
            <a:srgbClr val="00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2080</Words>
  <Application>Microsoft Office PowerPoint</Application>
  <PresentationFormat>宽屏</PresentationFormat>
  <Paragraphs>233</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方正黑体简体</vt:lpstr>
      <vt:lpstr>黑体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2017-02-23T11:38:00Z</dcterms:created>
  <dcterms:modified xsi:type="dcterms:W3CDTF">2021-01-05T09:59:09Z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