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09" r:id="rId2"/>
    <p:sldId id="3522" r:id="rId3"/>
    <p:sldId id="3510" r:id="rId4"/>
    <p:sldId id="3518" r:id="rId5"/>
    <p:sldId id="3470" r:id="rId6"/>
    <p:sldId id="3479" r:id="rId7"/>
    <p:sldId id="3497" r:id="rId8"/>
    <p:sldId id="3482" r:id="rId9"/>
    <p:sldId id="3519" r:id="rId10"/>
    <p:sldId id="3500" r:id="rId11"/>
    <p:sldId id="3485" r:id="rId12"/>
    <p:sldId id="3488" r:id="rId13"/>
    <p:sldId id="3480" r:id="rId14"/>
    <p:sldId id="3496" r:id="rId15"/>
    <p:sldId id="3520" r:id="rId16"/>
    <p:sldId id="3481" r:id="rId17"/>
    <p:sldId id="3498" r:id="rId18"/>
    <p:sldId id="3483" r:id="rId19"/>
    <p:sldId id="3499" r:id="rId20"/>
    <p:sldId id="3484" r:id="rId21"/>
    <p:sldId id="3521" r:id="rId22"/>
    <p:sldId id="3501" r:id="rId23"/>
    <p:sldId id="3486" r:id="rId24"/>
    <p:sldId id="3502" r:id="rId25"/>
    <p:sldId id="3503" r:id="rId26"/>
    <p:sldId id="3517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6521"/>
    <a:srgbClr val="DA240F"/>
    <a:srgbClr val="F9AA1A"/>
    <a:srgbClr val="D1D2D6"/>
    <a:srgbClr val="C00000"/>
    <a:srgbClr val="0085D7"/>
    <a:srgbClr val="F2F2F2"/>
    <a:srgbClr val="1D6DC2"/>
    <a:srgbClr val="08B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40" autoAdjust="0"/>
  </p:normalViewPr>
  <p:slideViewPr>
    <p:cSldViewPr>
      <p:cViewPr varScale="1">
        <p:scale>
          <a:sx n="62" d="100"/>
          <a:sy n="62" d="100"/>
        </p:scale>
        <p:origin x="96" y="234"/>
      </p:cViewPr>
      <p:guideLst>
        <p:guide orient="horz" pos="328"/>
        <p:guide pos="4050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4113" y="0"/>
            <a:ext cx="12862508" cy="723265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95785" cy="72326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1"/>
          </p:nvPr>
        </p:nvSpPr>
        <p:spPr>
          <a:xfrm>
            <a:off x="2120801" y="0"/>
            <a:ext cx="1995785" cy="72326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241601" y="0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362402" y="0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5"/>
          <p:cNvSpPr>
            <a:spLocks noGrp="1"/>
          </p:cNvSpPr>
          <p:nvPr>
            <p:ph type="pic" sz="quarter" idx="15"/>
          </p:nvPr>
        </p:nvSpPr>
        <p:spPr>
          <a:xfrm>
            <a:off x="4241601" y="4805026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5"/>
          <p:cNvSpPr>
            <a:spLocks noGrp="1"/>
          </p:cNvSpPr>
          <p:nvPr>
            <p:ph type="pic" sz="quarter" idx="16"/>
          </p:nvPr>
        </p:nvSpPr>
        <p:spPr>
          <a:xfrm>
            <a:off x="6362402" y="4805026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PA_文本框 23"/>
          <p:cNvSpPr txBox="1"/>
          <p:nvPr>
            <p:custDataLst>
              <p:tags r:id="rId2"/>
            </p:custDataLst>
          </p:nvPr>
        </p:nvSpPr>
        <p:spPr>
          <a:xfrm>
            <a:off x="668735" y="663997"/>
            <a:ext cx="5264266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40" dirty="0">
                <a:solidFill>
                  <a:schemeClr val="accent2"/>
                </a:solidFill>
                <a:latin typeface="+mj-lt"/>
                <a:ea typeface="+mj-ea"/>
                <a:cs typeface="Lato Black" panose="020F0502020204030203" pitchFamily="34" charset="0"/>
              </a:rPr>
              <a:t>202X</a:t>
            </a:r>
          </a:p>
          <a:p>
            <a:pPr>
              <a:spcBef>
                <a:spcPts val="1265"/>
              </a:spcBef>
            </a:pPr>
            <a:r>
              <a:rPr lang="zh-CN" altLang="en-US" sz="54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蛋糕小清新</a:t>
            </a:r>
            <a:r>
              <a:rPr lang="en-US" altLang="zh-CN" sz="54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PPT</a:t>
            </a:r>
          </a:p>
        </p:txBody>
      </p:sp>
      <p:cxnSp>
        <p:nvCxnSpPr>
          <p:cNvPr id="51" name="PA_直接连接符 27"/>
          <p:cNvCxnSpPr/>
          <p:nvPr>
            <p:custDataLst>
              <p:tags r:id="rId3"/>
            </p:custDataLst>
          </p:nvPr>
        </p:nvCxnSpPr>
        <p:spPr>
          <a:xfrm>
            <a:off x="795021" y="3166821"/>
            <a:ext cx="14369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310980" y="198"/>
            <a:ext cx="2991117" cy="4555873"/>
          </a:xfrm>
          <a:custGeom>
            <a:avLst/>
            <a:gdLst>
              <a:gd name="T0" fmla="*/ 0 w 1340"/>
              <a:gd name="T1" fmla="*/ 0 h 2041"/>
              <a:gd name="T2" fmla="*/ 1340 w 1340"/>
              <a:gd name="T3" fmla="*/ 0 h 2041"/>
              <a:gd name="T4" fmla="*/ 1340 w 1340"/>
              <a:gd name="T5" fmla="*/ 2041 h 2041"/>
              <a:gd name="T6" fmla="*/ 0 w 1340"/>
              <a:gd name="T7" fmla="*/ 1599 h 2041"/>
              <a:gd name="T8" fmla="*/ 0 w 1340"/>
              <a:gd name="T9" fmla="*/ 0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0" h="2041">
                <a:moveTo>
                  <a:pt x="0" y="0"/>
                </a:moveTo>
                <a:lnTo>
                  <a:pt x="1340" y="0"/>
                </a:lnTo>
                <a:lnTo>
                  <a:pt x="1340" y="2041"/>
                </a:lnTo>
                <a:lnTo>
                  <a:pt x="0" y="159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3" name="Freeform 7"/>
          <p:cNvSpPr/>
          <p:nvPr/>
        </p:nvSpPr>
        <p:spPr bwMode="auto">
          <a:xfrm>
            <a:off x="3360134" y="198"/>
            <a:ext cx="2988886" cy="5567050"/>
          </a:xfrm>
          <a:custGeom>
            <a:avLst/>
            <a:gdLst>
              <a:gd name="T0" fmla="*/ 0 w 1339"/>
              <a:gd name="T1" fmla="*/ 0 h 2494"/>
              <a:gd name="T2" fmla="*/ 1339 w 1339"/>
              <a:gd name="T3" fmla="*/ 0 h 2494"/>
              <a:gd name="T4" fmla="*/ 1339 w 1339"/>
              <a:gd name="T5" fmla="*/ 2494 h 2494"/>
              <a:gd name="T6" fmla="*/ 0 w 1339"/>
              <a:gd name="T7" fmla="*/ 2050 h 2494"/>
              <a:gd name="T8" fmla="*/ 0 w 1339"/>
              <a:gd name="T9" fmla="*/ 0 h 2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9" h="2494">
                <a:moveTo>
                  <a:pt x="0" y="0"/>
                </a:moveTo>
                <a:lnTo>
                  <a:pt x="1339" y="0"/>
                </a:lnTo>
                <a:lnTo>
                  <a:pt x="1339" y="2494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4" name="Freeform 8"/>
          <p:cNvSpPr/>
          <p:nvPr/>
        </p:nvSpPr>
        <p:spPr bwMode="auto">
          <a:xfrm>
            <a:off x="6407055" y="198"/>
            <a:ext cx="2991117" cy="5567050"/>
          </a:xfrm>
          <a:custGeom>
            <a:avLst/>
            <a:gdLst>
              <a:gd name="T0" fmla="*/ 0 w 1340"/>
              <a:gd name="T1" fmla="*/ 0 h 2494"/>
              <a:gd name="T2" fmla="*/ 1340 w 1340"/>
              <a:gd name="T3" fmla="*/ 0 h 2494"/>
              <a:gd name="T4" fmla="*/ 1340 w 1340"/>
              <a:gd name="T5" fmla="*/ 2050 h 2494"/>
              <a:gd name="T6" fmla="*/ 0 w 1340"/>
              <a:gd name="T7" fmla="*/ 2494 h 2494"/>
              <a:gd name="T8" fmla="*/ 0 w 1340"/>
              <a:gd name="T9" fmla="*/ 0 h 2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0" h="2494">
                <a:moveTo>
                  <a:pt x="0" y="0"/>
                </a:moveTo>
                <a:lnTo>
                  <a:pt x="1340" y="0"/>
                </a:lnTo>
                <a:lnTo>
                  <a:pt x="1340" y="2050"/>
                </a:lnTo>
                <a:lnTo>
                  <a:pt x="0" y="24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5" name="Freeform 9"/>
          <p:cNvSpPr/>
          <p:nvPr/>
        </p:nvSpPr>
        <p:spPr bwMode="auto">
          <a:xfrm>
            <a:off x="9456209" y="198"/>
            <a:ext cx="2988886" cy="4555873"/>
          </a:xfrm>
          <a:custGeom>
            <a:avLst/>
            <a:gdLst>
              <a:gd name="T0" fmla="*/ 0 w 1339"/>
              <a:gd name="T1" fmla="*/ 0 h 2041"/>
              <a:gd name="T2" fmla="*/ 1339 w 1339"/>
              <a:gd name="T3" fmla="*/ 0 h 2041"/>
              <a:gd name="T4" fmla="*/ 1339 w 1339"/>
              <a:gd name="T5" fmla="*/ 1599 h 2041"/>
              <a:gd name="T6" fmla="*/ 0 w 1339"/>
              <a:gd name="T7" fmla="*/ 2041 h 2041"/>
              <a:gd name="T8" fmla="*/ 0 w 1339"/>
              <a:gd name="T9" fmla="*/ 0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9" h="2041">
                <a:moveTo>
                  <a:pt x="0" y="0"/>
                </a:moveTo>
                <a:lnTo>
                  <a:pt x="1339" y="0"/>
                </a:lnTo>
                <a:lnTo>
                  <a:pt x="1339" y="1599"/>
                </a:lnTo>
                <a:lnTo>
                  <a:pt x="0" y="204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9" name="TextBox 152"/>
          <p:cNvSpPr txBox="1"/>
          <p:nvPr/>
        </p:nvSpPr>
        <p:spPr>
          <a:xfrm>
            <a:off x="310980" y="5231221"/>
            <a:ext cx="3769239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153"/>
          <p:cNvSpPr txBox="1"/>
          <p:nvPr/>
        </p:nvSpPr>
        <p:spPr>
          <a:xfrm>
            <a:off x="310980" y="6036204"/>
            <a:ext cx="6038040" cy="9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80" y="4107963"/>
            <a:ext cx="1254277" cy="1296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145705" y="3414978"/>
            <a:ext cx="2542050" cy="2462836"/>
            <a:chOff x="4542691" y="2778125"/>
            <a:chExt cx="3201868" cy="3102093"/>
          </a:xfrm>
          <a:solidFill>
            <a:schemeClr val="accent4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4542691" y="3966354"/>
              <a:ext cx="3201868" cy="1913864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4542691" y="2778125"/>
              <a:ext cx="3201868" cy="237872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74662" y="3002825"/>
            <a:ext cx="2084134" cy="2019190"/>
            <a:chOff x="4797623" y="2354982"/>
            <a:chExt cx="2625095" cy="2543293"/>
          </a:xfrm>
          <a:solidFill>
            <a:schemeClr val="accent3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4797623" y="3329167"/>
              <a:ext cx="2625095" cy="1569108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4797623" y="2354982"/>
              <a:ext cx="2625095" cy="195023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36193" y="2614687"/>
            <a:ext cx="1761075" cy="1706197"/>
            <a:chOff x="5001079" y="1906972"/>
            <a:chExt cx="2218182" cy="2149060"/>
          </a:xfrm>
          <a:solidFill>
            <a:schemeClr val="accent2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5001079" y="2730150"/>
              <a:ext cx="2218182" cy="1325882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001079" y="1906972"/>
              <a:ext cx="2218182" cy="16479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89099" y="2254271"/>
            <a:ext cx="1455262" cy="1409914"/>
            <a:chOff x="5200934" y="1585382"/>
            <a:chExt cx="1832992" cy="1775873"/>
          </a:xfrm>
          <a:solidFill>
            <a:schemeClr val="accent1"/>
          </a:solidFill>
        </p:grpSpPr>
        <p:sp>
          <p:nvSpPr>
            <p:cNvPr id="25" name="Freeform 5"/>
            <p:cNvSpPr/>
            <p:nvPr/>
          </p:nvSpPr>
          <p:spPr bwMode="auto">
            <a:xfrm>
              <a:off x="5200934" y="2265614"/>
              <a:ext cx="1832992" cy="1095641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5200934" y="1585382"/>
              <a:ext cx="1832992" cy="136176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4529500" y="2779102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29500" y="4069464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7"/>
          <p:cNvSpPr txBox="1"/>
          <p:nvPr/>
        </p:nvSpPr>
        <p:spPr>
          <a:xfrm>
            <a:off x="2093818" y="22920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301729" y="2646552"/>
            <a:ext cx="2160683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11"/>
          <p:cNvSpPr>
            <a:spLocks noChangeAspect="1"/>
          </p:cNvSpPr>
          <p:nvPr/>
        </p:nvSpPr>
        <p:spPr>
          <a:xfrm>
            <a:off x="3564824" y="242505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3637145" y="252131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9339733" y="2864944"/>
            <a:ext cx="1472537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9339733" y="3219451"/>
            <a:ext cx="2135057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23"/>
          <p:cNvSpPr>
            <a:spLocks noChangeAspect="1"/>
          </p:cNvSpPr>
          <p:nvPr/>
        </p:nvSpPr>
        <p:spPr>
          <a:xfrm>
            <a:off x="8438401" y="294756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510722" y="304383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2093818" y="3574534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1301729" y="3929041"/>
            <a:ext cx="2160683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7"/>
          <p:cNvSpPr>
            <a:spLocks noChangeAspect="1"/>
          </p:cNvSpPr>
          <p:nvPr/>
        </p:nvSpPr>
        <p:spPr>
          <a:xfrm>
            <a:off x="3564824" y="3707539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637145" y="3803808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9334249" y="4068020"/>
            <a:ext cx="1472537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9334249" y="4422527"/>
            <a:ext cx="2135057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3" name="Rounded Rectangle 16"/>
          <p:cNvSpPr>
            <a:spLocks noChangeAspect="1"/>
          </p:cNvSpPr>
          <p:nvPr/>
        </p:nvSpPr>
        <p:spPr>
          <a:xfrm>
            <a:off x="8438401" y="420102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8510722" y="429729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45" name="Straight Connector 26"/>
          <p:cNvCxnSpPr/>
          <p:nvPr/>
        </p:nvCxnSpPr>
        <p:spPr>
          <a:xfrm>
            <a:off x="7461386" y="3258073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7"/>
          <p:cNvCxnSpPr/>
          <p:nvPr/>
        </p:nvCxnSpPr>
        <p:spPr>
          <a:xfrm>
            <a:off x="7461386" y="4548435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"/>
          <p:cNvSpPr/>
          <p:nvPr/>
        </p:nvSpPr>
        <p:spPr bwMode="auto">
          <a:xfrm>
            <a:off x="957263" y="3834385"/>
            <a:ext cx="5158270" cy="713244"/>
          </a:xfrm>
          <a:prstGeom prst="roundRect">
            <a:avLst>
              <a:gd name="adj" fmla="val 4936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4" name="AutoShape 2"/>
          <p:cNvSpPr/>
          <p:nvPr/>
        </p:nvSpPr>
        <p:spPr bwMode="auto">
          <a:xfrm>
            <a:off x="6703437" y="3834385"/>
            <a:ext cx="5342513" cy="713244"/>
          </a:xfrm>
          <a:prstGeom prst="roundRect">
            <a:avLst>
              <a:gd name="adj" fmla="val 4936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6" name="AutoShape 4"/>
          <p:cNvSpPr/>
          <p:nvPr/>
        </p:nvSpPr>
        <p:spPr bwMode="auto">
          <a:xfrm>
            <a:off x="2990501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79" name="AutoShape 7"/>
          <p:cNvSpPr/>
          <p:nvPr/>
        </p:nvSpPr>
        <p:spPr bwMode="auto">
          <a:xfrm>
            <a:off x="8638775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81" name="AutoShape 12"/>
          <p:cNvSpPr/>
          <p:nvPr/>
        </p:nvSpPr>
        <p:spPr bwMode="auto">
          <a:xfrm>
            <a:off x="5367970" y="3145761"/>
            <a:ext cx="1045245" cy="1048229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AutoShape 13"/>
          <p:cNvSpPr/>
          <p:nvPr/>
        </p:nvSpPr>
        <p:spPr bwMode="auto">
          <a:xfrm>
            <a:off x="5365731" y="4193989"/>
            <a:ext cx="1045245" cy="1027340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AutoShape 14"/>
          <p:cNvSpPr/>
          <p:nvPr/>
        </p:nvSpPr>
        <p:spPr bwMode="auto">
          <a:xfrm>
            <a:off x="6413215" y="3145761"/>
            <a:ext cx="1029578" cy="1048229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AutoShape 15"/>
          <p:cNvSpPr/>
          <p:nvPr/>
        </p:nvSpPr>
        <p:spPr bwMode="auto">
          <a:xfrm>
            <a:off x="6410978" y="4193989"/>
            <a:ext cx="1030323" cy="1027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AutoShape 16"/>
          <p:cNvSpPr/>
          <p:nvPr/>
        </p:nvSpPr>
        <p:spPr bwMode="auto">
          <a:xfrm>
            <a:off x="6412471" y="2840618"/>
            <a:ext cx="1514523" cy="15466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AutoShape 17"/>
          <p:cNvSpPr/>
          <p:nvPr/>
        </p:nvSpPr>
        <p:spPr bwMode="auto">
          <a:xfrm>
            <a:off x="5056859" y="2675738"/>
            <a:ext cx="1549588" cy="15227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AutoShape 18"/>
          <p:cNvSpPr/>
          <p:nvPr/>
        </p:nvSpPr>
        <p:spPr bwMode="auto">
          <a:xfrm>
            <a:off x="4895708" y="4008217"/>
            <a:ext cx="1516761" cy="15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AutoShape 19"/>
          <p:cNvSpPr/>
          <p:nvPr/>
        </p:nvSpPr>
        <p:spPr bwMode="auto">
          <a:xfrm>
            <a:off x="6219237" y="4270090"/>
            <a:ext cx="1546605" cy="14257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2324920" y="248772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628700" y="2894259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6" name="Rounded Rectangle 11"/>
          <p:cNvSpPr>
            <a:spLocks noChangeAspect="1"/>
          </p:cNvSpPr>
          <p:nvPr/>
        </p:nvSpPr>
        <p:spPr>
          <a:xfrm>
            <a:off x="4054350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4108613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Text Placeholder 7"/>
          <p:cNvSpPr txBox="1"/>
          <p:nvPr/>
        </p:nvSpPr>
        <p:spPr>
          <a:xfrm>
            <a:off x="9113963" y="248772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9113963" y="2894259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8310596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8364860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324920" y="511854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628700" y="5525080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4008474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062737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9109075" y="511854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9109075" y="5525080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8310596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364860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 autoUpdateAnimBg="0"/>
      <p:bldP spid="74" grpId="0" animBg="1" autoUpdateAnimBg="0"/>
      <p:bldP spid="76" grpId="0" autoUpdateAnimBg="0"/>
      <p:bldP spid="79" grpId="0" autoUpdateAnimBg="0"/>
      <p:bldP spid="85" grpId="0" animBg="1"/>
      <p:bldP spid="86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10386" y="2562285"/>
            <a:ext cx="4537939" cy="292350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0383" y="4276661"/>
            <a:ext cx="360580" cy="12155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272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2964" y="3843965"/>
            <a:ext cx="360580" cy="164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53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780" y="4723315"/>
            <a:ext cx="360580" cy="768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669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361" y="4409261"/>
            <a:ext cx="360580" cy="10829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1251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3177" y="3292626"/>
            <a:ext cx="360580" cy="21995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67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759" y="3892818"/>
            <a:ext cx="360580" cy="159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7648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0199" y="3409697"/>
            <a:ext cx="2725951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0198" y="3063857"/>
            <a:ext cx="188004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247442" y="2678313"/>
            <a:ext cx="5493" cy="3003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-10715"/>
            <a:ext cx="6429022" cy="724336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52"/>
          <p:cNvSpPr txBox="1"/>
          <p:nvPr/>
        </p:nvSpPr>
        <p:spPr>
          <a:xfrm>
            <a:off x="9831602" y="4183363"/>
            <a:ext cx="192364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7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修改图片方法</a:t>
            </a:r>
            <a:endParaRPr lang="id-ID" sz="197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6" y="17792"/>
            <a:ext cx="3541183" cy="35411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39429" y="2887276"/>
            <a:ext cx="2119440" cy="111458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03866" y="2887276"/>
            <a:ext cx="2119440" cy="111458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/>
          <p:nvPr/>
        </p:nvGrpSpPr>
        <p:grpSpPr bwMode="auto">
          <a:xfrm>
            <a:off x="4868381" y="2301954"/>
            <a:ext cx="3092556" cy="3089647"/>
            <a:chOff x="0" y="0"/>
            <a:chExt cx="6753151" cy="6746917"/>
          </a:xfrm>
          <a:effectLst/>
        </p:grpSpPr>
        <p:sp>
          <p:nvSpPr>
            <p:cNvPr id="33794" name="AutoShape 2"/>
            <p:cNvSpPr/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/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/>
          <p:nvPr/>
        </p:nvGrpSpPr>
        <p:grpSpPr bwMode="auto">
          <a:xfrm>
            <a:off x="5106829" y="2546945"/>
            <a:ext cx="3483669" cy="2606208"/>
            <a:chOff x="-1" y="0"/>
            <a:chExt cx="7608239" cy="5691704"/>
          </a:xfrm>
          <a:effectLst/>
        </p:grpSpPr>
        <p:sp>
          <p:nvSpPr>
            <p:cNvPr id="33798" name="AutoShape 6"/>
            <p:cNvSpPr/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/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/>
          <p:nvPr/>
        </p:nvGrpSpPr>
        <p:grpSpPr bwMode="auto">
          <a:xfrm>
            <a:off x="5316926" y="2757040"/>
            <a:ext cx="2638923" cy="2750151"/>
            <a:chOff x="0" y="0"/>
            <a:chExt cx="5763342" cy="6005116"/>
          </a:xfrm>
          <a:effectLst/>
        </p:grpSpPr>
        <p:sp>
          <p:nvSpPr>
            <p:cNvPr id="33802" name="AutoShape 10"/>
            <p:cNvSpPr/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/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/>
          <p:nvPr/>
        </p:nvGrpSpPr>
        <p:grpSpPr bwMode="auto">
          <a:xfrm>
            <a:off x="4883648" y="2967136"/>
            <a:ext cx="2454998" cy="2538600"/>
            <a:chOff x="0" y="0"/>
            <a:chExt cx="5362063" cy="5542360"/>
          </a:xfrm>
          <a:effectLst/>
        </p:grpSpPr>
        <p:sp>
          <p:nvSpPr>
            <p:cNvPr id="33806" name="AutoShape 14"/>
            <p:cNvSpPr/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/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/>
          <p:nvPr/>
        </p:nvGrpSpPr>
        <p:grpSpPr bwMode="auto">
          <a:xfrm>
            <a:off x="4242456" y="3182322"/>
            <a:ext cx="2881733" cy="1374711"/>
            <a:chOff x="0" y="-1"/>
            <a:chExt cx="6292395" cy="3002312"/>
          </a:xfrm>
        </p:grpSpPr>
        <p:sp>
          <p:nvSpPr>
            <p:cNvPr id="33810" name="AutoShape 18"/>
            <p:cNvSpPr/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/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/>
          <p:nvPr/>
        </p:nvGrpSpPr>
        <p:grpSpPr bwMode="auto">
          <a:xfrm>
            <a:off x="4882922" y="2298318"/>
            <a:ext cx="2030444" cy="2047164"/>
            <a:chOff x="0" y="0"/>
            <a:chExt cx="4433297" cy="4470884"/>
          </a:xfrm>
          <a:effectLst/>
        </p:grpSpPr>
        <p:sp>
          <p:nvSpPr>
            <p:cNvPr id="33814" name="AutoShape 22"/>
            <p:cNvSpPr/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/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/>
          <p:nvPr/>
        </p:nvSpPr>
        <p:spPr bwMode="auto">
          <a:xfrm>
            <a:off x="8451646" y="2555667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8445830" y="2296137"/>
            <a:ext cx="1189329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/>
          <p:nvPr/>
        </p:nvSpPr>
        <p:spPr bwMode="auto">
          <a:xfrm>
            <a:off x="8197204" y="233248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/>
          <p:nvPr/>
        </p:nvSpPr>
        <p:spPr bwMode="auto">
          <a:xfrm>
            <a:off x="8945989" y="3963093"/>
            <a:ext cx="1433059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/>
          <p:nvPr/>
        </p:nvSpPr>
        <p:spPr bwMode="auto">
          <a:xfrm>
            <a:off x="8939445" y="3703562"/>
            <a:ext cx="1189330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/>
          <p:nvPr/>
        </p:nvSpPr>
        <p:spPr bwMode="auto">
          <a:xfrm>
            <a:off x="8690820" y="373991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/>
          <p:nvPr/>
        </p:nvSpPr>
        <p:spPr bwMode="auto">
          <a:xfrm>
            <a:off x="8300435" y="5402506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/>
          <p:nvPr/>
        </p:nvSpPr>
        <p:spPr bwMode="auto">
          <a:xfrm>
            <a:off x="8293892" y="5142974"/>
            <a:ext cx="1190107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/>
          <p:nvPr/>
        </p:nvSpPr>
        <p:spPr bwMode="auto">
          <a:xfrm>
            <a:off x="8045267" y="5179324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83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/>
          <p:nvPr/>
        </p:nvSpPr>
        <p:spPr bwMode="auto">
          <a:xfrm>
            <a:off x="2944180" y="5459209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/>
          <p:nvPr/>
        </p:nvSpPr>
        <p:spPr bwMode="auto">
          <a:xfrm>
            <a:off x="3191247" y="5198953"/>
            <a:ext cx="1230045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/>
          <p:nvPr/>
        </p:nvSpPr>
        <p:spPr bwMode="auto">
          <a:xfrm>
            <a:off x="4505621" y="5236028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/>
          <p:nvPr/>
        </p:nvSpPr>
        <p:spPr bwMode="auto">
          <a:xfrm>
            <a:off x="2389498" y="4012527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/>
          <p:nvPr/>
        </p:nvSpPr>
        <p:spPr bwMode="auto">
          <a:xfrm>
            <a:off x="2636565" y="3752270"/>
            <a:ext cx="1230044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/>
          <p:nvPr/>
        </p:nvSpPr>
        <p:spPr bwMode="auto">
          <a:xfrm>
            <a:off x="3927675" y="378934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/>
          <p:nvPr/>
        </p:nvSpPr>
        <p:spPr bwMode="auto">
          <a:xfrm>
            <a:off x="2948541" y="2561483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/>
          <p:nvPr/>
        </p:nvSpPr>
        <p:spPr bwMode="auto">
          <a:xfrm>
            <a:off x="3197523" y="2301953"/>
            <a:ext cx="1236126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/>
          <p:nvPr/>
        </p:nvSpPr>
        <p:spPr bwMode="auto">
          <a:xfrm>
            <a:off x="4509983" y="233830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6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3" y="4588390"/>
            <a:ext cx="12858044" cy="2025135"/>
          </a:xfrm>
          <a:prstGeom prst="rect">
            <a:avLst/>
          </a:prstGeom>
          <a:solidFill>
            <a:srgbClr val="E5A03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52"/>
          <p:cNvSpPr txBox="1"/>
          <p:nvPr/>
        </p:nvSpPr>
        <p:spPr>
          <a:xfrm>
            <a:off x="6429376" y="4700531"/>
            <a:ext cx="3807254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53"/>
          <p:cNvSpPr txBox="1"/>
          <p:nvPr/>
        </p:nvSpPr>
        <p:spPr>
          <a:xfrm>
            <a:off x="6429376" y="5505514"/>
            <a:ext cx="5265351" cy="9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6468" y="133093"/>
            <a:ext cx="4132943" cy="12960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8998" y="2887276"/>
            <a:ext cx="4131275" cy="3402227"/>
          </a:xfrm>
          <a:prstGeom prst="rect">
            <a:avLst/>
          </a:prstGeom>
          <a:solidFill>
            <a:srgbClr val="E5A03B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52"/>
          <p:cNvSpPr txBox="1"/>
          <p:nvPr/>
        </p:nvSpPr>
        <p:spPr>
          <a:xfrm>
            <a:off x="1083019" y="3584310"/>
            <a:ext cx="3634926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53"/>
          <p:cNvSpPr txBox="1"/>
          <p:nvPr/>
        </p:nvSpPr>
        <p:spPr>
          <a:xfrm>
            <a:off x="1083019" y="4242076"/>
            <a:ext cx="3483232" cy="121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10224" y="-2102826"/>
            <a:ext cx="11438302" cy="11438302"/>
            <a:chOff x="5274" y="1265"/>
            <a:chExt cx="8609" cy="8609"/>
          </a:xfrm>
        </p:grpSpPr>
        <p:sp>
          <p:nvSpPr>
            <p:cNvPr id="11" name="椭圆 10"/>
            <p:cNvSpPr/>
            <p:nvPr/>
          </p:nvSpPr>
          <p:spPr>
            <a:xfrm>
              <a:off x="5274" y="1265"/>
              <a:ext cx="8609" cy="8609"/>
            </a:xfrm>
            <a:prstGeom prst="ellipse">
              <a:avLst/>
            </a:prstGeom>
            <a:solidFill>
              <a:schemeClr val="tx1">
                <a:alpha val="69804"/>
              </a:schemeClr>
            </a:solidFill>
            <a:ln w="12700">
              <a:solidFill>
                <a:srgbClr val="419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80" y="1489"/>
              <a:ext cx="8210" cy="8210"/>
            </a:xfrm>
            <a:prstGeom prst="ellipse">
              <a:avLst/>
            </a:prstGeom>
            <a:noFill/>
            <a:ln w="9525">
              <a:solidFill>
                <a:srgbClr val="A67346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178896" y="2336762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4" name="MH_Entry_2"/>
          <p:cNvSpPr/>
          <p:nvPr>
            <p:custDataLst>
              <p:tags r:id="rId2"/>
            </p:custDataLst>
          </p:nvPr>
        </p:nvSpPr>
        <p:spPr>
          <a:xfrm flipH="1">
            <a:off x="2716784" y="3228656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1390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5" name="MH_Entry_3"/>
          <p:cNvSpPr/>
          <p:nvPr>
            <p:custDataLst>
              <p:tags r:id="rId3"/>
            </p:custDataLst>
          </p:nvPr>
        </p:nvSpPr>
        <p:spPr>
          <a:xfrm>
            <a:off x="6178896" y="4120550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6" name="MH_Entry_4"/>
          <p:cNvSpPr/>
          <p:nvPr>
            <p:custDataLst>
              <p:tags r:id="rId4"/>
            </p:custDataLst>
          </p:nvPr>
        </p:nvSpPr>
        <p:spPr>
          <a:xfrm flipH="1">
            <a:off x="2716784" y="5012444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1390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7" name="MH_Number_1"/>
          <p:cNvSpPr txBox="1"/>
          <p:nvPr>
            <p:custDataLst>
              <p:tags r:id="rId5"/>
            </p:custDataLst>
          </p:nvPr>
        </p:nvSpPr>
        <p:spPr>
          <a:xfrm>
            <a:off x="6165440" y="2353986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2"/>
          <p:cNvSpPr txBox="1"/>
          <p:nvPr>
            <p:custDataLst>
              <p:tags r:id="rId6"/>
            </p:custDataLst>
          </p:nvPr>
        </p:nvSpPr>
        <p:spPr>
          <a:xfrm>
            <a:off x="6165440" y="3246709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 txBox="1"/>
          <p:nvPr>
            <p:custDataLst>
              <p:tags r:id="rId7"/>
            </p:custDataLst>
          </p:nvPr>
        </p:nvSpPr>
        <p:spPr>
          <a:xfrm>
            <a:off x="6165440" y="4139432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4"/>
          <p:cNvSpPr txBox="1"/>
          <p:nvPr>
            <p:custDataLst>
              <p:tags r:id="rId8"/>
            </p:custDataLst>
          </p:nvPr>
        </p:nvSpPr>
        <p:spPr>
          <a:xfrm>
            <a:off x="6165440" y="5032155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Others_1"/>
          <p:cNvSpPr/>
          <p:nvPr>
            <p:custDataLst>
              <p:tags r:id="rId9"/>
            </p:custDataLst>
          </p:nvPr>
        </p:nvSpPr>
        <p:spPr>
          <a:xfrm>
            <a:off x="129746" y="395366"/>
            <a:ext cx="611278" cy="1157052"/>
          </a:xfrm>
          <a:custGeom>
            <a:avLst/>
            <a:gdLst>
              <a:gd name="connsiteX0" fmla="*/ 1 w 776515"/>
              <a:gd name="connsiteY0" fmla="*/ 0 h 1553028"/>
              <a:gd name="connsiteX1" fmla="*/ 776515 w 776515"/>
              <a:gd name="connsiteY1" fmla="*/ 776514 h 1553028"/>
              <a:gd name="connsiteX2" fmla="*/ 1 w 776515"/>
              <a:gd name="connsiteY2" fmla="*/ 1553028 h 1553028"/>
              <a:gd name="connsiteX3" fmla="*/ 0 w 776515"/>
              <a:gd name="connsiteY3" fmla="*/ 1553028 h 1553028"/>
              <a:gd name="connsiteX4" fmla="*/ 0 w 776515"/>
              <a:gd name="connsiteY4" fmla="*/ 0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515" h="1553028">
                <a:moveTo>
                  <a:pt x="1" y="0"/>
                </a:moveTo>
                <a:cubicBezTo>
                  <a:pt x="428858" y="0"/>
                  <a:pt x="776515" y="347657"/>
                  <a:pt x="776515" y="776514"/>
                </a:cubicBezTo>
                <a:cubicBezTo>
                  <a:pt x="776515" y="1205371"/>
                  <a:pt x="428858" y="1553028"/>
                  <a:pt x="1" y="1553028"/>
                </a:cubicBezTo>
                <a:lnTo>
                  <a:pt x="0" y="15530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Others_2"/>
          <p:cNvSpPr txBox="1"/>
          <p:nvPr>
            <p:custDataLst>
              <p:tags r:id="rId10"/>
            </p:custDataLst>
          </p:nvPr>
        </p:nvSpPr>
        <p:spPr>
          <a:xfrm>
            <a:off x="1793266" y="395367"/>
            <a:ext cx="1847036" cy="1158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506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en-US" altLang="zh-CN" sz="506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845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s_3"/>
          <p:cNvSpPr/>
          <p:nvPr>
            <p:custDataLst>
              <p:tags r:id="rId11"/>
            </p:custDataLst>
          </p:nvPr>
        </p:nvSpPr>
        <p:spPr>
          <a:xfrm>
            <a:off x="352" y="395366"/>
            <a:ext cx="90071" cy="1157052"/>
          </a:xfrm>
          <a:custGeom>
            <a:avLst/>
            <a:gdLst>
              <a:gd name="connsiteX0" fmla="*/ 0 w 63524"/>
              <a:gd name="connsiteY0" fmla="*/ 0 h 816033"/>
              <a:gd name="connsiteX1" fmla="*/ 1 w 63524"/>
              <a:gd name="connsiteY1" fmla="*/ 0 h 816033"/>
              <a:gd name="connsiteX2" fmla="*/ 63524 w 63524"/>
              <a:gd name="connsiteY2" fmla="*/ 6061 h 816033"/>
              <a:gd name="connsiteX3" fmla="*/ 63524 w 63524"/>
              <a:gd name="connsiteY3" fmla="*/ 809972 h 816033"/>
              <a:gd name="connsiteX4" fmla="*/ 1 w 63524"/>
              <a:gd name="connsiteY4" fmla="*/ 816033 h 816033"/>
              <a:gd name="connsiteX5" fmla="*/ 0 w 63524"/>
              <a:gd name="connsiteY5" fmla="*/ 816033 h 8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4" h="816033">
                <a:moveTo>
                  <a:pt x="0" y="0"/>
                </a:moveTo>
                <a:lnTo>
                  <a:pt x="1" y="0"/>
                </a:lnTo>
                <a:lnTo>
                  <a:pt x="63524" y="6061"/>
                </a:lnTo>
                <a:lnTo>
                  <a:pt x="63524" y="809972"/>
                </a:lnTo>
                <a:lnTo>
                  <a:pt x="1" y="816033"/>
                </a:lnTo>
                <a:lnTo>
                  <a:pt x="0" y="8160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81570" y="0"/>
            <a:ext cx="2673178" cy="7232650"/>
          </a:xfrm>
          <a:prstGeom prst="rect">
            <a:avLst/>
          </a:prstGeom>
          <a:solidFill>
            <a:srgbClr val="E5A03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52"/>
          <p:cNvSpPr txBox="1"/>
          <p:nvPr/>
        </p:nvSpPr>
        <p:spPr>
          <a:xfrm>
            <a:off x="630363" y="2320239"/>
            <a:ext cx="2673178" cy="144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53"/>
          <p:cNvSpPr txBox="1"/>
          <p:nvPr/>
        </p:nvSpPr>
        <p:spPr>
          <a:xfrm>
            <a:off x="630363" y="3800370"/>
            <a:ext cx="2558797" cy="177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4186" y="5722466"/>
            <a:ext cx="3506742" cy="129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-9504" y="-5534"/>
            <a:ext cx="12867900" cy="72381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solidFill>
              <a:srgbClr val="E1E8E8"/>
            </a:solidFill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Freeform 7"/>
          <p:cNvSpPr/>
          <p:nvPr/>
        </p:nvSpPr>
        <p:spPr bwMode="auto">
          <a:xfrm>
            <a:off x="353" y="0"/>
            <a:ext cx="12858044" cy="7232650"/>
          </a:xfrm>
          <a:custGeom>
            <a:avLst/>
            <a:gdLst>
              <a:gd name="T0" fmla="*/ 0 w 5734"/>
              <a:gd name="T1" fmla="*/ 0 h 3224"/>
              <a:gd name="T2" fmla="*/ 1958 w 5734"/>
              <a:gd name="T3" fmla="*/ 0 h 3224"/>
              <a:gd name="T4" fmla="*/ 5734 w 5734"/>
              <a:gd name="T5" fmla="*/ 3224 h 3224"/>
              <a:gd name="T6" fmla="*/ 1182 w 5734"/>
              <a:gd name="T7" fmla="*/ 3224 h 3224"/>
              <a:gd name="T8" fmla="*/ 0 w 5734"/>
              <a:gd name="T9" fmla="*/ 2214 h 3224"/>
              <a:gd name="T10" fmla="*/ 0 w 5734"/>
              <a:gd name="T1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4" h="3224">
                <a:moveTo>
                  <a:pt x="0" y="0"/>
                </a:moveTo>
                <a:lnTo>
                  <a:pt x="1958" y="0"/>
                </a:lnTo>
                <a:lnTo>
                  <a:pt x="5734" y="3224"/>
                </a:lnTo>
                <a:lnTo>
                  <a:pt x="1182" y="3224"/>
                </a:lnTo>
                <a:lnTo>
                  <a:pt x="0" y="2214"/>
                </a:lnTo>
                <a:lnTo>
                  <a:pt x="0" y="0"/>
                </a:lnTo>
                <a:close/>
              </a:path>
            </a:pathLst>
          </a:custGeom>
          <a:solidFill>
            <a:srgbClr val="E5A03B">
              <a:alpha val="60000"/>
            </a:srgb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7527" y="376110"/>
            <a:ext cx="3911429" cy="1489467"/>
          </a:xfrm>
          <a:prstGeom prst="rect">
            <a:avLst/>
          </a:prstGeom>
        </p:spPr>
      </p:pic>
      <p:sp>
        <p:nvSpPr>
          <p:cNvPr id="5" name="TextBox 152"/>
          <p:cNvSpPr txBox="1"/>
          <p:nvPr/>
        </p:nvSpPr>
        <p:spPr>
          <a:xfrm>
            <a:off x="1245029" y="2376835"/>
            <a:ext cx="3634926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53"/>
          <p:cNvSpPr txBox="1"/>
          <p:nvPr/>
        </p:nvSpPr>
        <p:spPr>
          <a:xfrm>
            <a:off x="1245030" y="3034601"/>
            <a:ext cx="3483232" cy="2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 bwMode="auto">
          <a:xfrm>
            <a:off x="352" y="-1"/>
            <a:ext cx="12858044" cy="7232650"/>
          </a:xfrm>
          <a:custGeom>
            <a:avLst/>
            <a:gdLst>
              <a:gd name="connsiteX0" fmla="*/ 6153941 w 9144000"/>
              <a:gd name="connsiteY0" fmla="*/ 1758107 h 5143500"/>
              <a:gd name="connsiteX1" fmla="*/ 9140811 w 9144000"/>
              <a:gd name="connsiteY1" fmla="*/ 5143500 h 5143500"/>
              <a:gd name="connsiteX2" fmla="*/ 70167 w 9144000"/>
              <a:gd name="connsiteY2" fmla="*/ 5143500 h 5143500"/>
              <a:gd name="connsiteX3" fmla="*/ 9144000 w 9144000"/>
              <a:gd name="connsiteY3" fmla="*/ 74983 h 5143500"/>
              <a:gd name="connsiteX4" fmla="*/ 9144000 w 9144000"/>
              <a:gd name="connsiteY4" fmla="*/ 5012680 h 5143500"/>
              <a:gd name="connsiteX5" fmla="*/ 6235270 w 9144000"/>
              <a:gd name="connsiteY5" fmla="*/ 1711842 h 5143500"/>
              <a:gd name="connsiteX6" fmla="*/ 0 w 9144000"/>
              <a:gd name="connsiteY6" fmla="*/ 0 h 5143500"/>
              <a:gd name="connsiteX7" fmla="*/ 4602300 w 9144000"/>
              <a:gd name="connsiteY7" fmla="*/ 0 h 5143500"/>
              <a:gd name="connsiteX8" fmla="*/ 4629410 w 9144000"/>
              <a:gd name="connsiteY8" fmla="*/ 27122 h 5143500"/>
              <a:gd name="connsiteX9" fmla="*/ 6093343 w 9144000"/>
              <a:gd name="connsiteY9" fmla="*/ 1689506 h 5143500"/>
              <a:gd name="connsiteX10" fmla="*/ 0 w 9144000"/>
              <a:gd name="connsiteY10" fmla="*/ 5079685 h 5143500"/>
              <a:gd name="connsiteX11" fmla="*/ 4725092 w 9144000"/>
              <a:gd name="connsiteY11" fmla="*/ 0 h 5143500"/>
              <a:gd name="connsiteX12" fmla="*/ 9096161 w 9144000"/>
              <a:gd name="connsiteY12" fmla="*/ 0 h 5143500"/>
              <a:gd name="connsiteX13" fmla="*/ 6173079 w 9144000"/>
              <a:gd name="connsiteY13" fmla="*/ 164483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5143500">
                <a:moveTo>
                  <a:pt x="6153941" y="1758107"/>
                </a:moveTo>
                <a:lnTo>
                  <a:pt x="9140811" y="5143500"/>
                </a:lnTo>
                <a:lnTo>
                  <a:pt x="70167" y="5143500"/>
                </a:lnTo>
                <a:close/>
                <a:moveTo>
                  <a:pt x="9144000" y="74983"/>
                </a:moveTo>
                <a:lnTo>
                  <a:pt x="9144000" y="5012680"/>
                </a:lnTo>
                <a:lnTo>
                  <a:pt x="6235270" y="1711842"/>
                </a:lnTo>
                <a:close/>
                <a:moveTo>
                  <a:pt x="0" y="0"/>
                </a:moveTo>
                <a:lnTo>
                  <a:pt x="4602300" y="0"/>
                </a:lnTo>
                <a:lnTo>
                  <a:pt x="4629410" y="27122"/>
                </a:lnTo>
                <a:lnTo>
                  <a:pt x="6093343" y="1689506"/>
                </a:lnTo>
                <a:lnTo>
                  <a:pt x="0" y="5079685"/>
                </a:lnTo>
                <a:close/>
                <a:moveTo>
                  <a:pt x="4725092" y="0"/>
                </a:moveTo>
                <a:lnTo>
                  <a:pt x="9096161" y="0"/>
                </a:lnTo>
                <a:lnTo>
                  <a:pt x="6173079" y="164483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9" y="-48861"/>
            <a:ext cx="2223983" cy="2887276"/>
          </a:xfrm>
          <a:prstGeom prst="rect">
            <a:avLst/>
          </a:prstGeom>
        </p:spPr>
      </p:pic>
      <p:sp>
        <p:nvSpPr>
          <p:cNvPr id="6" name="TextBox 152"/>
          <p:cNvSpPr txBox="1"/>
          <p:nvPr/>
        </p:nvSpPr>
        <p:spPr>
          <a:xfrm>
            <a:off x="2855423" y="5479450"/>
            <a:ext cx="3127447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sz="281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YOUR TITLE</a:t>
            </a:r>
          </a:p>
        </p:txBody>
      </p:sp>
      <p:sp>
        <p:nvSpPr>
          <p:cNvPr id="7" name="TextBox 153"/>
          <p:cNvSpPr txBox="1"/>
          <p:nvPr/>
        </p:nvSpPr>
        <p:spPr>
          <a:xfrm>
            <a:off x="2855424" y="6058445"/>
            <a:ext cx="3507456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5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15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PA_文本框 23"/>
          <p:cNvSpPr txBox="1"/>
          <p:nvPr>
            <p:custDataLst>
              <p:tags r:id="rId2"/>
            </p:custDataLst>
          </p:nvPr>
        </p:nvSpPr>
        <p:spPr>
          <a:xfrm>
            <a:off x="668735" y="663997"/>
            <a:ext cx="5264266" cy="151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40" dirty="0">
                <a:solidFill>
                  <a:schemeClr val="accent2"/>
                </a:solidFill>
                <a:latin typeface="+mj-lt"/>
                <a:ea typeface="+mj-ea"/>
                <a:cs typeface="Lato Black" panose="020F0502020204030203" pitchFamily="34" charset="0"/>
              </a:rPr>
              <a:t>202X</a:t>
            </a:r>
          </a:p>
          <a:p>
            <a:r>
              <a:rPr lang="zh-CN" altLang="en-US" sz="4640" dirty="0">
                <a:solidFill>
                  <a:schemeClr val="accent2"/>
                </a:solidFill>
                <a:latin typeface="+mj-lt"/>
                <a:ea typeface="+mj-ea"/>
              </a:rPr>
              <a:t>感谢聆听 批评指导</a:t>
            </a:r>
            <a:endParaRPr lang="en-US" altLang="zh-CN" sz="5400" dirty="0">
              <a:solidFill>
                <a:schemeClr val="accent2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cxnSp>
        <p:nvCxnSpPr>
          <p:cNvPr id="51" name="PA_直接连接符 27"/>
          <p:cNvCxnSpPr/>
          <p:nvPr>
            <p:custDataLst>
              <p:tags r:id="rId3"/>
            </p:custDataLst>
          </p:nvPr>
        </p:nvCxnSpPr>
        <p:spPr>
          <a:xfrm>
            <a:off x="795021" y="3166821"/>
            <a:ext cx="14369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90167E-7 L -0.02469 7.9016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5994277" y="1481625"/>
            <a:ext cx="5750762" cy="4798996"/>
            <a:chOff x="5683440" y="1404876"/>
            <a:chExt cx="5452874" cy="455040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83440" y="1404878"/>
              <a:ext cx="5452874" cy="455040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254000" sx="101000" sy="101000" algn="ctr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38" name="矩形 37"/>
            <p:cNvSpPr/>
            <p:nvPr/>
          </p:nvSpPr>
          <p:spPr>
            <a:xfrm>
              <a:off x="5683440" y="1404876"/>
              <a:ext cx="5452874" cy="455040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7612617" y="2289515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</a:t>
            </a:r>
            <a:endParaRPr lang="zh-CN" alt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12617" y="2791507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</a:t>
            </a:r>
            <a:endParaRPr lang="zh-CN" alt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36441" y="1272319"/>
            <a:ext cx="3289370" cy="4716084"/>
            <a:chOff x="1077239" y="1206413"/>
            <a:chExt cx="3118981" cy="4471792"/>
          </a:xfrm>
        </p:grpSpPr>
        <p:sp>
          <p:nvSpPr>
            <p:cNvPr id="7" name="矩形 6"/>
            <p:cNvSpPr/>
            <p:nvPr/>
          </p:nvSpPr>
          <p:spPr>
            <a:xfrm>
              <a:off x="1077239" y="1206413"/>
              <a:ext cx="3118981" cy="447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04795" y="1348113"/>
              <a:ext cx="1245157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1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BEFORE</a:t>
              </a:r>
              <a:endParaRPr lang="zh-CN" altLang="en-US" sz="211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47090" y="2088326"/>
              <a:ext cx="1379279" cy="64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</a:t>
              </a:r>
              <a:endParaRPr lang="en-US" altLang="zh-CN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awareness</a:t>
              </a:r>
              <a:endParaRPr lang="zh-CN" altLang="en-US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69003" y="3367740"/>
              <a:ext cx="935449" cy="64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坚强</a:t>
              </a:r>
              <a:endParaRPr lang="en-US" altLang="zh-CN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strong</a:t>
              </a:r>
              <a:endParaRPr lang="zh-CN" altLang="en-US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157788" y="4647153"/>
              <a:ext cx="957884" cy="64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忠实</a:t>
              </a:r>
              <a:endParaRPr lang="en-US" altLang="zh-CN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loyalty</a:t>
              </a:r>
              <a:endParaRPr lang="zh-CN" altLang="en-US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822538" y="2948610"/>
              <a:ext cx="1628382" cy="205177"/>
              <a:chOff x="175365" y="1508654"/>
              <a:chExt cx="1628382" cy="205177"/>
            </a:xfrm>
          </p:grpSpPr>
          <p:sp>
            <p:nvSpPr>
              <p:cNvPr id="29" name="等腰三角形 28"/>
              <p:cNvSpPr/>
              <p:nvPr/>
            </p:nvSpPr>
            <p:spPr>
              <a:xfrm rot="10800000">
                <a:off x="826718" y="1508654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175365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240077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1822538" y="4228024"/>
              <a:ext cx="1628382" cy="205177"/>
              <a:chOff x="175365" y="1508654"/>
              <a:chExt cx="1628382" cy="205177"/>
            </a:xfrm>
          </p:grpSpPr>
          <p:sp>
            <p:nvSpPr>
              <p:cNvPr id="33" name="等腰三角形 32"/>
              <p:cNvSpPr/>
              <p:nvPr/>
            </p:nvSpPr>
            <p:spPr>
              <a:xfrm rot="10800000">
                <a:off x="826718" y="1508654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75365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240077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>
            <a:off x="3480883" y="734824"/>
            <a:ext cx="4039153" cy="5791075"/>
            <a:chOff x="3300239" y="696760"/>
            <a:chExt cx="3829926" cy="5491098"/>
          </a:xfrm>
        </p:grpSpPr>
        <p:sp>
          <p:nvSpPr>
            <p:cNvPr id="8" name="矩形 7"/>
            <p:cNvSpPr/>
            <p:nvPr/>
          </p:nvSpPr>
          <p:spPr>
            <a:xfrm>
              <a:off x="3300239" y="696760"/>
              <a:ext cx="3829926" cy="5491098"/>
            </a:xfrm>
            <a:prstGeom prst="rect">
              <a:avLst/>
            </a:prstGeom>
            <a:solidFill>
              <a:schemeClr val="accent3">
                <a:alpha val="94902"/>
              </a:schemeClr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05234" y="886448"/>
              <a:ext cx="2619939" cy="51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955" b="1" spc="316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DIRECTORY</a:t>
              </a:r>
              <a:endParaRPr lang="zh-CN" altLang="en-US" sz="2955" b="1" spc="31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06234" y="1609048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06235" y="2686255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06234" y="3763463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401011" y="2406614"/>
              <a:ext cx="1628382" cy="205177"/>
              <a:chOff x="175365" y="1007021"/>
              <a:chExt cx="1628382" cy="205177"/>
            </a:xfrm>
          </p:grpSpPr>
          <p:sp>
            <p:nvSpPr>
              <p:cNvPr id="18" name="等腰三角形 17"/>
              <p:cNvSpPr/>
              <p:nvPr/>
            </p:nvSpPr>
            <p:spPr>
              <a:xfrm rot="10800000">
                <a:off x="826718" y="1007021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75365" y="1109612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240077" y="1109611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4364885" y="3490622"/>
              <a:ext cx="1664508" cy="1337137"/>
              <a:chOff x="139239" y="548746"/>
              <a:chExt cx="1664508" cy="1337137"/>
            </a:xfrm>
          </p:grpSpPr>
          <p:sp>
            <p:nvSpPr>
              <p:cNvPr id="22" name="等腰三角形 21"/>
              <p:cNvSpPr/>
              <p:nvPr/>
            </p:nvSpPr>
            <p:spPr>
              <a:xfrm rot="10800000">
                <a:off x="826718" y="548746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75365" y="651335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240077" y="651335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等腰三角形 40"/>
              <p:cNvSpPr/>
              <p:nvPr/>
            </p:nvSpPr>
            <p:spPr>
              <a:xfrm rot="10800000">
                <a:off x="790591" y="1680706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39239" y="1783296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203950" y="1783296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4106234" y="4931551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73505" y="295104"/>
            <a:ext cx="4050270" cy="364524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62495" y="295104"/>
            <a:ext cx="4050270" cy="364524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62495" y="4088228"/>
            <a:ext cx="4050270" cy="28493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52"/>
          <p:cNvSpPr txBox="1"/>
          <p:nvPr/>
        </p:nvSpPr>
        <p:spPr>
          <a:xfrm>
            <a:off x="1929911" y="3292303"/>
            <a:ext cx="1759969" cy="3645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93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DELICIOUS FOOD ON THE TABLE</a:t>
            </a:r>
            <a:endParaRPr lang="id-ID" sz="393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152"/>
          <p:cNvSpPr txBox="1"/>
          <p:nvPr/>
        </p:nvSpPr>
        <p:spPr>
          <a:xfrm>
            <a:off x="3398765" y="2644471"/>
            <a:ext cx="972317" cy="963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93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food</a:t>
            </a:r>
            <a:endParaRPr lang="id-ID" sz="393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8392" y="4472019"/>
            <a:ext cx="4239830" cy="1377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7" cy="831542"/>
            <a:chOff x="-158386" y="2124222"/>
            <a:chExt cx="4463257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5" cy="831542"/>
            <a:chOff x="-159167" y="2124222"/>
            <a:chExt cx="4466319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7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4975" y="457115"/>
            <a:ext cx="5670378" cy="6318421"/>
          </a:xfrm>
          <a:prstGeom prst="rect">
            <a:avLst/>
          </a:prstGeom>
          <a:solidFill>
            <a:srgbClr val="E5A0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7991" y="3616326"/>
            <a:ext cx="5184346" cy="2997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52"/>
          <p:cNvSpPr txBox="1"/>
          <p:nvPr/>
        </p:nvSpPr>
        <p:spPr>
          <a:xfrm>
            <a:off x="596985" y="878165"/>
            <a:ext cx="3807254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53"/>
          <p:cNvSpPr txBox="1"/>
          <p:nvPr/>
        </p:nvSpPr>
        <p:spPr>
          <a:xfrm>
            <a:off x="596986" y="1509213"/>
            <a:ext cx="5265351" cy="177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id-ID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59267"/>
            <a:ext cx="12858750" cy="260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2802" y="2087558"/>
            <a:ext cx="1209531" cy="2132187"/>
            <a:chOff x="647700" y="1123950"/>
            <a:chExt cx="990600" cy="1746250"/>
          </a:xfrm>
        </p:grpSpPr>
        <p:sp>
          <p:nvSpPr>
            <p:cNvPr id="25" name="Rectangle 24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261926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Freeform 89"/>
          <p:cNvSpPr>
            <a:spLocks noEditPoints="1"/>
          </p:cNvSpPr>
          <p:nvPr/>
        </p:nvSpPr>
        <p:spPr bwMode="auto">
          <a:xfrm>
            <a:off x="2333646" y="3167222"/>
            <a:ext cx="507848" cy="5078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1777491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517974" y="3963881"/>
            <a:ext cx="1209531" cy="2132187"/>
            <a:chOff x="2165350" y="2786822"/>
            <a:chExt cx="990600" cy="1746250"/>
          </a:xfrm>
        </p:grpSpPr>
        <p:sp>
          <p:nvSpPr>
            <p:cNvPr id="34" name="Rectangle 33"/>
            <p:cNvSpPr/>
            <p:nvPr/>
          </p:nvSpPr>
          <p:spPr>
            <a:xfrm flipV="1">
              <a:off x="2165350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flipV="1">
              <a:off x="2257425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3797098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Text Placeholder 3"/>
          <p:cNvSpPr txBox="1"/>
          <p:nvPr/>
        </p:nvSpPr>
        <p:spPr>
          <a:xfrm>
            <a:off x="3364930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053148" y="2087558"/>
            <a:ext cx="1209531" cy="2132187"/>
            <a:chOff x="647700" y="1123950"/>
            <a:chExt cx="990600" cy="1746250"/>
          </a:xfrm>
        </p:grpSpPr>
        <p:sp>
          <p:nvSpPr>
            <p:cNvPr id="40" name="Rectangle 39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332273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3"/>
          <p:cNvSpPr txBox="1"/>
          <p:nvPr/>
        </p:nvSpPr>
        <p:spPr>
          <a:xfrm>
            <a:off x="486823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588320" y="3963881"/>
            <a:ext cx="1209531" cy="2132187"/>
            <a:chOff x="4676775" y="2786822"/>
            <a:chExt cx="990600" cy="1746250"/>
          </a:xfrm>
        </p:grpSpPr>
        <p:sp>
          <p:nvSpPr>
            <p:cNvPr id="46" name="Rectangle 45"/>
            <p:cNvSpPr/>
            <p:nvPr/>
          </p:nvSpPr>
          <p:spPr>
            <a:xfrm flipV="1">
              <a:off x="467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flipV="1">
              <a:off x="476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67446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9" name="Text Placeholder 3"/>
          <p:cNvSpPr txBox="1"/>
          <p:nvPr/>
        </p:nvSpPr>
        <p:spPr>
          <a:xfrm>
            <a:off x="6431401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123495" y="2087558"/>
            <a:ext cx="1209531" cy="2132187"/>
            <a:chOff x="647700" y="1123950"/>
            <a:chExt cx="990600" cy="1746250"/>
          </a:xfrm>
        </p:grpSpPr>
        <p:sp>
          <p:nvSpPr>
            <p:cNvPr id="51" name="Rectangle 50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8402619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5" name="Text Placeholder 3"/>
          <p:cNvSpPr txBox="1"/>
          <p:nvPr/>
        </p:nvSpPr>
        <p:spPr>
          <a:xfrm>
            <a:off x="794532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658668" y="3963881"/>
            <a:ext cx="1209531" cy="2132187"/>
            <a:chOff x="7216775" y="2786822"/>
            <a:chExt cx="990600" cy="1746250"/>
          </a:xfrm>
        </p:grpSpPr>
        <p:sp>
          <p:nvSpPr>
            <p:cNvPr id="56" name="Rectangle 55"/>
            <p:cNvSpPr/>
            <p:nvPr/>
          </p:nvSpPr>
          <p:spPr>
            <a:xfrm flipV="1">
              <a:off x="721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6"/>
                </a:gs>
                <a:gs pos="5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 flipV="1">
              <a:off x="730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9937791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9" name="Text Placeholder 3"/>
          <p:cNvSpPr txBox="1"/>
          <p:nvPr/>
        </p:nvSpPr>
        <p:spPr>
          <a:xfrm>
            <a:off x="9520628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3846655" y="4490547"/>
            <a:ext cx="538189" cy="428355"/>
          </a:xfrm>
          <a:custGeom>
            <a:avLst/>
            <a:gdLst/>
            <a:ahLst/>
            <a:cxnLst>
              <a:cxn ang="0">
                <a:pos x="68" y="48"/>
              </a:cxn>
              <a:cxn ang="0">
                <a:pos x="62" y="54"/>
              </a:cxn>
              <a:cxn ang="0">
                <a:pos x="7" y="54"/>
              </a:cxn>
              <a:cxn ang="0">
                <a:pos x="0" y="48"/>
              </a:cxn>
              <a:cxn ang="0">
                <a:pos x="0" y="6"/>
              </a:cxn>
              <a:cxn ang="0">
                <a:pos x="7" y="0"/>
              </a:cxn>
              <a:cxn ang="0">
                <a:pos x="62" y="0"/>
              </a:cxn>
              <a:cxn ang="0">
                <a:pos x="68" y="6"/>
              </a:cxn>
              <a:cxn ang="0">
                <a:pos x="68" y="48"/>
              </a:cxn>
              <a:cxn ang="0">
                <a:pos x="62" y="5"/>
              </a:cxn>
              <a:cxn ang="0">
                <a:pos x="7" y="5"/>
              </a:cxn>
              <a:cxn ang="0">
                <a:pos x="5" y="6"/>
              </a:cxn>
              <a:cxn ang="0">
                <a:pos x="11" y="17"/>
              </a:cxn>
              <a:cxn ang="0">
                <a:pos x="26" y="29"/>
              </a:cxn>
              <a:cxn ang="0">
                <a:pos x="34" y="34"/>
              </a:cxn>
              <a:cxn ang="0">
                <a:pos x="34" y="34"/>
              </a:cxn>
              <a:cxn ang="0">
                <a:pos x="34" y="34"/>
              </a:cxn>
              <a:cxn ang="0">
                <a:pos x="43" y="29"/>
              </a:cxn>
              <a:cxn ang="0">
                <a:pos x="58" y="17"/>
              </a:cxn>
              <a:cxn ang="0">
                <a:pos x="64" y="8"/>
              </a:cxn>
              <a:cxn ang="0">
                <a:pos x="62" y="5"/>
              </a:cxn>
              <a:cxn ang="0">
                <a:pos x="64" y="19"/>
              </a:cxn>
              <a:cxn ang="0">
                <a:pos x="61" y="21"/>
              </a:cxn>
              <a:cxn ang="0">
                <a:pos x="45" y="34"/>
              </a:cxn>
              <a:cxn ang="0">
                <a:pos x="34" y="39"/>
              </a:cxn>
              <a:cxn ang="0">
                <a:pos x="34" y="39"/>
              </a:cxn>
              <a:cxn ang="0">
                <a:pos x="34" y="39"/>
              </a:cxn>
              <a:cxn ang="0">
                <a:pos x="24" y="34"/>
              </a:cxn>
              <a:cxn ang="0">
                <a:pos x="8" y="21"/>
              </a:cxn>
              <a:cxn ang="0">
                <a:pos x="5" y="19"/>
              </a:cxn>
              <a:cxn ang="0">
                <a:pos x="5" y="48"/>
              </a:cxn>
              <a:cxn ang="0">
                <a:pos x="7" y="49"/>
              </a:cxn>
              <a:cxn ang="0">
                <a:pos x="62" y="49"/>
              </a:cxn>
              <a:cxn ang="0">
                <a:pos x="64" y="48"/>
              </a:cxn>
              <a:cxn ang="0">
                <a:pos x="64" y="19"/>
              </a:cxn>
            </a:cxnLst>
            <a:rect l="0" t="0" r="r" b="b"/>
            <a:pathLst>
              <a:path w="68" h="54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226"/>
          <p:cNvSpPr>
            <a:spLocks noEditPoints="1"/>
          </p:cNvSpPr>
          <p:nvPr/>
        </p:nvSpPr>
        <p:spPr bwMode="auto">
          <a:xfrm>
            <a:off x="5367162" y="3356404"/>
            <a:ext cx="597013" cy="4001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29"/>
          <p:cNvSpPr>
            <a:spLocks noEditPoints="1"/>
          </p:cNvSpPr>
          <p:nvPr/>
        </p:nvSpPr>
        <p:spPr bwMode="auto">
          <a:xfrm>
            <a:off x="6958163" y="4503940"/>
            <a:ext cx="466754" cy="469929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217"/>
          <p:cNvSpPr>
            <a:spLocks noEditPoints="1"/>
          </p:cNvSpPr>
          <p:nvPr/>
        </p:nvSpPr>
        <p:spPr bwMode="auto">
          <a:xfrm>
            <a:off x="8483646" y="3356404"/>
            <a:ext cx="495053" cy="37129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 noEditPoints="1"/>
          </p:cNvSpPr>
          <p:nvPr/>
        </p:nvSpPr>
        <p:spPr bwMode="auto">
          <a:xfrm>
            <a:off x="10012228" y="4490546"/>
            <a:ext cx="504357" cy="39120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5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2" grpId="0"/>
      <p:bldP spid="36" grpId="0" animBg="1"/>
      <p:bldP spid="38" grpId="0"/>
      <p:bldP spid="42" grpId="0" animBg="1"/>
      <p:bldP spid="44" grpId="0"/>
      <p:bldP spid="48" grpId="0" animBg="1"/>
      <p:bldP spid="49" grpId="0"/>
      <p:bldP spid="53" grpId="0" animBg="1"/>
      <p:bldP spid="55" grpId="0"/>
      <p:bldP spid="58" grpId="0" animBg="1"/>
      <p:bldP spid="59" grpId="0"/>
      <p:bldP spid="63" grpId="0" animBg="1"/>
      <p:bldP spid="75" grpId="0" animBg="1"/>
      <p:bldP spid="79" grpId="0" animBg="1"/>
      <p:bldP spid="81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2088696-6A77-46EF-B2F5-0F109FBF4E6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OTHERS"/>
  <p:tag name="ID" val="6267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OTHERS"/>
  <p:tag name="ID" val="6267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OTHERS"/>
  <p:tag name="ID" val="6267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2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6521"/>
      </a:accent1>
      <a:accent2>
        <a:srgbClr val="FA6521"/>
      </a:accent2>
      <a:accent3>
        <a:srgbClr val="FA6521"/>
      </a:accent3>
      <a:accent4>
        <a:srgbClr val="FA6521"/>
      </a:accent4>
      <a:accent5>
        <a:srgbClr val="FA6521"/>
      </a:accent5>
      <a:accent6>
        <a:srgbClr val="FA6521"/>
      </a:accent6>
      <a:hlink>
        <a:srgbClr val="FA6521"/>
      </a:hlink>
      <a:folHlink>
        <a:srgbClr val="FA652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Microsoft Office PowerPoint</Application>
  <PresentationFormat>自定义</PresentationFormat>
  <Paragraphs>216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等线 Light</vt:lpstr>
      <vt:lpstr>方正粗谭黑简体</vt:lpstr>
      <vt:lpstr>华文细黑</vt:lpstr>
      <vt:lpstr>微软雅黑</vt:lpstr>
      <vt:lpstr>幼圆</vt:lpstr>
      <vt:lpstr>Agency FB</vt:lpstr>
      <vt:lpstr>Arial</vt:lpstr>
      <vt:lpstr>Calibri</vt:lpstr>
      <vt:lpstr>Franklin Gothic Book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2021-01-05T09:59:11Z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