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2" r:id="rId5"/>
    <p:sldId id="259" r:id="rId6"/>
    <p:sldId id="261"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17455488064704E-2"/>
          <c:y val="7.8832656619631403E-2"/>
          <c:w val="0.84119649482469905"/>
          <c:h val="0.85311261773104197"/>
        </c:manualLayout>
      </c:layout>
      <c:doughnutChart>
        <c:varyColors val="1"/>
        <c:ser>
          <c:idx val="0"/>
          <c:order val="0"/>
          <c:tx>
            <c:strRef>
              <c:f>Sheet1!$B$1</c:f>
              <c:strCache>
                <c:ptCount val="1"/>
                <c:pt idx="0">
                  <c:v>판매</c:v>
                </c:pt>
              </c:strCache>
            </c:strRef>
          </c:tx>
          <c:spPr>
            <a:solidFill>
              <a:srgbClr val="0070C0"/>
            </a:solidFill>
            <a:ln w="6350">
              <a:solidFill>
                <a:schemeClr val="bg1">
                  <a:lumMod val="85000"/>
                </a:schemeClr>
              </a:solidFill>
            </a:ln>
            <a:effectLst>
              <a:outerShdw blurRad="127000" dist="76200" dir="2700000" algn="tl" rotWithShape="0">
                <a:prstClr val="black">
                  <a:alpha val="30000"/>
                </a:prstClr>
              </a:outerShdw>
            </a:effectLst>
            <a:scene3d>
              <a:camera prst="orthographicFront"/>
              <a:lightRig rig="threePt" dir="t"/>
            </a:scene3d>
            <a:sp3d prstMaterial="softEdge">
              <a:bevelT w="0" h="0"/>
            </a:sp3d>
          </c:spPr>
          <c:dPt>
            <c:idx val="0"/>
            <c:bubble3D val="0"/>
            <c:spPr>
              <a:solidFill>
                <a:schemeClr val="accent6"/>
              </a:solidFill>
              <a:ln w="6350">
                <a:solidFill>
                  <a:schemeClr val="bg1">
                    <a:lumMod val="85000"/>
                  </a:schemeClr>
                </a:solidFill>
              </a:ln>
              <a:effectLst>
                <a:outerShdw blurRad="127000" dist="762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E44D-4698-A777-D9C33FA8AE9C}"/>
              </c:ext>
            </c:extLst>
          </c:dPt>
          <c:dPt>
            <c:idx val="1"/>
            <c:bubble3D val="0"/>
            <c:spPr>
              <a:solidFill>
                <a:schemeClr val="bg1">
                  <a:lumMod val="85000"/>
                </a:schemeClr>
              </a:solidFill>
              <a:ln w="6350">
                <a:solidFill>
                  <a:schemeClr val="bg1">
                    <a:lumMod val="85000"/>
                  </a:schemeClr>
                </a:solidFill>
              </a:ln>
              <a:effectLst>
                <a:outerShdw blurRad="127000" dist="762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E44D-4698-A777-D9C33FA8AE9C}"/>
              </c:ext>
            </c:extLst>
          </c:dPt>
          <c:cat>
            <c:strRef>
              <c:f>Sheet1!$A$2:$A$3</c:f>
              <c:strCache>
                <c:ptCount val="2"/>
                <c:pt idx="0">
                  <c:v>value01</c:v>
                </c:pt>
                <c:pt idx="1">
                  <c:v>value02</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E44D-4698-A777-D9C33FA8AE9C}"/>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spPr>
    <a:scene3d>
      <a:camera prst="orthographicFront"/>
      <a:lightRig rig="threePt" dir="t"/>
    </a:scene3d>
    <a:sp3d prstMaterial="softEdge"/>
  </c:spPr>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17455488064704E-2"/>
          <c:y val="7.8832656619631403E-2"/>
          <c:w val="0.84119649482469905"/>
          <c:h val="0.85311261773104197"/>
        </c:manualLayout>
      </c:layout>
      <c:doughnutChart>
        <c:varyColors val="1"/>
        <c:ser>
          <c:idx val="0"/>
          <c:order val="0"/>
          <c:tx>
            <c:strRef>
              <c:f>Sheet1!$B$1</c:f>
              <c:strCache>
                <c:ptCount val="1"/>
                <c:pt idx="0">
                  <c:v>판매</c:v>
                </c:pt>
              </c:strCache>
            </c:strRef>
          </c:tx>
          <c:spPr>
            <a:solidFill>
              <a:srgbClr val="0070C0"/>
            </a:solidFill>
            <a:ln w="6350">
              <a:solidFill>
                <a:schemeClr val="bg1">
                  <a:lumMod val="85000"/>
                </a:schemeClr>
              </a:solidFill>
            </a:ln>
            <a:effectLst>
              <a:outerShdw blurRad="127000" dist="76200" dir="2700000" algn="tl" rotWithShape="0">
                <a:prstClr val="black">
                  <a:alpha val="30000"/>
                </a:prstClr>
              </a:outerShdw>
            </a:effectLst>
            <a:scene3d>
              <a:camera prst="orthographicFront"/>
              <a:lightRig rig="threePt" dir="t"/>
            </a:scene3d>
            <a:sp3d prstMaterial="softEdge">
              <a:bevelT w="0" h="0"/>
            </a:sp3d>
          </c:spPr>
          <c:dPt>
            <c:idx val="0"/>
            <c:bubble3D val="0"/>
            <c:spPr>
              <a:solidFill>
                <a:srgbClr val="D6CF78"/>
              </a:solidFill>
              <a:ln w="6350">
                <a:solidFill>
                  <a:schemeClr val="bg1">
                    <a:lumMod val="85000"/>
                  </a:schemeClr>
                </a:solidFill>
              </a:ln>
              <a:effectLst>
                <a:outerShdw blurRad="127000" dist="762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9CA0-4812-9B90-ACFC6B758527}"/>
              </c:ext>
            </c:extLst>
          </c:dPt>
          <c:dPt>
            <c:idx val="1"/>
            <c:bubble3D val="0"/>
            <c:spPr>
              <a:solidFill>
                <a:schemeClr val="bg1">
                  <a:lumMod val="85000"/>
                </a:schemeClr>
              </a:solidFill>
              <a:ln w="6350">
                <a:solidFill>
                  <a:schemeClr val="bg1">
                    <a:lumMod val="85000"/>
                  </a:schemeClr>
                </a:solidFill>
              </a:ln>
              <a:effectLst>
                <a:outerShdw blurRad="127000" dist="762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9CA0-4812-9B90-ACFC6B758527}"/>
              </c:ext>
            </c:extLst>
          </c:dPt>
          <c:cat>
            <c:strRef>
              <c:f>Sheet1!$A$2:$A$3</c:f>
              <c:strCache>
                <c:ptCount val="2"/>
                <c:pt idx="0">
                  <c:v>value01</c:v>
                </c:pt>
                <c:pt idx="1">
                  <c:v>value02</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9CA0-4812-9B90-ACFC6B758527}"/>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spPr>
    <a:scene3d>
      <a:camera prst="orthographicFront"/>
      <a:lightRig rig="threePt" dir="t"/>
    </a:scene3d>
    <a:sp3d prstMaterial="softEdge"/>
  </c:spPr>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034172166799E-2"/>
          <c:y val="0.10287021248846701"/>
          <c:w val="0.91615727413725701"/>
          <c:h val="0.80600525062432704"/>
        </c:manualLayout>
      </c:layout>
      <c:barChart>
        <c:barDir val="bar"/>
        <c:grouping val="percentStacked"/>
        <c:varyColors val="0"/>
        <c:ser>
          <c:idx val="0"/>
          <c:order val="0"/>
          <c:tx>
            <c:strRef>
              <c:f>Sheet1!$B$1</c:f>
              <c:strCache>
                <c:ptCount val="1"/>
                <c:pt idx="0">
                  <c:v>Value  1</c:v>
                </c:pt>
              </c:strCache>
            </c:strRef>
          </c:tx>
          <c:spPr>
            <a:solidFill>
              <a:srgbClr val="7E7E7E"/>
            </a:solidFill>
            <a:ln w="6350">
              <a:solidFill>
                <a:schemeClr val="bg1">
                  <a:lumMod val="85000"/>
                </a:schemeClr>
              </a:solidFill>
            </a:ln>
            <a:effectLst>
              <a:outerShdw blurRad="127000" dist="76200" dir="2700000" algn="tl" rotWithShape="0">
                <a:prstClr val="black">
                  <a:alpha val="3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1" i="0" u="none" strike="noStrike" kern="1200" baseline="0">
                    <a:solidFill>
                      <a:schemeClr val="bg1"/>
                    </a:solidFill>
                    <a:latin typeface="Calibri" panose="020F0502020204030204" charset="0"/>
                    <a:ea typeface="Tahoma" panose="020B0604030504040204" pitchFamily="34" charset="0"/>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4DE-4E78-9B13-7DCC7D7B8AB8}"/>
            </c:ext>
          </c:extLst>
        </c:ser>
        <c:ser>
          <c:idx val="1"/>
          <c:order val="1"/>
          <c:tx>
            <c:strRef>
              <c:f>Sheet1!$C$1</c:f>
              <c:strCache>
                <c:ptCount val="1"/>
                <c:pt idx="0">
                  <c:v>Value  2</c:v>
                </c:pt>
              </c:strCache>
            </c:strRef>
          </c:tx>
          <c:spPr>
            <a:solidFill>
              <a:srgbClr val="A0B862"/>
            </a:solidFill>
            <a:ln w="6350">
              <a:solidFill>
                <a:schemeClr val="bg1">
                  <a:lumMod val="85000"/>
                </a:schemeClr>
              </a:solidFill>
            </a:ln>
            <a:effectLst>
              <a:outerShdw blurRad="127000" dist="63500" dir="2700000" algn="tl" rotWithShape="0">
                <a:prstClr val="black">
                  <a:alpha val="30000"/>
                </a:prstClr>
              </a:outerShdw>
            </a:effectLst>
          </c:spPr>
          <c:invertIfNegative val="0"/>
          <c:dPt>
            <c:idx val="0"/>
            <c:invertIfNegative val="0"/>
            <c:bubble3D val="0"/>
            <c:spPr>
              <a:solidFill>
                <a:schemeClr val="accent6"/>
              </a:solidFill>
              <a:ln w="6350">
                <a:solidFill>
                  <a:schemeClr val="bg1">
                    <a:lumMod val="85000"/>
                  </a:schemeClr>
                </a:solidFill>
              </a:ln>
              <a:effectLst>
                <a:outerShdw blurRad="127000" dist="63500" dir="2700000" algn="tl" rotWithShape="0">
                  <a:prstClr val="black">
                    <a:alpha val="30000"/>
                  </a:prstClr>
                </a:outerShdw>
              </a:effectLst>
            </c:spPr>
            <c:extLst>
              <c:ext xmlns:c16="http://schemas.microsoft.com/office/drawing/2014/chart" uri="{C3380CC4-5D6E-409C-BE32-E72D297353CC}">
                <c16:uniqueId val="{00000002-C4DE-4E78-9B13-7DCC7D7B8AB8}"/>
              </c:ext>
            </c:extLst>
          </c:dPt>
          <c:dPt>
            <c:idx val="1"/>
            <c:invertIfNegative val="0"/>
            <c:bubble3D val="0"/>
            <c:spPr>
              <a:solidFill>
                <a:schemeClr val="accent6"/>
              </a:solidFill>
              <a:ln w="6350">
                <a:solidFill>
                  <a:schemeClr val="bg1">
                    <a:lumMod val="85000"/>
                  </a:schemeClr>
                </a:solidFill>
              </a:ln>
              <a:effectLst>
                <a:outerShdw blurRad="127000" dist="63500" dir="2700000" algn="tl" rotWithShape="0">
                  <a:prstClr val="black">
                    <a:alpha val="30000"/>
                  </a:prstClr>
                </a:outerShdw>
              </a:effectLst>
            </c:spPr>
            <c:extLst>
              <c:ext xmlns:c16="http://schemas.microsoft.com/office/drawing/2014/chart" uri="{C3380CC4-5D6E-409C-BE32-E72D297353CC}">
                <c16:uniqueId val="{00000004-C4DE-4E78-9B13-7DCC7D7B8AB8}"/>
              </c:ext>
            </c:extLst>
          </c:dPt>
          <c:dPt>
            <c:idx val="2"/>
            <c:invertIfNegative val="0"/>
            <c:bubble3D val="0"/>
            <c:spPr>
              <a:solidFill>
                <a:schemeClr val="accent6"/>
              </a:solidFill>
              <a:ln w="6350">
                <a:solidFill>
                  <a:schemeClr val="bg1">
                    <a:lumMod val="85000"/>
                  </a:schemeClr>
                </a:solidFill>
              </a:ln>
              <a:effectLst>
                <a:outerShdw blurRad="127000" dist="63500" dir="2700000" algn="tl" rotWithShape="0">
                  <a:prstClr val="black">
                    <a:alpha val="30000"/>
                  </a:prstClr>
                </a:outerShdw>
              </a:effectLst>
            </c:spPr>
            <c:extLst>
              <c:ext xmlns:c16="http://schemas.microsoft.com/office/drawing/2014/chart" uri="{C3380CC4-5D6E-409C-BE32-E72D297353CC}">
                <c16:uniqueId val="{00000006-C4DE-4E78-9B13-7DCC7D7B8AB8}"/>
              </c:ext>
            </c:extLst>
          </c:dPt>
          <c:dPt>
            <c:idx val="3"/>
            <c:invertIfNegative val="0"/>
            <c:bubble3D val="0"/>
            <c:spPr>
              <a:solidFill>
                <a:schemeClr val="accent6"/>
              </a:solidFill>
              <a:ln w="6350">
                <a:solidFill>
                  <a:schemeClr val="bg1">
                    <a:lumMod val="85000"/>
                  </a:schemeClr>
                </a:solidFill>
              </a:ln>
              <a:effectLst>
                <a:outerShdw blurRad="127000" dist="63500" dir="2700000" algn="tl" rotWithShape="0">
                  <a:prstClr val="black">
                    <a:alpha val="30000"/>
                  </a:prstClr>
                </a:outerShdw>
              </a:effectLst>
            </c:spPr>
            <c:extLst>
              <c:ext xmlns:c16="http://schemas.microsoft.com/office/drawing/2014/chart" uri="{C3380CC4-5D6E-409C-BE32-E72D297353CC}">
                <c16:uniqueId val="{00000008-C4DE-4E78-9B13-7DCC7D7B8AB8}"/>
              </c:ext>
            </c:extLst>
          </c:dPt>
          <c:dLbls>
            <c:spPr>
              <a:noFill/>
              <a:ln>
                <a:noFill/>
              </a:ln>
              <a:effectLst/>
            </c:spPr>
            <c:txPr>
              <a:bodyPr rot="0" spcFirstLastPara="1" vertOverflow="ellipsis" vert="horz" wrap="square" lIns="38100" tIns="19050" rIns="38100" bIns="19050" anchor="ctr" anchorCtr="1">
                <a:spAutoFit/>
              </a:bodyPr>
              <a:lstStyle/>
              <a:p>
                <a:pPr>
                  <a:defRPr lang="zh-CN" sz="1800" b="1" i="0" u="none" strike="noStrike" kern="1200" baseline="0">
                    <a:solidFill>
                      <a:schemeClr val="bg1"/>
                    </a:solidFill>
                    <a:latin typeface="Calibri" panose="020F0502020204030204" charset="0"/>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47</c:v>
                </c:pt>
                <c:pt idx="1">
                  <c:v>75</c:v>
                </c:pt>
                <c:pt idx="2">
                  <c:v>65</c:v>
                </c:pt>
                <c:pt idx="3">
                  <c:v>55</c:v>
                </c:pt>
              </c:numCache>
            </c:numRef>
          </c:val>
          <c:extLst>
            <c:ext xmlns:c16="http://schemas.microsoft.com/office/drawing/2014/chart" uri="{C3380CC4-5D6E-409C-BE32-E72D297353CC}">
              <c16:uniqueId val="{00000009-C4DE-4E78-9B13-7DCC7D7B8AB8}"/>
            </c:ext>
          </c:extLst>
        </c:ser>
        <c:ser>
          <c:idx val="2"/>
          <c:order val="2"/>
          <c:tx>
            <c:strRef>
              <c:f>Sheet1!$D$1</c:f>
              <c:strCache>
                <c:ptCount val="1"/>
                <c:pt idx="0">
                  <c:v>Value 3</c:v>
                </c:pt>
              </c:strCache>
            </c:strRef>
          </c:tx>
          <c:spPr>
            <a:solidFill>
              <a:srgbClr val="D6CF78"/>
            </a:solidFill>
            <a:ln w="6350">
              <a:solidFill>
                <a:schemeClr val="bg1">
                  <a:lumMod val="85000"/>
                </a:schemeClr>
              </a:solidFill>
            </a:ln>
            <a:effectLst>
              <a:outerShdw blurRad="127000" dist="63500" dir="2700000" algn="tl" rotWithShape="0">
                <a:prstClr val="black">
                  <a:alpha val="3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1" i="0" u="none" strike="noStrike" kern="1200" baseline="0">
                    <a:solidFill>
                      <a:schemeClr val="bg1"/>
                    </a:solidFill>
                    <a:latin typeface="Calibri" panose="020F0502020204030204" charset="0"/>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20</c:v>
                </c:pt>
                <c:pt idx="1">
                  <c:v>35</c:v>
                </c:pt>
                <c:pt idx="2">
                  <c:v>40</c:v>
                </c:pt>
                <c:pt idx="3">
                  <c:v>30</c:v>
                </c:pt>
              </c:numCache>
            </c:numRef>
          </c:val>
          <c:extLst>
            <c:ext xmlns:c16="http://schemas.microsoft.com/office/drawing/2014/chart" uri="{C3380CC4-5D6E-409C-BE32-E72D297353CC}">
              <c16:uniqueId val="{0000000A-C4DE-4E78-9B13-7DCC7D7B8AB8}"/>
            </c:ext>
          </c:extLst>
        </c:ser>
        <c:dLbls>
          <c:showLegendKey val="0"/>
          <c:showVal val="1"/>
          <c:showCatName val="0"/>
          <c:showSerName val="0"/>
          <c:showPercent val="0"/>
          <c:showBubbleSize val="0"/>
        </c:dLbls>
        <c:gapWidth val="140"/>
        <c:overlap val="100"/>
        <c:axId val="554526752"/>
        <c:axId val="554527928"/>
      </c:barChart>
      <c:catAx>
        <c:axId val="55452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Calibri" panose="020F0502020204030204" charset="0"/>
                <a:ea typeface="+mn-ea"/>
                <a:cs typeface="+mn-cs"/>
              </a:defRPr>
            </a:pPr>
            <a:endParaRPr lang="zh-CN"/>
          </a:p>
        </c:txPr>
        <c:crossAx val="554527928"/>
        <c:crosses val="autoZero"/>
        <c:auto val="1"/>
        <c:lblAlgn val="ctr"/>
        <c:lblOffset val="100"/>
        <c:noMultiLvlLbl val="0"/>
      </c:catAx>
      <c:valAx>
        <c:axId val="554527928"/>
        <c:scaling>
          <c:orientation val="minMax"/>
        </c:scaling>
        <c:delete val="0"/>
        <c:axPos val="b"/>
        <c:majorGridlines>
          <c:spPr>
            <a:ln w="6350"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Calibri" panose="020F0502020204030204" charset="0"/>
                <a:ea typeface="+mn-ea"/>
                <a:cs typeface="+mn-cs"/>
              </a:defRPr>
            </a:pPr>
            <a:endParaRPr lang="zh-CN"/>
          </a:p>
        </c:txPr>
        <c:crossAx val="5545267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90"/>
          <p:cNvSpPr/>
          <p:nvPr/>
        </p:nvSpPr>
        <p:spPr>
          <a:xfrm>
            <a:off x="-37673" y="4293096"/>
            <a:ext cx="12254953" cy="2592288"/>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32686 w 12254953"/>
              <a:gd name="connsiteY2-58" fmla="*/ 320054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32686" y="320054"/>
                </a:lnTo>
                <a:lnTo>
                  <a:pt x="6346772" y="0"/>
                </a:lnTo>
                <a:lnTo>
                  <a:pt x="12254953" y="2631"/>
                </a:lnTo>
                <a:lnTo>
                  <a:pt x="12254953" y="2186384"/>
                </a:lnTo>
                <a:lnTo>
                  <a:pt x="0" y="2186384"/>
                </a:lnTo>
                <a:lnTo>
                  <a:pt x="0" y="2631"/>
                </a:lnTo>
                <a:close/>
              </a:path>
            </a:pathLst>
          </a:custGeom>
          <a:solidFill>
            <a:schemeClr val="accent6"/>
          </a:soli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9200515" y="540385"/>
            <a:ext cx="2990215" cy="618490"/>
            <a:chOff x="8418008" y="4529445"/>
            <a:chExt cx="3481540" cy="720080"/>
          </a:xfrm>
          <a:effectLst>
            <a:outerShdw blurRad="50800" dist="38100" dir="8100000" algn="tr" rotWithShape="0">
              <a:prstClr val="black">
                <a:alpha val="40000"/>
              </a:prstClr>
            </a:outerShdw>
          </a:effectLst>
        </p:grpSpPr>
        <p:sp>
          <p:nvSpPr>
            <p:cNvPr id="77" name="任意多边形 76"/>
            <p:cNvSpPr/>
            <p:nvPr/>
          </p:nvSpPr>
          <p:spPr>
            <a:xfrm>
              <a:off x="8418008" y="4529445"/>
              <a:ext cx="3481540" cy="720080"/>
            </a:xfrm>
            <a:custGeom>
              <a:avLst/>
              <a:gdLst>
                <a:gd name="connsiteX0" fmla="*/ 646485 w 3481540"/>
                <a:gd name="connsiteY0" fmla="*/ 0 h 720080"/>
                <a:gd name="connsiteX1" fmla="*/ 3481540 w 3481540"/>
                <a:gd name="connsiteY1" fmla="*/ 0 h 720080"/>
                <a:gd name="connsiteX2" fmla="*/ 3481540 w 3481540"/>
                <a:gd name="connsiteY2" fmla="*/ 720080 h 720080"/>
                <a:gd name="connsiteX3" fmla="*/ 0 w 3481540"/>
                <a:gd name="connsiteY3" fmla="*/ 720080 h 720080"/>
                <a:gd name="connsiteX4" fmla="*/ 646485 w 34815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40" h="720080">
                  <a:moveTo>
                    <a:pt x="646485" y="0"/>
                  </a:moveTo>
                  <a:lnTo>
                    <a:pt x="3481540" y="0"/>
                  </a:lnTo>
                  <a:lnTo>
                    <a:pt x="3481540" y="720080"/>
                  </a:lnTo>
                  <a:lnTo>
                    <a:pt x="0" y="720080"/>
                  </a:lnTo>
                  <a:lnTo>
                    <a:pt x="64648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charset="-122"/>
                <a:ea typeface="微软雅黑" panose="020B0503020204020204" charset="-122"/>
              </a:endParaRPr>
            </a:p>
          </p:txBody>
        </p:sp>
        <p:sp>
          <p:nvSpPr>
            <p:cNvPr id="78" name="矩形 77"/>
            <p:cNvSpPr/>
            <p:nvPr/>
          </p:nvSpPr>
          <p:spPr>
            <a:xfrm>
              <a:off x="9509270" y="4695049"/>
              <a:ext cx="2389539" cy="428795"/>
            </a:xfrm>
            <a:prstGeom prst="rect">
              <a:avLst/>
            </a:prstGeom>
          </p:spPr>
          <p:txBody>
            <a:bodyPr wrap="square">
              <a:spAutoFit/>
            </a:bodyPr>
            <a:lstStyle/>
            <a:p>
              <a:r>
                <a:rPr lang="zh-CN" altLang="en-US" b="1">
                  <a:solidFill>
                    <a:schemeClr val="bg1"/>
                  </a:solidFill>
                  <a:latin typeface="微软雅黑" panose="020B0503020204020204" charset="-122"/>
                  <a:ea typeface="微软雅黑" panose="020B0503020204020204" charset="-122"/>
                </a:rPr>
                <a:t>汇报人：</a:t>
              </a:r>
              <a:r>
                <a:rPr lang="en-US" altLang="zh-CN" b="1">
                  <a:solidFill>
                    <a:schemeClr val="bg1"/>
                  </a:solidFill>
                  <a:latin typeface="微软雅黑" panose="020B0503020204020204" charset="-122"/>
                  <a:ea typeface="微软雅黑" panose="020B0503020204020204" charset="-122"/>
                </a:rPr>
                <a:t>xiazaii</a:t>
              </a:r>
              <a:endParaRPr lang="zh-CN" altLang="en-US" b="1" dirty="0">
                <a:solidFill>
                  <a:schemeClr val="bg1"/>
                </a:solidFill>
                <a:latin typeface="微软雅黑" panose="020B0503020204020204" charset="-122"/>
                <a:ea typeface="微软雅黑" panose="020B0503020204020204" charset="-122"/>
              </a:endParaRPr>
            </a:p>
          </p:txBody>
        </p:sp>
      </p:grpSp>
      <p:sp>
        <p:nvSpPr>
          <p:cNvPr id="82" name="椭圆 81"/>
          <p:cNvSpPr/>
          <p:nvPr/>
        </p:nvSpPr>
        <p:spPr>
          <a:xfrm>
            <a:off x="4570737" y="3313131"/>
            <a:ext cx="505983" cy="505983"/>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8198478" y="2459952"/>
            <a:ext cx="648072" cy="648072"/>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198603" y="3630382"/>
            <a:ext cx="417028" cy="417028"/>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645934" y="2855296"/>
            <a:ext cx="252991" cy="252991"/>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3646018" y="1087834"/>
            <a:ext cx="252991" cy="252991"/>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9200278" y="2086441"/>
            <a:ext cx="252991" cy="252991"/>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 184"/>
          <p:cNvSpPr/>
          <p:nvPr/>
        </p:nvSpPr>
        <p:spPr>
          <a:xfrm>
            <a:off x="4337685" y="304800"/>
            <a:ext cx="3747770" cy="37477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14007D"/>
              </a:solidFill>
            </a:endParaRPr>
          </a:p>
        </p:txBody>
      </p:sp>
      <p:sp>
        <p:nvSpPr>
          <p:cNvPr id="83" name="椭圆 82"/>
          <p:cNvSpPr/>
          <p:nvPr/>
        </p:nvSpPr>
        <p:spPr>
          <a:xfrm>
            <a:off x="6690850" y="3585917"/>
            <a:ext cx="505983" cy="505983"/>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4213100" y="993187"/>
            <a:ext cx="505983" cy="505983"/>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72553" y="1833711"/>
            <a:ext cx="252991" cy="252991"/>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646163" y="2080222"/>
            <a:ext cx="648072" cy="648072"/>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272553" y="3523446"/>
            <a:ext cx="252991" cy="252991"/>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文本框 3"/>
          <p:cNvSpPr txBox="1"/>
          <p:nvPr>
            <p:custDataLst>
              <p:tags r:id="rId1"/>
            </p:custDataLst>
          </p:nvPr>
        </p:nvSpPr>
        <p:spPr>
          <a:xfrm>
            <a:off x="2185506" y="4746625"/>
            <a:ext cx="7864475" cy="808990"/>
          </a:xfrm>
          <a:prstGeom prst="rect">
            <a:avLst/>
          </a:prstGeom>
          <a:noFill/>
          <a:effectLst/>
        </p:spPr>
        <p:txBody>
          <a:bodyPr wrap="square" rtlCol="0">
            <a:spAutoFit/>
          </a:bodyPr>
          <a:lstStyle/>
          <a:p>
            <a:r>
              <a:rPr lang="zh-CN" sz="4400" b="1" kern="2200" spc="60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农业招商农业产品宣传模板</a:t>
            </a:r>
          </a:p>
        </p:txBody>
      </p:sp>
      <p:sp>
        <p:nvSpPr>
          <p:cNvPr id="15" name="文本框 6"/>
          <p:cNvSpPr txBox="1">
            <a:spLocks noChangeArrowheads="1"/>
          </p:cNvSpPr>
          <p:nvPr/>
        </p:nvSpPr>
        <p:spPr bwMode="auto">
          <a:xfrm>
            <a:off x="5404297" y="5996305"/>
            <a:ext cx="15007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buFont typeface="Arial" panose="020B0604020202020204" pitchFamily="34" charset="0"/>
              <a:buNone/>
            </a:pPr>
            <a:r>
              <a:rPr lang="zh-CN" altLang="en-US" b="1" dirty="0">
                <a:solidFill>
                  <a:schemeClr val="bg1"/>
                </a:solidFill>
                <a:effectLst/>
                <a:latin typeface="微软雅黑" panose="020B0503020204020204" charset="-122"/>
                <a:ea typeface="微软雅黑" panose="020B0503020204020204" charset="-122"/>
              </a:rPr>
              <a:t>时间：</a:t>
            </a:r>
            <a:r>
              <a:rPr lang="en-US" altLang="zh-CN" b="1" dirty="0">
                <a:solidFill>
                  <a:schemeClr val="bg1"/>
                </a:solidFill>
                <a:latin typeface="微软雅黑" panose="020B0503020204020204" charset="-122"/>
                <a:ea typeface="微软雅黑" panose="020B0503020204020204" charset="-122"/>
              </a:rPr>
              <a:t>XXX</a:t>
            </a:r>
            <a:r>
              <a:rPr lang="zh-CN" altLang="en-US" b="1" dirty="0">
                <a:solidFill>
                  <a:schemeClr val="bg1"/>
                </a:solidFill>
                <a:effectLst/>
                <a:latin typeface="微软雅黑" panose="020B0503020204020204" charset="-122"/>
                <a:ea typeface="微软雅黑" panose="020B0503020204020204" charset="-122"/>
              </a:rPr>
              <a:t>  </a:t>
            </a:r>
          </a:p>
        </p:txBody>
      </p:sp>
      <p:sp>
        <p:nvSpPr>
          <p:cNvPr id="16" name="Rectangle 394"/>
          <p:cNvSpPr>
            <a:spLocks noChangeArrowheads="1"/>
          </p:cNvSpPr>
          <p:nvPr/>
        </p:nvSpPr>
        <p:spPr bwMode="auto">
          <a:xfrm>
            <a:off x="3124671" y="5623560"/>
            <a:ext cx="593026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000" dirty="0">
                <a:solidFill>
                  <a:schemeClr val="bg1"/>
                </a:solidFill>
              </a:rPr>
              <a:t>We have many PowerPoint </a:t>
            </a:r>
            <a:r>
              <a:rPr lang="zh-CN" altLang="en-US" sz="1000" dirty="0">
                <a:solidFill>
                  <a:schemeClr val="bg1"/>
                </a:solidFill>
              </a:rPr>
              <a:t>templates</a:t>
            </a:r>
            <a:r>
              <a:rPr lang="en-US" altLang="zh-CN" sz="1000" dirty="0">
                <a:solidFill>
                  <a:schemeClr val="bg1"/>
                </a:solidFill>
              </a:rPr>
              <a:t> that has been specifically designed to help anyone that is stepping into the world of PowerPoint for the very first time.</a:t>
            </a:r>
          </a:p>
        </p:txBody>
      </p:sp>
      <p:pic>
        <p:nvPicPr>
          <p:cNvPr id="12" name="图片 11" descr="88e5ac43c6fc8386154473989285a8ef"/>
          <p:cNvPicPr>
            <a:picLocks noChangeAspect="1"/>
          </p:cNvPicPr>
          <p:nvPr/>
        </p:nvPicPr>
        <p:blipFill>
          <a:blip r:embed="rId3"/>
          <a:stretch>
            <a:fillRect/>
          </a:stretch>
        </p:blipFill>
        <p:spPr>
          <a:xfrm>
            <a:off x="4302760" y="1158875"/>
            <a:ext cx="3895725" cy="2471420"/>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84" name="椭圆 83"/>
          <p:cNvSpPr/>
          <p:nvPr/>
        </p:nvSpPr>
        <p:spPr>
          <a:xfrm>
            <a:off x="7973222" y="1498950"/>
            <a:ext cx="505983" cy="505983"/>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1000" fill="hold"/>
                                        <p:tgtEl>
                                          <p:spTgt spid="184"/>
                                        </p:tgtEl>
                                        <p:attrNameLst>
                                          <p:attrName>ppt_w</p:attrName>
                                        </p:attrNameLst>
                                      </p:cBhvr>
                                      <p:tavLst>
                                        <p:tav tm="0">
                                          <p:val>
                                            <p:fltVal val="0"/>
                                          </p:val>
                                        </p:tav>
                                        <p:tav tm="100000">
                                          <p:val>
                                            <p:strVal val="#ppt_w"/>
                                          </p:val>
                                        </p:tav>
                                      </p:tavLst>
                                    </p:anim>
                                    <p:anim calcmode="lin" valueType="num">
                                      <p:cBhvr>
                                        <p:cTn id="8" dur="1000" fill="hold"/>
                                        <p:tgtEl>
                                          <p:spTgt spid="184"/>
                                        </p:tgtEl>
                                        <p:attrNameLst>
                                          <p:attrName>ppt_h</p:attrName>
                                        </p:attrNameLst>
                                      </p:cBhvr>
                                      <p:tavLst>
                                        <p:tav tm="0">
                                          <p:val>
                                            <p:fltVal val="0"/>
                                          </p:val>
                                        </p:tav>
                                        <p:tav tm="100000">
                                          <p:val>
                                            <p:strVal val="#ppt_h"/>
                                          </p:val>
                                        </p:tav>
                                      </p:tavLst>
                                    </p:anim>
                                    <p:anim calcmode="lin" valueType="num">
                                      <p:cBhvr>
                                        <p:cTn id="9" dur="1000" fill="hold"/>
                                        <p:tgtEl>
                                          <p:spTgt spid="184"/>
                                        </p:tgtEl>
                                        <p:attrNameLst>
                                          <p:attrName>style.rotation</p:attrName>
                                        </p:attrNameLst>
                                      </p:cBhvr>
                                      <p:tavLst>
                                        <p:tav tm="0">
                                          <p:val>
                                            <p:fltVal val="360"/>
                                          </p:val>
                                        </p:tav>
                                        <p:tav tm="100000">
                                          <p:val>
                                            <p:fltVal val="0"/>
                                          </p:val>
                                        </p:tav>
                                      </p:tavLst>
                                    </p:anim>
                                    <p:animEffect transition="in" filter="fade">
                                      <p:cBhvr>
                                        <p:cTn id="10" dur="1000"/>
                                        <p:tgtEl>
                                          <p:spTgt spid="184"/>
                                        </p:tgtEl>
                                      </p:cBhvr>
                                    </p:animEffect>
                                  </p:childTnLst>
                                </p:cTn>
                              </p:par>
                              <p:par>
                                <p:cTn id="11" presetID="53" presetClass="entr" presetSubtype="16" fill="hold" grpId="0" nodeType="withEffect">
                                  <p:stCondLst>
                                    <p:cond delay="500"/>
                                  </p:stCondLst>
                                  <p:childTnLst>
                                    <p:set>
                                      <p:cBhvr>
                                        <p:cTn id="12" dur="1" fill="hold">
                                          <p:stCondLst>
                                            <p:cond delay="0"/>
                                          </p:stCondLst>
                                        </p:cTn>
                                        <p:tgtEl>
                                          <p:spTgt spid="82"/>
                                        </p:tgtEl>
                                        <p:attrNameLst>
                                          <p:attrName>style.visibility</p:attrName>
                                        </p:attrNameLst>
                                      </p:cBhvr>
                                      <p:to>
                                        <p:strVal val="visible"/>
                                      </p:to>
                                    </p:set>
                                    <p:anim calcmode="lin" valueType="num">
                                      <p:cBhvr>
                                        <p:cTn id="13" dur="500" fill="hold"/>
                                        <p:tgtEl>
                                          <p:spTgt spid="82"/>
                                        </p:tgtEl>
                                        <p:attrNameLst>
                                          <p:attrName>ppt_w</p:attrName>
                                        </p:attrNameLst>
                                      </p:cBhvr>
                                      <p:tavLst>
                                        <p:tav tm="0">
                                          <p:val>
                                            <p:fltVal val="0"/>
                                          </p:val>
                                        </p:tav>
                                        <p:tav tm="100000">
                                          <p:val>
                                            <p:strVal val="#ppt_w"/>
                                          </p:val>
                                        </p:tav>
                                      </p:tavLst>
                                    </p:anim>
                                    <p:anim calcmode="lin" valueType="num">
                                      <p:cBhvr>
                                        <p:cTn id="14" dur="500" fill="hold"/>
                                        <p:tgtEl>
                                          <p:spTgt spid="82"/>
                                        </p:tgtEl>
                                        <p:attrNameLst>
                                          <p:attrName>ppt_h</p:attrName>
                                        </p:attrNameLst>
                                      </p:cBhvr>
                                      <p:tavLst>
                                        <p:tav tm="0">
                                          <p:val>
                                            <p:fltVal val="0"/>
                                          </p:val>
                                        </p:tav>
                                        <p:tav tm="100000">
                                          <p:val>
                                            <p:strVal val="#ppt_h"/>
                                          </p:val>
                                        </p:tav>
                                      </p:tavLst>
                                    </p:anim>
                                    <p:animEffect transition="in" filter="fade">
                                      <p:cBhvr>
                                        <p:cTn id="15" dur="500"/>
                                        <p:tgtEl>
                                          <p:spTgt spid="8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88"/>
                                        </p:tgtEl>
                                        <p:attrNameLst>
                                          <p:attrName>style.visibility</p:attrName>
                                        </p:attrNameLst>
                                      </p:cBhvr>
                                      <p:to>
                                        <p:strVal val="visible"/>
                                      </p:to>
                                    </p:set>
                                    <p:anim calcmode="lin" valueType="num">
                                      <p:cBhvr>
                                        <p:cTn id="18" dur="500" fill="hold"/>
                                        <p:tgtEl>
                                          <p:spTgt spid="88"/>
                                        </p:tgtEl>
                                        <p:attrNameLst>
                                          <p:attrName>ppt_w</p:attrName>
                                        </p:attrNameLst>
                                      </p:cBhvr>
                                      <p:tavLst>
                                        <p:tav tm="0">
                                          <p:val>
                                            <p:fltVal val="0"/>
                                          </p:val>
                                        </p:tav>
                                        <p:tav tm="100000">
                                          <p:val>
                                            <p:strVal val="#ppt_w"/>
                                          </p:val>
                                        </p:tav>
                                      </p:tavLst>
                                    </p:anim>
                                    <p:anim calcmode="lin" valueType="num">
                                      <p:cBhvr>
                                        <p:cTn id="19" dur="500" fill="hold"/>
                                        <p:tgtEl>
                                          <p:spTgt spid="88"/>
                                        </p:tgtEl>
                                        <p:attrNameLst>
                                          <p:attrName>ppt_h</p:attrName>
                                        </p:attrNameLst>
                                      </p:cBhvr>
                                      <p:tavLst>
                                        <p:tav tm="0">
                                          <p:val>
                                            <p:fltVal val="0"/>
                                          </p:val>
                                        </p:tav>
                                        <p:tav tm="100000">
                                          <p:val>
                                            <p:strVal val="#ppt_h"/>
                                          </p:val>
                                        </p:tav>
                                      </p:tavLst>
                                    </p:anim>
                                    <p:animEffect transition="in" filter="fade">
                                      <p:cBhvr>
                                        <p:cTn id="20" dur="500"/>
                                        <p:tgtEl>
                                          <p:spTgt spid="88"/>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89"/>
                                        </p:tgtEl>
                                        <p:attrNameLst>
                                          <p:attrName>style.visibility</p:attrName>
                                        </p:attrNameLst>
                                      </p:cBhvr>
                                      <p:to>
                                        <p:strVal val="visible"/>
                                      </p:to>
                                    </p:set>
                                    <p:anim calcmode="lin" valueType="num">
                                      <p:cBhvr>
                                        <p:cTn id="28" dur="500" fill="hold"/>
                                        <p:tgtEl>
                                          <p:spTgt spid="89"/>
                                        </p:tgtEl>
                                        <p:attrNameLst>
                                          <p:attrName>ppt_w</p:attrName>
                                        </p:attrNameLst>
                                      </p:cBhvr>
                                      <p:tavLst>
                                        <p:tav tm="0">
                                          <p:val>
                                            <p:fltVal val="0"/>
                                          </p:val>
                                        </p:tav>
                                        <p:tav tm="100000">
                                          <p:val>
                                            <p:strVal val="#ppt_w"/>
                                          </p:val>
                                        </p:tav>
                                      </p:tavLst>
                                    </p:anim>
                                    <p:anim calcmode="lin" valueType="num">
                                      <p:cBhvr>
                                        <p:cTn id="29" dur="500" fill="hold"/>
                                        <p:tgtEl>
                                          <p:spTgt spid="89"/>
                                        </p:tgtEl>
                                        <p:attrNameLst>
                                          <p:attrName>ppt_h</p:attrName>
                                        </p:attrNameLst>
                                      </p:cBhvr>
                                      <p:tavLst>
                                        <p:tav tm="0">
                                          <p:val>
                                            <p:fltVal val="0"/>
                                          </p:val>
                                        </p:tav>
                                        <p:tav tm="100000">
                                          <p:val>
                                            <p:strVal val="#ppt_h"/>
                                          </p:val>
                                        </p:tav>
                                      </p:tavLst>
                                    </p:anim>
                                    <p:animEffect transition="in" filter="fade">
                                      <p:cBhvr>
                                        <p:cTn id="30" dur="500"/>
                                        <p:tgtEl>
                                          <p:spTgt spid="89"/>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84"/>
                                        </p:tgtEl>
                                        <p:attrNameLst>
                                          <p:attrName>style.visibility</p:attrName>
                                        </p:attrNameLst>
                                      </p:cBhvr>
                                      <p:to>
                                        <p:strVal val="visible"/>
                                      </p:to>
                                    </p:set>
                                    <p:anim calcmode="lin" valueType="num">
                                      <p:cBhvr>
                                        <p:cTn id="33" dur="500" fill="hold"/>
                                        <p:tgtEl>
                                          <p:spTgt spid="84"/>
                                        </p:tgtEl>
                                        <p:attrNameLst>
                                          <p:attrName>ppt_w</p:attrName>
                                        </p:attrNameLst>
                                      </p:cBhvr>
                                      <p:tavLst>
                                        <p:tav tm="0">
                                          <p:val>
                                            <p:fltVal val="0"/>
                                          </p:val>
                                        </p:tav>
                                        <p:tav tm="100000">
                                          <p:val>
                                            <p:strVal val="#ppt_w"/>
                                          </p:val>
                                        </p:tav>
                                      </p:tavLst>
                                    </p:anim>
                                    <p:anim calcmode="lin" valueType="num">
                                      <p:cBhvr>
                                        <p:cTn id="34" dur="500" fill="hold"/>
                                        <p:tgtEl>
                                          <p:spTgt spid="84"/>
                                        </p:tgtEl>
                                        <p:attrNameLst>
                                          <p:attrName>ppt_h</p:attrName>
                                        </p:attrNameLst>
                                      </p:cBhvr>
                                      <p:tavLst>
                                        <p:tav tm="0">
                                          <p:val>
                                            <p:fltVal val="0"/>
                                          </p:val>
                                        </p:tav>
                                        <p:tav tm="100000">
                                          <p:val>
                                            <p:strVal val="#ppt_h"/>
                                          </p:val>
                                        </p:tav>
                                      </p:tavLst>
                                    </p:anim>
                                    <p:animEffect transition="in" filter="fade">
                                      <p:cBhvr>
                                        <p:cTn id="35" dur="500"/>
                                        <p:tgtEl>
                                          <p:spTgt spid="84"/>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83"/>
                                        </p:tgtEl>
                                        <p:attrNameLst>
                                          <p:attrName>style.visibility</p:attrName>
                                        </p:attrNameLst>
                                      </p:cBhvr>
                                      <p:to>
                                        <p:strVal val="visible"/>
                                      </p:to>
                                    </p:set>
                                    <p:anim calcmode="lin" valueType="num">
                                      <p:cBhvr>
                                        <p:cTn id="38" dur="500" fill="hold"/>
                                        <p:tgtEl>
                                          <p:spTgt spid="83"/>
                                        </p:tgtEl>
                                        <p:attrNameLst>
                                          <p:attrName>ppt_w</p:attrName>
                                        </p:attrNameLst>
                                      </p:cBhvr>
                                      <p:tavLst>
                                        <p:tav tm="0">
                                          <p:val>
                                            <p:fltVal val="0"/>
                                          </p:val>
                                        </p:tav>
                                        <p:tav tm="100000">
                                          <p:val>
                                            <p:strVal val="#ppt_w"/>
                                          </p:val>
                                        </p:tav>
                                      </p:tavLst>
                                    </p:anim>
                                    <p:anim calcmode="lin" valueType="num">
                                      <p:cBhvr>
                                        <p:cTn id="39" dur="500" fill="hold"/>
                                        <p:tgtEl>
                                          <p:spTgt spid="83"/>
                                        </p:tgtEl>
                                        <p:attrNameLst>
                                          <p:attrName>ppt_h</p:attrName>
                                        </p:attrNameLst>
                                      </p:cBhvr>
                                      <p:tavLst>
                                        <p:tav tm="0">
                                          <p:val>
                                            <p:fltVal val="0"/>
                                          </p:val>
                                        </p:tav>
                                        <p:tav tm="100000">
                                          <p:val>
                                            <p:strVal val="#ppt_h"/>
                                          </p:val>
                                        </p:tav>
                                      </p:tavLst>
                                    </p:anim>
                                    <p:animEffect transition="in" filter="fade">
                                      <p:cBhvr>
                                        <p:cTn id="40" dur="500"/>
                                        <p:tgtEl>
                                          <p:spTgt spid="83"/>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Effect transition="in" filter="fade">
                                      <p:cBhvr>
                                        <p:cTn id="45" dur="500"/>
                                        <p:tgtEl>
                                          <p:spTgt spid="86"/>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85"/>
                                        </p:tgtEl>
                                        <p:attrNameLst>
                                          <p:attrName>style.visibility</p:attrName>
                                        </p:attrNameLst>
                                      </p:cBhvr>
                                      <p:to>
                                        <p:strVal val="visible"/>
                                      </p:to>
                                    </p:set>
                                    <p:anim calcmode="lin" valueType="num">
                                      <p:cBhvr>
                                        <p:cTn id="48" dur="500" fill="hold"/>
                                        <p:tgtEl>
                                          <p:spTgt spid="85"/>
                                        </p:tgtEl>
                                        <p:attrNameLst>
                                          <p:attrName>ppt_w</p:attrName>
                                        </p:attrNameLst>
                                      </p:cBhvr>
                                      <p:tavLst>
                                        <p:tav tm="0">
                                          <p:val>
                                            <p:fltVal val="0"/>
                                          </p:val>
                                        </p:tav>
                                        <p:tav tm="100000">
                                          <p:val>
                                            <p:strVal val="#ppt_w"/>
                                          </p:val>
                                        </p:tav>
                                      </p:tavLst>
                                    </p:anim>
                                    <p:anim calcmode="lin" valueType="num">
                                      <p:cBhvr>
                                        <p:cTn id="49" dur="500" fill="hold"/>
                                        <p:tgtEl>
                                          <p:spTgt spid="85"/>
                                        </p:tgtEl>
                                        <p:attrNameLst>
                                          <p:attrName>ppt_h</p:attrName>
                                        </p:attrNameLst>
                                      </p:cBhvr>
                                      <p:tavLst>
                                        <p:tav tm="0">
                                          <p:val>
                                            <p:fltVal val="0"/>
                                          </p:val>
                                        </p:tav>
                                        <p:tav tm="100000">
                                          <p:val>
                                            <p:strVal val="#ppt_h"/>
                                          </p:val>
                                        </p:tav>
                                      </p:tavLst>
                                    </p:anim>
                                    <p:animEffect transition="in" filter="fade">
                                      <p:cBhvr>
                                        <p:cTn id="50" dur="500"/>
                                        <p:tgtEl>
                                          <p:spTgt spid="85"/>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Effect transition="in" filter="fade">
                                      <p:cBhvr>
                                        <p:cTn id="55" dur="500"/>
                                        <p:tgtEl>
                                          <p:spTgt spid="90"/>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par>
                          <p:cTn id="71" fill="hold">
                            <p:stCondLst>
                              <p:cond delay="1000"/>
                            </p:stCondLst>
                            <p:childTnLst>
                              <p:par>
                                <p:cTn id="72" presetID="42" presetClass="entr" presetSubtype="0" fill="hold" grpId="0" nodeType="after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1000"/>
                                        <p:tgtEl>
                                          <p:spTgt spid="75"/>
                                        </p:tgtEl>
                                      </p:cBhvr>
                                    </p:animEffect>
                                    <p:anim calcmode="lin" valueType="num">
                                      <p:cBhvr>
                                        <p:cTn id="75" dur="1000" fill="hold"/>
                                        <p:tgtEl>
                                          <p:spTgt spid="75"/>
                                        </p:tgtEl>
                                        <p:attrNameLst>
                                          <p:attrName>ppt_x</p:attrName>
                                        </p:attrNameLst>
                                      </p:cBhvr>
                                      <p:tavLst>
                                        <p:tav tm="0">
                                          <p:val>
                                            <p:strVal val="#ppt_x"/>
                                          </p:val>
                                        </p:tav>
                                        <p:tav tm="100000">
                                          <p:val>
                                            <p:strVal val="#ppt_x"/>
                                          </p:val>
                                        </p:tav>
                                      </p:tavLst>
                                    </p:anim>
                                    <p:anim calcmode="lin" valueType="num">
                                      <p:cBhvr>
                                        <p:cTn id="76" dur="1000" fill="hold"/>
                                        <p:tgtEl>
                                          <p:spTgt spid="75"/>
                                        </p:tgtEl>
                                        <p:attrNameLst>
                                          <p:attrName>ppt_y</p:attrName>
                                        </p:attrNameLst>
                                      </p:cBhvr>
                                      <p:tavLst>
                                        <p:tav tm="0">
                                          <p:val>
                                            <p:strVal val="#ppt_y+.1"/>
                                          </p:val>
                                        </p:tav>
                                        <p:tav tm="100000">
                                          <p:val>
                                            <p:strVal val="#ppt_y"/>
                                          </p:val>
                                        </p:tav>
                                      </p:tavLst>
                                    </p:anim>
                                  </p:childTnLst>
                                </p:cTn>
                              </p:par>
                            </p:childTnLst>
                          </p:cTn>
                        </p:par>
                        <p:par>
                          <p:cTn id="77" fill="hold">
                            <p:stCondLst>
                              <p:cond delay="2000"/>
                            </p:stCondLst>
                            <p:childTnLst>
                              <p:par>
                                <p:cTn id="78" presetID="2" presetClass="entr" presetSubtype="2" fill="hold" nodeType="afterEffect">
                                  <p:stCondLst>
                                    <p:cond delay="0"/>
                                  </p:stCondLst>
                                  <p:childTnLst>
                                    <p:set>
                                      <p:cBhvr>
                                        <p:cTn id="79" dur="1" fill="hold">
                                          <p:stCondLst>
                                            <p:cond delay="0"/>
                                          </p:stCondLst>
                                        </p:cTn>
                                        <p:tgtEl>
                                          <p:spTgt spid="76"/>
                                        </p:tgtEl>
                                        <p:attrNameLst>
                                          <p:attrName>style.visibility</p:attrName>
                                        </p:attrNameLst>
                                      </p:cBhvr>
                                      <p:to>
                                        <p:strVal val="visible"/>
                                      </p:to>
                                    </p:set>
                                    <p:anim calcmode="lin" valueType="num">
                                      <p:cBhvr additive="base">
                                        <p:cTn id="80" dur="500" fill="hold"/>
                                        <p:tgtEl>
                                          <p:spTgt spid="76"/>
                                        </p:tgtEl>
                                        <p:attrNameLst>
                                          <p:attrName>ppt_x</p:attrName>
                                        </p:attrNameLst>
                                      </p:cBhvr>
                                      <p:tavLst>
                                        <p:tav tm="0">
                                          <p:val>
                                            <p:strVal val="1+#ppt_w/2"/>
                                          </p:val>
                                        </p:tav>
                                        <p:tav tm="100000">
                                          <p:val>
                                            <p:strVal val="#ppt_x"/>
                                          </p:val>
                                        </p:tav>
                                      </p:tavLst>
                                    </p:anim>
                                    <p:anim calcmode="lin" valueType="num">
                                      <p:cBhvr additive="base">
                                        <p:cTn id="81" dur="500" fill="hold"/>
                                        <p:tgtEl>
                                          <p:spTgt spid="76"/>
                                        </p:tgtEl>
                                        <p:attrNameLst>
                                          <p:attrName>ppt_y</p:attrName>
                                        </p:attrNameLst>
                                      </p:cBhvr>
                                      <p:tavLst>
                                        <p:tav tm="0">
                                          <p:val>
                                            <p:strVal val="#ppt_y"/>
                                          </p:val>
                                        </p:tav>
                                        <p:tav tm="100000">
                                          <p:val>
                                            <p:strVal val="#ppt_y"/>
                                          </p:val>
                                        </p:tav>
                                      </p:tavLst>
                                    </p:anim>
                                  </p:childTnLst>
                                </p:cTn>
                              </p:par>
                            </p:childTnLst>
                          </p:cTn>
                        </p:par>
                        <p:par>
                          <p:cTn id="82" fill="hold">
                            <p:stCondLst>
                              <p:cond delay="2500"/>
                            </p:stCondLst>
                            <p:childTnLst>
                              <p:par>
                                <p:cTn id="83" presetID="42"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1000" fill="hold"/>
                                        <p:tgtEl>
                                          <p:spTgt spid="16"/>
                                        </p:tgtEl>
                                        <p:attrNameLst>
                                          <p:attrName>ppt_x</p:attrName>
                                        </p:attrNameLst>
                                      </p:cBhvr>
                                      <p:tavLst>
                                        <p:tav tm="0">
                                          <p:val>
                                            <p:strVal val="#ppt_x-.2"/>
                                          </p:val>
                                        </p:tav>
                                        <p:tav tm="100000">
                                          <p:val>
                                            <p:strVal val="#ppt_x"/>
                                          </p:val>
                                        </p:tav>
                                      </p:tavLst>
                                    </p:anim>
                                    <p:anim calcmode="lin" valueType="num">
                                      <p:cBhvr>
                                        <p:cTn id="9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4" dur="10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ntr" presetSubtype="32"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ox(out)">
                                      <p:cBhvr>
                                        <p:cTn id="9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82" grpId="0" bldLvl="0" animBg="1"/>
      <p:bldP spid="85" grpId="0" bldLvl="0" animBg="1"/>
      <p:bldP spid="86" grpId="0" bldLvl="0" animBg="1"/>
      <p:bldP spid="88" grpId="0" bldLvl="0" animBg="1"/>
      <p:bldP spid="89" grpId="0" bldLvl="0" animBg="1"/>
      <p:bldP spid="90" grpId="0" bldLvl="0" animBg="1"/>
      <p:bldP spid="184" grpId="0" bldLvl="0" animBg="1"/>
      <p:bldP spid="83" grpId="0" bldLvl="0" animBg="1"/>
      <p:bldP spid="81" grpId="0" bldLvl="0" animBg="1"/>
      <p:bldP spid="5" grpId="0" bldLvl="0" animBg="1"/>
      <p:bldP spid="10" grpId="0" bldLvl="0" animBg="1"/>
      <p:bldP spid="11" grpId="0" bldLvl="0" animBg="1"/>
      <p:bldP spid="14" grpId="0" bldLvl="0" animBg="1"/>
      <p:bldP spid="15" grpId="0"/>
      <p:bldP spid="16" grpId="0"/>
      <p:bldP spid="8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1340068"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blipFill rotWithShape="1">
            <a:blip r:embed="rId2" cstate="print"/>
            <a:stretch>
              <a:fillRect/>
            </a:stretch>
          </a:blip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6"/>
          <p:cNvSpPr/>
          <p:nvPr/>
        </p:nvSpPr>
        <p:spPr bwMode="auto">
          <a:xfrm>
            <a:off x="1713204"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D6CF78"/>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5"/>
          <p:cNvSpPr/>
          <p:nvPr/>
        </p:nvSpPr>
        <p:spPr bwMode="auto">
          <a:xfrm>
            <a:off x="3793909"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blipFill rotWithShape="1">
            <a:blip r:embed="rId3" cstate="print"/>
            <a:stretch>
              <a:fillRect/>
            </a:stretch>
          </a:blip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6"/>
          <p:cNvSpPr/>
          <p:nvPr/>
        </p:nvSpPr>
        <p:spPr bwMode="auto">
          <a:xfrm>
            <a:off x="4167045"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6"/>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p:nvPr/>
        </p:nvSpPr>
        <p:spPr bwMode="auto">
          <a:xfrm>
            <a:off x="6228700"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blipFill rotWithShape="1">
            <a:blip r:embed="rId4" cstate="print"/>
            <a:stretch>
              <a:fillRect/>
            </a:stretch>
          </a:blip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6"/>
          <p:cNvSpPr/>
          <p:nvPr/>
        </p:nvSpPr>
        <p:spPr bwMode="auto">
          <a:xfrm>
            <a:off x="6601834"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3"/>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8673015"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blipFill rotWithShape="1">
            <a:blip r:embed="rId5" cstate="print"/>
            <a:stretch>
              <a:fillRect/>
            </a:stretch>
          </a:blip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6"/>
          <p:cNvSpPr/>
          <p:nvPr/>
        </p:nvSpPr>
        <p:spPr bwMode="auto">
          <a:xfrm>
            <a:off x="9046151"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6"/>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 name="组合 2"/>
          <p:cNvGrpSpPr/>
          <p:nvPr/>
        </p:nvGrpSpPr>
        <p:grpSpPr>
          <a:xfrm>
            <a:off x="2210361" y="2054746"/>
            <a:ext cx="439531" cy="414712"/>
            <a:chOff x="2209761" y="2404368"/>
            <a:chExt cx="439531" cy="414712"/>
          </a:xfrm>
        </p:grpSpPr>
        <p:sp>
          <p:nvSpPr>
            <p:cNvPr id="17"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2" name="Freeform 35"/>
          <p:cNvSpPr>
            <a:spLocks noEditPoints="1"/>
          </p:cNvSpPr>
          <p:nvPr/>
        </p:nvSpPr>
        <p:spPr bwMode="auto">
          <a:xfrm>
            <a:off x="4715173" y="2031260"/>
            <a:ext cx="318539" cy="423139"/>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3" name="组合 22"/>
          <p:cNvGrpSpPr/>
          <p:nvPr/>
        </p:nvGrpSpPr>
        <p:grpSpPr>
          <a:xfrm>
            <a:off x="7132859" y="2077483"/>
            <a:ext cx="371800" cy="330383"/>
            <a:chOff x="6007636" y="4287159"/>
            <a:chExt cx="438051" cy="389258"/>
          </a:xfrm>
          <a:solidFill>
            <a:schemeClr val="bg1"/>
          </a:solidFill>
        </p:grpSpPr>
        <p:sp>
          <p:nvSpPr>
            <p:cNvPr id="24"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3" name="组合 32"/>
          <p:cNvGrpSpPr/>
          <p:nvPr/>
        </p:nvGrpSpPr>
        <p:grpSpPr>
          <a:xfrm>
            <a:off x="9583615" y="2020703"/>
            <a:ext cx="352927" cy="475730"/>
            <a:chOff x="3722033" y="3714538"/>
            <a:chExt cx="500321" cy="674410"/>
          </a:xfrm>
          <a:solidFill>
            <a:schemeClr val="bg1"/>
          </a:solidFill>
        </p:grpSpPr>
        <p:sp>
          <p:nvSpPr>
            <p:cNvPr id="34"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7" name="矩形 36"/>
          <p:cNvSpPr/>
          <p:nvPr/>
        </p:nvSpPr>
        <p:spPr>
          <a:xfrm>
            <a:off x="1384672" y="4507903"/>
            <a:ext cx="2090909" cy="1018540"/>
          </a:xfrm>
          <a:prstGeom prst="rect">
            <a:avLst/>
          </a:prstGeom>
        </p:spPr>
        <p:txBody>
          <a:bodyPr wrap="square">
            <a:spAutoFit/>
          </a:bodyPr>
          <a:lstStyle/>
          <a:p>
            <a:r>
              <a:rPr lang="zh-CN" altLang="en-US" sz="12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p>
        </p:txBody>
      </p:sp>
      <p:sp>
        <p:nvSpPr>
          <p:cNvPr id="38" name="矩形 37"/>
          <p:cNvSpPr/>
          <p:nvPr/>
        </p:nvSpPr>
        <p:spPr>
          <a:xfrm>
            <a:off x="3828612" y="4507903"/>
            <a:ext cx="2090909" cy="1018540"/>
          </a:xfrm>
          <a:prstGeom prst="rect">
            <a:avLst/>
          </a:prstGeom>
        </p:spPr>
        <p:txBody>
          <a:bodyPr wrap="square">
            <a:spAutoFit/>
          </a:bodyPr>
          <a:lstStyle/>
          <a:p>
            <a:r>
              <a:rPr lang="zh-CN" altLang="en-US" sz="12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p>
        </p:txBody>
      </p:sp>
      <p:sp>
        <p:nvSpPr>
          <p:cNvPr id="39" name="矩形 38"/>
          <p:cNvSpPr/>
          <p:nvPr/>
        </p:nvSpPr>
        <p:spPr>
          <a:xfrm>
            <a:off x="6267783" y="4507903"/>
            <a:ext cx="2090909" cy="1018540"/>
          </a:xfrm>
          <a:prstGeom prst="rect">
            <a:avLst/>
          </a:prstGeom>
        </p:spPr>
        <p:txBody>
          <a:bodyPr wrap="square">
            <a:spAutoFit/>
          </a:bodyPr>
          <a:lstStyle/>
          <a:p>
            <a:r>
              <a:rPr lang="zh-CN" altLang="en-US" sz="12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p>
        </p:txBody>
      </p:sp>
      <p:sp>
        <p:nvSpPr>
          <p:cNvPr id="40" name="矩形 39"/>
          <p:cNvSpPr/>
          <p:nvPr/>
        </p:nvSpPr>
        <p:spPr>
          <a:xfrm>
            <a:off x="8714237" y="4507903"/>
            <a:ext cx="2090909" cy="1018540"/>
          </a:xfrm>
          <a:prstGeom prst="rect">
            <a:avLst/>
          </a:prstGeom>
        </p:spPr>
        <p:txBody>
          <a:bodyPr wrap="square">
            <a:spAutoFit/>
          </a:bodyPr>
          <a:lstStyle/>
          <a:p>
            <a:r>
              <a:rPr lang="zh-CN" altLang="en-US" sz="12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p>
        </p:txBody>
      </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4"/>
                                        </p:tgtEl>
                                      </p:cBhvr>
                                    </p:animEffect>
                                  </p:childTnLst>
                                </p:cTn>
                              </p:par>
                            </p:childTnLst>
                          </p:cTn>
                        </p:par>
                        <p:par>
                          <p:cTn id="15" fill="hold">
                            <p:stCondLst>
                              <p:cond delay="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450" decel="100000" fill="hold"/>
                                        <p:tgtEl>
                                          <p:spTgt spid="5"/>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500"/>
                                        <p:tgtEl>
                                          <p:spTgt spid="37"/>
                                        </p:tgtEl>
                                      </p:cBhvr>
                                    </p:animEffect>
                                  </p:childTnLst>
                                </p:cTn>
                              </p:par>
                            </p:childTnLst>
                          </p:cTn>
                        </p:par>
                        <p:par>
                          <p:cTn id="30" fill="hold">
                            <p:stCondLst>
                              <p:cond delay="2000"/>
                            </p:stCondLst>
                            <p:childTnLst>
                              <p:par>
                                <p:cTn id="31" presetID="25"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4"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5"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anim calcmode="lin" valueType="num">
                                      <p:cBhvr>
                                        <p:cTn id="37"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8"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9"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40" dur="500" decel="50000">
                                          <p:stCondLst>
                                            <p:cond delay="0"/>
                                          </p:stCondLst>
                                        </p:cTn>
                                        <p:tgtEl>
                                          <p:spTgt spid="6"/>
                                        </p:tgtEl>
                                      </p:cBhvr>
                                    </p:animEffect>
                                  </p:childTnLst>
                                </p:cTn>
                              </p:par>
                            </p:childTnLst>
                          </p:cTn>
                        </p:par>
                        <p:par>
                          <p:cTn id="41" fill="hold">
                            <p:stCondLst>
                              <p:cond delay="2500"/>
                            </p:stCondLst>
                            <p:childTnLst>
                              <p:par>
                                <p:cTn id="42" presetID="37"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anim calcmode="lin" valueType="num">
                                      <p:cBhvr>
                                        <p:cTn id="45" dur="500" fill="hold"/>
                                        <p:tgtEl>
                                          <p:spTgt spid="7"/>
                                        </p:tgtEl>
                                        <p:attrNameLst>
                                          <p:attrName>ppt_x</p:attrName>
                                        </p:attrNameLst>
                                      </p:cBhvr>
                                      <p:tavLst>
                                        <p:tav tm="0">
                                          <p:val>
                                            <p:strVal val="#ppt_x"/>
                                          </p:val>
                                        </p:tav>
                                        <p:tav tm="100000">
                                          <p:val>
                                            <p:strVal val="#ppt_x"/>
                                          </p:val>
                                        </p:tav>
                                      </p:tavLst>
                                    </p:anim>
                                    <p:anim calcmode="lin" valueType="num">
                                      <p:cBhvr>
                                        <p:cTn id="46" dur="450" decel="100000" fill="hold"/>
                                        <p:tgtEl>
                                          <p:spTgt spid="7"/>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4000"/>
                            </p:stCondLst>
                            <p:childTnLst>
                              <p:par>
                                <p:cTn id="57" presetID="25"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0"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1"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62" dur="500" fill="hold"/>
                                        <p:tgtEl>
                                          <p:spTgt spid="8"/>
                                        </p:tgtEl>
                                        <p:attrNameLst>
                                          <p:attrName>ppt_h</p:attrName>
                                        </p:attrNameLst>
                                      </p:cBhvr>
                                      <p:tavLst>
                                        <p:tav tm="0">
                                          <p:val>
                                            <p:strVal val="#ppt_h"/>
                                          </p:val>
                                        </p:tav>
                                        <p:tav tm="100000">
                                          <p:val>
                                            <p:strVal val="#ppt_h"/>
                                          </p:val>
                                        </p:tav>
                                      </p:tavLst>
                                    </p:anim>
                                    <p:anim calcmode="lin" valueType="num">
                                      <p:cBhvr>
                                        <p:cTn id="63"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4"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5"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66" dur="500" decel="50000">
                                          <p:stCondLst>
                                            <p:cond delay="0"/>
                                          </p:stCondLst>
                                        </p:cTn>
                                        <p:tgtEl>
                                          <p:spTgt spid="8"/>
                                        </p:tgtEl>
                                      </p:cBhvr>
                                    </p:animEffect>
                                  </p:childTnLst>
                                </p:cTn>
                              </p:par>
                            </p:childTnLst>
                          </p:cTn>
                        </p:par>
                        <p:par>
                          <p:cTn id="67" fill="hold">
                            <p:stCondLst>
                              <p:cond delay="4500"/>
                            </p:stCondLst>
                            <p:childTnLst>
                              <p:par>
                                <p:cTn id="68" presetID="37" presetClass="entr" presetSubtype="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anim calcmode="lin" valueType="num">
                                      <p:cBhvr>
                                        <p:cTn id="71" dur="500" fill="hold"/>
                                        <p:tgtEl>
                                          <p:spTgt spid="9"/>
                                        </p:tgtEl>
                                        <p:attrNameLst>
                                          <p:attrName>ppt_x</p:attrName>
                                        </p:attrNameLst>
                                      </p:cBhvr>
                                      <p:tavLst>
                                        <p:tav tm="0">
                                          <p:val>
                                            <p:strVal val="#ppt_x"/>
                                          </p:val>
                                        </p:tav>
                                        <p:tav tm="100000">
                                          <p:val>
                                            <p:strVal val="#ppt_x"/>
                                          </p:val>
                                        </p:tav>
                                      </p:tavLst>
                                    </p:anim>
                                    <p:anim calcmode="lin" valueType="num">
                                      <p:cBhvr>
                                        <p:cTn id="72" dur="450" decel="100000" fill="hold"/>
                                        <p:tgtEl>
                                          <p:spTgt spid="9"/>
                                        </p:tgtEl>
                                        <p:attrNameLst>
                                          <p:attrName>ppt_y</p:attrName>
                                        </p:attrNameLst>
                                      </p:cBhvr>
                                      <p:tavLst>
                                        <p:tav tm="0">
                                          <p:val>
                                            <p:strVal val="#ppt_y+1"/>
                                          </p:val>
                                        </p:tav>
                                        <p:tav tm="100000">
                                          <p:val>
                                            <p:strVal val="#ppt_y-.03"/>
                                          </p:val>
                                        </p:tav>
                                      </p:tavLst>
                                    </p:anim>
                                    <p:anim calcmode="lin" valueType="num">
                                      <p:cBhvr>
                                        <p:cTn id="73"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par>
                          <p:cTn id="78" fill="hold">
                            <p:stCondLst>
                              <p:cond delay="5500"/>
                            </p:stCondLst>
                            <p:childTnLst>
                              <p:par>
                                <p:cTn id="79" presetID="22" presetClass="entr" presetSubtype="1"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up)">
                                      <p:cBhvr>
                                        <p:cTn id="81" dur="500"/>
                                        <p:tgtEl>
                                          <p:spTgt spid="39"/>
                                        </p:tgtEl>
                                      </p:cBhvr>
                                    </p:animEffect>
                                  </p:childTnLst>
                                </p:cTn>
                              </p:par>
                            </p:childTnLst>
                          </p:cTn>
                        </p:par>
                        <p:par>
                          <p:cTn id="82" fill="hold">
                            <p:stCondLst>
                              <p:cond delay="6000"/>
                            </p:stCondLst>
                            <p:childTnLst>
                              <p:par>
                                <p:cTn id="83" presetID="25"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6"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87"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88" dur="500" fill="hold"/>
                                        <p:tgtEl>
                                          <p:spTgt spid="10"/>
                                        </p:tgtEl>
                                        <p:attrNameLst>
                                          <p:attrName>ppt_h</p:attrName>
                                        </p:attrNameLst>
                                      </p:cBhvr>
                                      <p:tavLst>
                                        <p:tav tm="0">
                                          <p:val>
                                            <p:strVal val="#ppt_h"/>
                                          </p:val>
                                        </p:tav>
                                        <p:tav tm="100000">
                                          <p:val>
                                            <p:strVal val="#ppt_h"/>
                                          </p:val>
                                        </p:tav>
                                      </p:tavLst>
                                    </p:anim>
                                    <p:anim calcmode="lin" valueType="num">
                                      <p:cBhvr>
                                        <p:cTn id="89"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0"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1"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92" dur="500" decel="50000">
                                          <p:stCondLst>
                                            <p:cond delay="0"/>
                                          </p:stCondLst>
                                        </p:cTn>
                                        <p:tgtEl>
                                          <p:spTgt spid="10"/>
                                        </p:tgtEl>
                                      </p:cBhvr>
                                    </p:animEffect>
                                  </p:childTnLst>
                                </p:cTn>
                              </p:par>
                            </p:childTnLst>
                          </p:cTn>
                        </p:par>
                        <p:par>
                          <p:cTn id="93" fill="hold">
                            <p:stCondLst>
                              <p:cond delay="6500"/>
                            </p:stCondLst>
                            <p:childTnLst>
                              <p:par>
                                <p:cTn id="94" presetID="37" presetClass="entr" presetSubtype="0"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500"/>
                                        <p:tgtEl>
                                          <p:spTgt spid="11"/>
                                        </p:tgtEl>
                                      </p:cBhvr>
                                    </p:animEffect>
                                    <p:anim calcmode="lin" valueType="num">
                                      <p:cBhvr>
                                        <p:cTn id="97" dur="500" fill="hold"/>
                                        <p:tgtEl>
                                          <p:spTgt spid="11"/>
                                        </p:tgtEl>
                                        <p:attrNameLst>
                                          <p:attrName>ppt_x</p:attrName>
                                        </p:attrNameLst>
                                      </p:cBhvr>
                                      <p:tavLst>
                                        <p:tav tm="0">
                                          <p:val>
                                            <p:strVal val="#ppt_x"/>
                                          </p:val>
                                        </p:tav>
                                        <p:tav tm="100000">
                                          <p:val>
                                            <p:strVal val="#ppt_x"/>
                                          </p:val>
                                        </p:tav>
                                      </p:tavLst>
                                    </p:anim>
                                    <p:anim calcmode="lin" valueType="num">
                                      <p:cBhvr>
                                        <p:cTn id="98" dur="450" decel="100000" fill="hold"/>
                                        <p:tgtEl>
                                          <p:spTgt spid="11"/>
                                        </p:tgtEl>
                                        <p:attrNameLst>
                                          <p:attrName>ppt_y</p:attrName>
                                        </p:attrNameLst>
                                      </p:cBhvr>
                                      <p:tavLst>
                                        <p:tav tm="0">
                                          <p:val>
                                            <p:strVal val="#ppt_y+1"/>
                                          </p:val>
                                        </p:tav>
                                        <p:tav tm="100000">
                                          <p:val>
                                            <p:strVal val="#ppt_y-.03"/>
                                          </p:val>
                                        </p:tav>
                                      </p:tavLst>
                                    </p:anim>
                                    <p:anim calcmode="lin" valueType="num">
                                      <p:cBhvr>
                                        <p:cTn id="99"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00" fill="hold">
                            <p:stCondLst>
                              <p:cond delay="7000"/>
                            </p:stCondLst>
                            <p:childTnLst>
                              <p:par>
                                <p:cTn id="101" presetID="10"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par>
                          <p:cTn id="104" fill="hold">
                            <p:stCondLst>
                              <p:cond delay="7500"/>
                            </p:stCondLst>
                            <p:childTnLst>
                              <p:par>
                                <p:cTn id="105" presetID="22" presetClass="entr" presetSubtype="1"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wipe(up)">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16385"/>
                                        </p:tgtEl>
                                        <p:attrNameLst>
                                          <p:attrName>style.visibility</p:attrName>
                                        </p:attrNameLst>
                                      </p:cBhvr>
                                      <p:to>
                                        <p:strVal val="visible"/>
                                      </p:to>
                                    </p:set>
                                    <p:anim calcmode="lin" valueType="num">
                                      <p:cBhvr>
                                        <p:cTn id="112" dur="500" fill="hold"/>
                                        <p:tgtEl>
                                          <p:spTgt spid="16385"/>
                                        </p:tgtEl>
                                        <p:attrNameLst>
                                          <p:attrName>ppt_x</p:attrName>
                                        </p:attrNameLst>
                                      </p:cBhvr>
                                      <p:tavLst>
                                        <p:tav tm="0">
                                          <p:val>
                                            <p:strVal val="#ppt_x-.2"/>
                                          </p:val>
                                        </p:tav>
                                        <p:tav tm="100000">
                                          <p:val>
                                            <p:strVal val="#ppt_x"/>
                                          </p:val>
                                        </p:tav>
                                      </p:tavLst>
                                    </p:anim>
                                    <p:anim calcmode="lin" valueType="num">
                                      <p:cBhvr>
                                        <p:cTn id="113"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114" dur="500"/>
                                        <p:tgtEl>
                                          <p:spTgt spid="16385"/>
                                        </p:tgtEl>
                                      </p:cBhvr>
                                    </p:animEffect>
                                  </p:childTnLst>
                                </p:cTn>
                              </p:par>
                            </p:childTnLst>
                          </p:cTn>
                        </p:par>
                        <p:par>
                          <p:cTn id="115" fill="hold">
                            <p:stCondLst>
                              <p:cond delay="500"/>
                            </p:stCondLst>
                            <p:childTnLst>
                              <p:par>
                                <p:cTn id="116" presetID="53" presetClass="entr" presetSubtype="16" fill="hold" nodeType="afterEffect">
                                  <p:stCondLst>
                                    <p:cond delay="0"/>
                                  </p:stCondLst>
                                  <p:childTnLst>
                                    <p:set>
                                      <p:cBhvr>
                                        <p:cTn id="117" dur="1" fill="hold">
                                          <p:stCondLst>
                                            <p:cond delay="0"/>
                                          </p:stCondLst>
                                        </p:cTn>
                                        <p:tgtEl>
                                          <p:spTgt spid="16"/>
                                        </p:tgtEl>
                                        <p:attrNameLst>
                                          <p:attrName>style.visibility</p:attrName>
                                        </p:attrNameLst>
                                      </p:cBhvr>
                                      <p:to>
                                        <p:strVal val="visible"/>
                                      </p:to>
                                    </p:set>
                                    <p:anim calcmode="lin" valueType="num">
                                      <p:cBhvr>
                                        <p:cTn id="118" dur="500" fill="hold"/>
                                        <p:tgtEl>
                                          <p:spTgt spid="16"/>
                                        </p:tgtEl>
                                        <p:attrNameLst>
                                          <p:attrName>ppt_w</p:attrName>
                                        </p:attrNameLst>
                                      </p:cBhvr>
                                      <p:tavLst>
                                        <p:tav tm="0">
                                          <p:val>
                                            <p:fltVal val="0"/>
                                          </p:val>
                                        </p:tav>
                                        <p:tav tm="100000">
                                          <p:val>
                                            <p:strVal val="#ppt_w"/>
                                          </p:val>
                                        </p:tav>
                                      </p:tavLst>
                                    </p:anim>
                                    <p:anim calcmode="lin" valueType="num">
                                      <p:cBhvr>
                                        <p:cTn id="119" dur="500" fill="hold"/>
                                        <p:tgtEl>
                                          <p:spTgt spid="16"/>
                                        </p:tgtEl>
                                        <p:attrNameLst>
                                          <p:attrName>ppt_h</p:attrName>
                                        </p:attrNameLst>
                                      </p:cBhvr>
                                      <p:tavLst>
                                        <p:tav tm="0">
                                          <p:val>
                                            <p:fltVal val="0"/>
                                          </p:val>
                                        </p:tav>
                                        <p:tav tm="100000">
                                          <p:val>
                                            <p:strVal val="#ppt_h"/>
                                          </p:val>
                                        </p:tav>
                                      </p:tavLst>
                                    </p:anim>
                                    <p:animEffect transition="in" filter="fade">
                                      <p:cBhvr>
                                        <p:cTn id="120" dur="500"/>
                                        <p:tgtEl>
                                          <p:spTgt spid="16"/>
                                        </p:tgtEl>
                                      </p:cBhvr>
                                    </p:animEffect>
                                  </p:childTnLst>
                                </p:cTn>
                              </p:par>
                              <p:par>
                                <p:cTn id="121" presetID="35" presetClass="path" presetSubtype="0" accel="50000" decel="50000" fill="hold" nodeType="withEffect">
                                  <p:stCondLst>
                                    <p:cond delay="0"/>
                                  </p:stCondLst>
                                  <p:childTnLst>
                                    <p:animMotion origin="layout" path="M 0 -4.44444E-6 L -0.52956 -4.44444E-6 " pathEditMode="relative" rAng="0" ptsTypes="AA">
                                      <p:cBhvr>
                                        <p:cTn id="122"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22" grpId="0" bldLvl="0" animBg="1"/>
      <p:bldP spid="37" grpId="0"/>
      <p:bldP spid="38" grpId="0"/>
      <p:bldP spid="39" grpId="0"/>
      <p:bldP spid="40" grpId="0"/>
      <p:bldP spid="163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28677" y="1778465"/>
            <a:ext cx="10542904" cy="3986155"/>
            <a:chOff x="931179" y="1817498"/>
            <a:chExt cx="10337739" cy="3908585"/>
          </a:xfrm>
        </p:grpSpPr>
        <p:sp>
          <p:nvSpPr>
            <p:cNvPr id="31" name="Rounded Rectangle 30"/>
            <p:cNvSpPr/>
            <p:nvPr/>
          </p:nvSpPr>
          <p:spPr>
            <a:xfrm>
              <a:off x="8826682"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0" name="Rounded Rectangle 29"/>
            <p:cNvSpPr/>
            <p:nvPr/>
          </p:nvSpPr>
          <p:spPr>
            <a:xfrm>
              <a:off x="6854764"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9" name="Rounded Rectangle 28"/>
            <p:cNvSpPr/>
            <p:nvPr/>
          </p:nvSpPr>
          <p:spPr>
            <a:xfrm>
              <a:off x="4882850"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5" name="Rounded Rectangle 4"/>
            <p:cNvSpPr/>
            <p:nvPr/>
          </p:nvSpPr>
          <p:spPr>
            <a:xfrm>
              <a:off x="2910343"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nvGrpSpPr>
            <p:cNvPr id="4" name="Group 1"/>
            <p:cNvGrpSpPr/>
            <p:nvPr/>
          </p:nvGrpSpPr>
          <p:grpSpPr>
            <a:xfrm>
              <a:off x="931179" y="2706540"/>
              <a:ext cx="10337739" cy="2084256"/>
              <a:chOff x="931179" y="2706540"/>
              <a:chExt cx="10337739" cy="2084256"/>
            </a:xfrm>
          </p:grpSpPr>
          <p:grpSp>
            <p:nvGrpSpPr>
              <p:cNvPr id="8" name="Group 7"/>
              <p:cNvGrpSpPr/>
              <p:nvPr/>
            </p:nvGrpSpPr>
            <p:grpSpPr>
              <a:xfrm>
                <a:off x="931179" y="2706543"/>
                <a:ext cx="2441982" cy="466105"/>
                <a:chOff x="2774001" y="2674177"/>
                <a:chExt cx="1151750" cy="340944"/>
              </a:xfrm>
            </p:grpSpPr>
            <p:sp>
              <p:nvSpPr>
                <p:cNvPr id="9" name="Rounded Rectangle 8"/>
                <p:cNvSpPr/>
                <p:nvPr/>
              </p:nvSpPr>
              <p:spPr>
                <a:xfrm>
                  <a:off x="2774001" y="2674177"/>
                  <a:ext cx="1151750" cy="335286"/>
                </a:xfrm>
                <a:prstGeom prst="roundRect">
                  <a:avLst>
                    <a:gd name="adj" fmla="val 50000"/>
                  </a:avLst>
                </a:prstGeom>
                <a:solidFill>
                  <a:srgbClr val="D6CF78"/>
                </a:solidFill>
                <a:ln w="12700">
                  <a:gradFill flip="none" rotWithShape="1">
                    <a:gsLst>
                      <a:gs pos="24000">
                        <a:srgbClr val="EBEBEB"/>
                      </a:gs>
                      <a:gs pos="0">
                        <a:schemeClr val="bg1"/>
                      </a:gs>
                      <a:gs pos="100000">
                        <a:srgbClr val="A77000"/>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a:p>
              </p:txBody>
            </p:sp>
            <p:sp>
              <p:nvSpPr>
                <p:cNvPr id="10" name="Rectangle 3"/>
                <p:cNvSpPr txBox="1">
                  <a:spLocks noChangeArrowheads="1"/>
                </p:cNvSpPr>
                <p:nvPr/>
              </p:nvSpPr>
              <p:spPr bwMode="auto">
                <a:xfrm>
                  <a:off x="2911048" y="2675829"/>
                  <a:ext cx="877657" cy="33929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a:solidFill>
                        <a:schemeClr val="bg1"/>
                      </a:solidFill>
                      <a:effectLst>
                        <a:innerShdw blurRad="50800" dist="38100" dir="16200000">
                          <a:prstClr val="black">
                            <a:alpha val="59000"/>
                          </a:prstClr>
                        </a:innerShdw>
                      </a:effectLst>
                      <a:latin typeface="Calibri" panose="020F0502020204030204" charset="0"/>
                    </a:rPr>
                    <a:t>DESIGN 01</a:t>
                  </a:r>
                </a:p>
              </p:txBody>
            </p:sp>
          </p:grpSp>
          <p:grpSp>
            <p:nvGrpSpPr>
              <p:cNvPr id="11" name="Group 10"/>
              <p:cNvGrpSpPr/>
              <p:nvPr/>
            </p:nvGrpSpPr>
            <p:grpSpPr>
              <a:xfrm>
                <a:off x="8826936" y="2706543"/>
                <a:ext cx="2441982" cy="466105"/>
                <a:chOff x="2777819" y="2674177"/>
                <a:chExt cx="1151750" cy="340944"/>
              </a:xfrm>
            </p:grpSpPr>
            <p:sp>
              <p:nvSpPr>
                <p:cNvPr id="12" name="Rounded Rectangle 11"/>
                <p:cNvSpPr/>
                <p:nvPr/>
              </p:nvSpPr>
              <p:spPr>
                <a:xfrm>
                  <a:off x="2777819" y="2674177"/>
                  <a:ext cx="1151750" cy="335286"/>
                </a:xfrm>
                <a:prstGeom prst="roundRect">
                  <a:avLst>
                    <a:gd name="adj" fmla="val 50000"/>
                  </a:avLst>
                </a:prstGeom>
                <a:solidFill>
                  <a:schemeClr val="accent6"/>
                </a:solidFill>
                <a:ln w="12700">
                  <a:gradFill flip="none" rotWithShape="1">
                    <a:gsLst>
                      <a:gs pos="24000">
                        <a:srgbClr val="EBEBEB"/>
                      </a:gs>
                      <a:gs pos="0">
                        <a:schemeClr val="bg1"/>
                      </a:gs>
                      <a:gs pos="100000">
                        <a:srgbClr val="586875"/>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a:p>
              </p:txBody>
            </p:sp>
            <p:sp>
              <p:nvSpPr>
                <p:cNvPr id="13" name="Rectangle 3"/>
                <p:cNvSpPr txBox="1">
                  <a:spLocks noChangeArrowheads="1"/>
                </p:cNvSpPr>
                <p:nvPr/>
              </p:nvSpPr>
              <p:spPr bwMode="auto">
                <a:xfrm>
                  <a:off x="2838254" y="2675829"/>
                  <a:ext cx="1023244" cy="33929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a:solidFill>
                        <a:schemeClr val="bg1"/>
                      </a:solidFill>
                      <a:effectLst>
                        <a:innerShdw blurRad="50800" dist="38100" dir="16200000">
                          <a:prstClr val="black">
                            <a:alpha val="59000"/>
                          </a:prstClr>
                        </a:innerShdw>
                      </a:effectLst>
                      <a:latin typeface="Calibri" panose="020F0502020204030204" charset="0"/>
                    </a:rPr>
                    <a:t>DESIGN 05</a:t>
                  </a:r>
                </a:p>
              </p:txBody>
            </p:sp>
          </p:grpSp>
          <p:grpSp>
            <p:nvGrpSpPr>
              <p:cNvPr id="18" name="Group 17"/>
              <p:cNvGrpSpPr/>
              <p:nvPr/>
            </p:nvGrpSpPr>
            <p:grpSpPr>
              <a:xfrm>
                <a:off x="4875009" y="2706540"/>
                <a:ext cx="2441982" cy="466104"/>
                <a:chOff x="2774001" y="2674177"/>
                <a:chExt cx="1151750" cy="340945"/>
              </a:xfrm>
            </p:grpSpPr>
            <p:sp>
              <p:nvSpPr>
                <p:cNvPr id="22" name="Rounded Rectangle 21"/>
                <p:cNvSpPr/>
                <p:nvPr/>
              </p:nvSpPr>
              <p:spPr>
                <a:xfrm>
                  <a:off x="2774001" y="2674177"/>
                  <a:ext cx="1151750" cy="335286"/>
                </a:xfrm>
                <a:prstGeom prst="roundRect">
                  <a:avLst>
                    <a:gd name="adj" fmla="val 50000"/>
                  </a:avLst>
                </a:prstGeom>
                <a:solidFill>
                  <a:srgbClr val="7E7E7E"/>
                </a:solidFill>
                <a:ln w="12700">
                  <a:gradFill flip="none" rotWithShape="1">
                    <a:gsLst>
                      <a:gs pos="24000">
                        <a:srgbClr val="EBEBEB"/>
                      </a:gs>
                      <a:gs pos="0">
                        <a:schemeClr val="bg1"/>
                      </a:gs>
                      <a:gs pos="100000">
                        <a:srgbClr val="124968"/>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a:p>
              </p:txBody>
            </p:sp>
            <p:sp>
              <p:nvSpPr>
                <p:cNvPr id="23" name="Rectangle 3"/>
                <p:cNvSpPr txBox="1">
                  <a:spLocks noChangeArrowheads="1"/>
                </p:cNvSpPr>
                <p:nvPr/>
              </p:nvSpPr>
              <p:spPr bwMode="auto">
                <a:xfrm>
                  <a:off x="2838254" y="2675829"/>
                  <a:ext cx="1023244" cy="33929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a:solidFill>
                        <a:schemeClr val="bg1"/>
                      </a:solidFill>
                      <a:effectLst>
                        <a:innerShdw blurRad="50800" dist="38100" dir="16200000">
                          <a:prstClr val="black">
                            <a:alpha val="59000"/>
                          </a:prstClr>
                        </a:innerShdw>
                      </a:effectLst>
                      <a:latin typeface="Calibri" panose="020F0502020204030204" charset="0"/>
                    </a:rPr>
                    <a:t>DESIGN 03</a:t>
                  </a:r>
                </a:p>
              </p:txBody>
            </p:sp>
          </p:grpSp>
          <p:grpSp>
            <p:nvGrpSpPr>
              <p:cNvPr id="14" name="Group 13"/>
              <p:cNvGrpSpPr/>
              <p:nvPr/>
            </p:nvGrpSpPr>
            <p:grpSpPr>
              <a:xfrm>
                <a:off x="2903094" y="4324691"/>
                <a:ext cx="2441982" cy="466105"/>
                <a:chOff x="2774001" y="2674177"/>
                <a:chExt cx="1151750" cy="340944"/>
              </a:xfrm>
            </p:grpSpPr>
            <p:sp>
              <p:nvSpPr>
                <p:cNvPr id="15" name="Rounded Rectangle 14"/>
                <p:cNvSpPr/>
                <p:nvPr/>
              </p:nvSpPr>
              <p:spPr>
                <a:xfrm>
                  <a:off x="2774001" y="2674177"/>
                  <a:ext cx="1151750" cy="335286"/>
                </a:xfrm>
                <a:prstGeom prst="roundRect">
                  <a:avLst>
                    <a:gd name="adj" fmla="val 50000"/>
                  </a:avLst>
                </a:prstGeom>
                <a:solidFill>
                  <a:schemeClr val="accent6"/>
                </a:solidFill>
                <a:ln w="12700">
                  <a:gradFill flip="none" rotWithShape="1">
                    <a:gsLst>
                      <a:gs pos="24000">
                        <a:srgbClr val="EBEBEB"/>
                      </a:gs>
                      <a:gs pos="0">
                        <a:schemeClr val="bg1"/>
                      </a:gs>
                      <a:gs pos="100000">
                        <a:srgbClr val="586875">
                          <a:lumMod val="60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a:p>
              </p:txBody>
            </p:sp>
            <p:sp>
              <p:nvSpPr>
                <p:cNvPr id="6" name="Rectangle 3"/>
                <p:cNvSpPr txBox="1">
                  <a:spLocks noChangeArrowheads="1"/>
                </p:cNvSpPr>
                <p:nvPr/>
              </p:nvSpPr>
              <p:spPr bwMode="auto">
                <a:xfrm>
                  <a:off x="2838254" y="2675829"/>
                  <a:ext cx="1023244" cy="33929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a:solidFill>
                        <a:schemeClr val="bg1"/>
                      </a:solidFill>
                      <a:effectLst>
                        <a:innerShdw blurRad="50800" dist="38100" dir="16200000">
                          <a:prstClr val="black">
                            <a:alpha val="59000"/>
                          </a:prstClr>
                        </a:innerShdw>
                      </a:effectLst>
                      <a:latin typeface="Calibri" panose="020F0502020204030204" charset="0"/>
                    </a:rPr>
                    <a:t>DESIGN 02</a:t>
                  </a:r>
                </a:p>
              </p:txBody>
            </p:sp>
          </p:grpSp>
          <p:grpSp>
            <p:nvGrpSpPr>
              <p:cNvPr id="24" name="Group 23"/>
              <p:cNvGrpSpPr/>
              <p:nvPr/>
            </p:nvGrpSpPr>
            <p:grpSpPr>
              <a:xfrm>
                <a:off x="6846925" y="4324691"/>
                <a:ext cx="2441982" cy="466105"/>
                <a:chOff x="2774001" y="2674177"/>
                <a:chExt cx="1151750" cy="340944"/>
              </a:xfrm>
            </p:grpSpPr>
            <p:sp>
              <p:nvSpPr>
                <p:cNvPr id="27" name="Rounded Rectangle 26"/>
                <p:cNvSpPr/>
                <p:nvPr/>
              </p:nvSpPr>
              <p:spPr>
                <a:xfrm>
                  <a:off x="2774001" y="2674177"/>
                  <a:ext cx="1151750" cy="335286"/>
                </a:xfrm>
                <a:prstGeom prst="roundRect">
                  <a:avLst>
                    <a:gd name="adj" fmla="val 50000"/>
                  </a:avLst>
                </a:prstGeom>
                <a:solidFill>
                  <a:srgbClr val="D6CF78"/>
                </a:solidFill>
                <a:ln w="15875">
                  <a:gradFill flip="none" rotWithShape="1">
                    <a:gsLst>
                      <a:gs pos="24000">
                        <a:srgbClr val="EBEBEB"/>
                      </a:gs>
                      <a:gs pos="0">
                        <a:schemeClr val="bg1"/>
                      </a:gs>
                      <a:gs pos="99000">
                        <a:srgbClr val="A77000">
                          <a:lumMod val="77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a:p>
              </p:txBody>
            </p:sp>
            <p:sp>
              <p:nvSpPr>
                <p:cNvPr id="28" name="Rectangle 3"/>
                <p:cNvSpPr txBox="1">
                  <a:spLocks noChangeArrowheads="1"/>
                </p:cNvSpPr>
                <p:nvPr/>
              </p:nvSpPr>
              <p:spPr bwMode="auto">
                <a:xfrm>
                  <a:off x="2838548" y="2675829"/>
                  <a:ext cx="1023244" cy="33929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a:solidFill>
                        <a:schemeClr val="bg1"/>
                      </a:solidFill>
                      <a:effectLst>
                        <a:innerShdw blurRad="50800" dist="38100" dir="16200000">
                          <a:prstClr val="black">
                            <a:alpha val="59000"/>
                          </a:prstClr>
                        </a:innerShdw>
                      </a:effectLst>
                      <a:latin typeface="Calibri" panose="020F0502020204030204" charset="0"/>
                    </a:rPr>
                    <a:t>DESIGN 04</a:t>
                  </a:r>
                </a:p>
              </p:txBody>
            </p:sp>
          </p:grpSp>
        </p:grpSp>
        <p:sp>
          <p:nvSpPr>
            <p:cNvPr id="32" name="Rectangle 3"/>
            <p:cNvSpPr txBox="1">
              <a:spLocks noChangeArrowheads="1"/>
            </p:cNvSpPr>
            <p:nvPr/>
          </p:nvSpPr>
          <p:spPr bwMode="auto">
            <a:xfrm flipH="1">
              <a:off x="993170" y="1817498"/>
              <a:ext cx="2321186" cy="8081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200" b="0">
                  <a:solidFill>
                    <a:schemeClr val="tx1">
                      <a:lumMod val="65000"/>
                      <a:lumOff val="35000"/>
                    </a:schemeClr>
                  </a:solidFill>
                  <a:effectLst/>
                  <a:latin typeface="Calibri" panose="020F0502020204030204" charset="0"/>
                </a:rPr>
                <a:t>请在此粘贴或者输入您的文字内容请在此粘贴或者输入您的文字内容请在此粘贴或者输入您的文字内容</a:t>
              </a:r>
            </a:p>
          </p:txBody>
        </p:sp>
        <p:sp>
          <p:nvSpPr>
            <p:cNvPr id="33" name="Rectangle 3"/>
            <p:cNvSpPr txBox="1">
              <a:spLocks noChangeArrowheads="1"/>
            </p:cNvSpPr>
            <p:nvPr/>
          </p:nvSpPr>
          <p:spPr bwMode="auto">
            <a:xfrm flipH="1">
              <a:off x="4935407" y="1817498"/>
              <a:ext cx="2321186" cy="8081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200" b="0">
                  <a:solidFill>
                    <a:schemeClr val="tx1">
                      <a:lumMod val="65000"/>
                      <a:lumOff val="35000"/>
                    </a:schemeClr>
                  </a:solidFill>
                  <a:effectLst/>
                  <a:latin typeface="Calibri" panose="020F0502020204030204" charset="0"/>
                </a:rPr>
                <a:t>请在此粘贴或者输入您的文字内容请在此粘贴或者输入您的文字内容请在此粘贴或者输入您的文字内容</a:t>
              </a:r>
            </a:p>
          </p:txBody>
        </p:sp>
        <p:sp>
          <p:nvSpPr>
            <p:cNvPr id="34" name="Rectangle 3"/>
            <p:cNvSpPr txBox="1">
              <a:spLocks noChangeArrowheads="1"/>
            </p:cNvSpPr>
            <p:nvPr/>
          </p:nvSpPr>
          <p:spPr bwMode="auto">
            <a:xfrm flipH="1">
              <a:off x="8877644" y="1817498"/>
              <a:ext cx="2321186" cy="8081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200" b="0">
                  <a:solidFill>
                    <a:schemeClr val="tx1">
                      <a:lumMod val="65000"/>
                      <a:lumOff val="35000"/>
                    </a:schemeClr>
                  </a:solidFill>
                  <a:effectLst/>
                  <a:latin typeface="Calibri" panose="020F0502020204030204" charset="0"/>
                </a:rPr>
                <a:t>请在此粘贴或者输入您的文字内容请在此粘贴或者输入您的文字内容请在此粘贴或者输入您的文字内容</a:t>
              </a:r>
            </a:p>
          </p:txBody>
        </p:sp>
        <p:sp>
          <p:nvSpPr>
            <p:cNvPr id="35" name="Rectangle 3"/>
            <p:cNvSpPr txBox="1">
              <a:spLocks noChangeArrowheads="1"/>
            </p:cNvSpPr>
            <p:nvPr/>
          </p:nvSpPr>
          <p:spPr bwMode="auto">
            <a:xfrm flipH="1">
              <a:off x="2963492" y="4917892"/>
              <a:ext cx="2321186" cy="8081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200" b="0">
                  <a:solidFill>
                    <a:schemeClr val="tx1">
                      <a:lumMod val="65000"/>
                      <a:lumOff val="35000"/>
                    </a:schemeClr>
                  </a:solidFill>
                  <a:effectLst/>
                  <a:latin typeface="Calibri" panose="020F0502020204030204" charset="0"/>
                </a:rPr>
                <a:t>请在此粘贴或者输入您的文字内容请在此粘贴或者输入您的文字内容请在此粘贴或者输入您的文字内容</a:t>
              </a:r>
            </a:p>
          </p:txBody>
        </p:sp>
        <p:sp>
          <p:nvSpPr>
            <p:cNvPr id="36" name="Rectangle 3"/>
            <p:cNvSpPr txBox="1">
              <a:spLocks noChangeArrowheads="1"/>
            </p:cNvSpPr>
            <p:nvPr/>
          </p:nvSpPr>
          <p:spPr bwMode="auto">
            <a:xfrm flipH="1">
              <a:off x="6907323" y="4917892"/>
              <a:ext cx="2321186" cy="8081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200" b="0">
                  <a:solidFill>
                    <a:schemeClr val="tx1">
                      <a:lumMod val="65000"/>
                      <a:lumOff val="35000"/>
                    </a:schemeClr>
                  </a:solidFill>
                  <a:effectLst/>
                  <a:latin typeface="Calibri" panose="020F0502020204030204" charset="0"/>
                </a:rPr>
                <a:t>请在此粘贴或者输入您的文字内容请在此粘贴或者输入您的文字内容请在此粘贴或者输入您的文字内容</a:t>
              </a:r>
            </a:p>
          </p:txBody>
        </p:sp>
        <p:sp>
          <p:nvSpPr>
            <p:cNvPr id="38" name="Freeform 37"/>
            <p:cNvSpPr>
              <a:spLocks noEditPoints="1"/>
            </p:cNvSpPr>
            <p:nvPr/>
          </p:nvSpPr>
          <p:spPr bwMode="auto">
            <a:xfrm>
              <a:off x="7852172" y="3460957"/>
              <a:ext cx="431489" cy="574466"/>
            </a:xfrm>
            <a:custGeom>
              <a:avLst/>
              <a:gdLst>
                <a:gd name="T0" fmla="*/ 828 w 1353"/>
                <a:gd name="T1" fmla="*/ 1302 h 1799"/>
                <a:gd name="T2" fmla="*/ 1330 w 1353"/>
                <a:gd name="T3" fmla="*/ 963 h 1799"/>
                <a:gd name="T4" fmla="*/ 1311 w 1353"/>
                <a:gd name="T5" fmla="*/ 1327 h 1799"/>
                <a:gd name="T6" fmla="*/ 561 w 1353"/>
                <a:gd name="T7" fmla="*/ 99 h 1799"/>
                <a:gd name="T8" fmla="*/ 562 w 1353"/>
                <a:gd name="T9" fmla="*/ 79 h 1799"/>
                <a:gd name="T10" fmla="*/ 578 w 1353"/>
                <a:gd name="T11" fmla="*/ 44 h 1799"/>
                <a:gd name="T12" fmla="*/ 604 w 1353"/>
                <a:gd name="T13" fmla="*/ 18 h 1799"/>
                <a:gd name="T14" fmla="*/ 640 w 1353"/>
                <a:gd name="T15" fmla="*/ 2 h 1799"/>
                <a:gd name="T16" fmla="*/ 659 w 1353"/>
                <a:gd name="T17" fmla="*/ 0 h 1799"/>
                <a:gd name="T18" fmla="*/ 698 w 1353"/>
                <a:gd name="T19" fmla="*/ 7 h 1799"/>
                <a:gd name="T20" fmla="*/ 729 w 1353"/>
                <a:gd name="T21" fmla="*/ 29 h 1799"/>
                <a:gd name="T22" fmla="*/ 750 w 1353"/>
                <a:gd name="T23" fmla="*/ 60 h 1799"/>
                <a:gd name="T24" fmla="*/ 757 w 1353"/>
                <a:gd name="T25" fmla="*/ 99 h 1799"/>
                <a:gd name="T26" fmla="*/ 561 w 1353"/>
                <a:gd name="T27" fmla="*/ 238 h 1799"/>
                <a:gd name="T28" fmla="*/ 561 w 1353"/>
                <a:gd name="T29" fmla="*/ 99 h 1799"/>
                <a:gd name="T30" fmla="*/ 757 w 1353"/>
                <a:gd name="T31" fmla="*/ 1631 h 1799"/>
                <a:gd name="T32" fmla="*/ 759 w 1353"/>
                <a:gd name="T33" fmla="*/ 1636 h 1799"/>
                <a:gd name="T34" fmla="*/ 766 w 1353"/>
                <a:gd name="T35" fmla="*/ 1650 h 1799"/>
                <a:gd name="T36" fmla="*/ 780 w 1353"/>
                <a:gd name="T37" fmla="*/ 1659 h 1799"/>
                <a:gd name="T38" fmla="*/ 840 w 1353"/>
                <a:gd name="T39" fmla="*/ 1659 h 1799"/>
                <a:gd name="T40" fmla="*/ 856 w 1353"/>
                <a:gd name="T41" fmla="*/ 1661 h 1799"/>
                <a:gd name="T42" fmla="*/ 884 w 1353"/>
                <a:gd name="T43" fmla="*/ 1673 h 1799"/>
                <a:gd name="T44" fmla="*/ 907 w 1353"/>
                <a:gd name="T45" fmla="*/ 1694 h 1799"/>
                <a:gd name="T46" fmla="*/ 917 w 1353"/>
                <a:gd name="T47" fmla="*/ 1722 h 1799"/>
                <a:gd name="T48" fmla="*/ 919 w 1353"/>
                <a:gd name="T49" fmla="*/ 1799 h 1799"/>
                <a:gd name="T50" fmla="*/ 399 w 1353"/>
                <a:gd name="T51" fmla="*/ 1738 h 1799"/>
                <a:gd name="T52" fmla="*/ 401 w 1353"/>
                <a:gd name="T53" fmla="*/ 1722 h 1799"/>
                <a:gd name="T54" fmla="*/ 413 w 1353"/>
                <a:gd name="T55" fmla="*/ 1694 h 1799"/>
                <a:gd name="T56" fmla="*/ 434 w 1353"/>
                <a:gd name="T57" fmla="*/ 1673 h 1799"/>
                <a:gd name="T58" fmla="*/ 462 w 1353"/>
                <a:gd name="T59" fmla="*/ 1661 h 1799"/>
                <a:gd name="T60" fmla="*/ 532 w 1353"/>
                <a:gd name="T61" fmla="*/ 1659 h 1799"/>
                <a:gd name="T62" fmla="*/ 538 w 1353"/>
                <a:gd name="T63" fmla="*/ 1659 h 1799"/>
                <a:gd name="T64" fmla="*/ 553 w 1353"/>
                <a:gd name="T65" fmla="*/ 1650 h 1799"/>
                <a:gd name="T66" fmla="*/ 561 w 1353"/>
                <a:gd name="T67" fmla="*/ 1636 h 1799"/>
                <a:gd name="T68" fmla="*/ 561 w 1353"/>
                <a:gd name="T69" fmla="*/ 745 h 1799"/>
                <a:gd name="T70" fmla="*/ 757 w 1353"/>
                <a:gd name="T71" fmla="*/ 735 h 1799"/>
                <a:gd name="T72" fmla="*/ 132 w 1353"/>
                <a:gd name="T73" fmla="*/ 1265 h 1799"/>
                <a:gd name="T74" fmla="*/ 151 w 1353"/>
                <a:gd name="T75" fmla="*/ 902 h 1799"/>
                <a:gd name="T76" fmla="*/ 490 w 1353"/>
                <a:gd name="T77" fmla="*/ 1285 h 1799"/>
                <a:gd name="T78" fmla="*/ 23 w 1353"/>
                <a:gd name="T79" fmla="*/ 338 h 1799"/>
                <a:gd name="T80" fmla="*/ 1204 w 1353"/>
                <a:gd name="T81" fmla="*/ 274 h 1799"/>
                <a:gd name="T82" fmla="*/ 1223 w 1353"/>
                <a:gd name="T83" fmla="*/ 640 h 1799"/>
                <a:gd name="T84" fmla="*/ 42 w 1353"/>
                <a:gd name="T85" fmla="*/ 703 h 1799"/>
                <a:gd name="T86" fmla="*/ 23 w 1353"/>
                <a:gd name="T87" fmla="*/ 33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799">
                  <a:moveTo>
                    <a:pt x="1311" y="1327"/>
                  </a:moveTo>
                  <a:lnTo>
                    <a:pt x="828" y="1302"/>
                  </a:lnTo>
                  <a:lnTo>
                    <a:pt x="828" y="937"/>
                  </a:lnTo>
                  <a:lnTo>
                    <a:pt x="1330" y="963"/>
                  </a:lnTo>
                  <a:lnTo>
                    <a:pt x="1181" y="1137"/>
                  </a:lnTo>
                  <a:lnTo>
                    <a:pt x="1311" y="1327"/>
                  </a:lnTo>
                  <a:lnTo>
                    <a:pt x="1311" y="1327"/>
                  </a:lnTo>
                  <a:close/>
                  <a:moveTo>
                    <a:pt x="561" y="99"/>
                  </a:moveTo>
                  <a:lnTo>
                    <a:pt x="561" y="99"/>
                  </a:lnTo>
                  <a:lnTo>
                    <a:pt x="562" y="79"/>
                  </a:lnTo>
                  <a:lnTo>
                    <a:pt x="569" y="60"/>
                  </a:lnTo>
                  <a:lnTo>
                    <a:pt x="578" y="44"/>
                  </a:lnTo>
                  <a:lnTo>
                    <a:pt x="590" y="29"/>
                  </a:lnTo>
                  <a:lnTo>
                    <a:pt x="604" y="18"/>
                  </a:lnTo>
                  <a:lnTo>
                    <a:pt x="620" y="7"/>
                  </a:lnTo>
                  <a:lnTo>
                    <a:pt x="640" y="2"/>
                  </a:lnTo>
                  <a:lnTo>
                    <a:pt x="659" y="0"/>
                  </a:lnTo>
                  <a:lnTo>
                    <a:pt x="659" y="0"/>
                  </a:lnTo>
                  <a:lnTo>
                    <a:pt x="680" y="2"/>
                  </a:lnTo>
                  <a:lnTo>
                    <a:pt x="698" y="7"/>
                  </a:lnTo>
                  <a:lnTo>
                    <a:pt x="715" y="18"/>
                  </a:lnTo>
                  <a:lnTo>
                    <a:pt x="729" y="29"/>
                  </a:lnTo>
                  <a:lnTo>
                    <a:pt x="741" y="44"/>
                  </a:lnTo>
                  <a:lnTo>
                    <a:pt x="750" y="60"/>
                  </a:lnTo>
                  <a:lnTo>
                    <a:pt x="756" y="79"/>
                  </a:lnTo>
                  <a:lnTo>
                    <a:pt x="757" y="99"/>
                  </a:lnTo>
                  <a:lnTo>
                    <a:pt x="757" y="229"/>
                  </a:lnTo>
                  <a:lnTo>
                    <a:pt x="561" y="238"/>
                  </a:lnTo>
                  <a:lnTo>
                    <a:pt x="561" y="99"/>
                  </a:lnTo>
                  <a:lnTo>
                    <a:pt x="561" y="99"/>
                  </a:lnTo>
                  <a:close/>
                  <a:moveTo>
                    <a:pt x="757" y="735"/>
                  </a:moveTo>
                  <a:lnTo>
                    <a:pt x="757" y="1631"/>
                  </a:lnTo>
                  <a:lnTo>
                    <a:pt x="757" y="1631"/>
                  </a:lnTo>
                  <a:lnTo>
                    <a:pt x="759" y="1636"/>
                  </a:lnTo>
                  <a:lnTo>
                    <a:pt x="761" y="1641"/>
                  </a:lnTo>
                  <a:lnTo>
                    <a:pt x="766" y="1650"/>
                  </a:lnTo>
                  <a:lnTo>
                    <a:pt x="775" y="1657"/>
                  </a:lnTo>
                  <a:lnTo>
                    <a:pt x="780" y="1659"/>
                  </a:lnTo>
                  <a:lnTo>
                    <a:pt x="785" y="1659"/>
                  </a:lnTo>
                  <a:lnTo>
                    <a:pt x="840" y="1659"/>
                  </a:lnTo>
                  <a:lnTo>
                    <a:pt x="840" y="1659"/>
                  </a:lnTo>
                  <a:lnTo>
                    <a:pt x="856" y="1661"/>
                  </a:lnTo>
                  <a:lnTo>
                    <a:pt x="871" y="1666"/>
                  </a:lnTo>
                  <a:lnTo>
                    <a:pt x="884" y="1673"/>
                  </a:lnTo>
                  <a:lnTo>
                    <a:pt x="896" y="1682"/>
                  </a:lnTo>
                  <a:lnTo>
                    <a:pt x="907" y="1694"/>
                  </a:lnTo>
                  <a:lnTo>
                    <a:pt x="914" y="1708"/>
                  </a:lnTo>
                  <a:lnTo>
                    <a:pt x="917" y="1722"/>
                  </a:lnTo>
                  <a:lnTo>
                    <a:pt x="919" y="1738"/>
                  </a:lnTo>
                  <a:lnTo>
                    <a:pt x="919" y="1799"/>
                  </a:lnTo>
                  <a:lnTo>
                    <a:pt x="399" y="1799"/>
                  </a:lnTo>
                  <a:lnTo>
                    <a:pt x="399" y="1738"/>
                  </a:lnTo>
                  <a:lnTo>
                    <a:pt x="399" y="1738"/>
                  </a:lnTo>
                  <a:lnTo>
                    <a:pt x="401" y="1722"/>
                  </a:lnTo>
                  <a:lnTo>
                    <a:pt x="406" y="1708"/>
                  </a:lnTo>
                  <a:lnTo>
                    <a:pt x="413" y="1694"/>
                  </a:lnTo>
                  <a:lnTo>
                    <a:pt x="422" y="1682"/>
                  </a:lnTo>
                  <a:lnTo>
                    <a:pt x="434" y="1673"/>
                  </a:lnTo>
                  <a:lnTo>
                    <a:pt x="448" y="1666"/>
                  </a:lnTo>
                  <a:lnTo>
                    <a:pt x="462" y="1661"/>
                  </a:lnTo>
                  <a:lnTo>
                    <a:pt x="478" y="1659"/>
                  </a:lnTo>
                  <a:lnTo>
                    <a:pt x="532" y="1659"/>
                  </a:lnTo>
                  <a:lnTo>
                    <a:pt x="532" y="1659"/>
                  </a:lnTo>
                  <a:lnTo>
                    <a:pt x="538" y="1659"/>
                  </a:lnTo>
                  <a:lnTo>
                    <a:pt x="543" y="1657"/>
                  </a:lnTo>
                  <a:lnTo>
                    <a:pt x="553" y="1650"/>
                  </a:lnTo>
                  <a:lnTo>
                    <a:pt x="559" y="1641"/>
                  </a:lnTo>
                  <a:lnTo>
                    <a:pt x="561" y="1636"/>
                  </a:lnTo>
                  <a:lnTo>
                    <a:pt x="561" y="1631"/>
                  </a:lnTo>
                  <a:lnTo>
                    <a:pt x="561" y="745"/>
                  </a:lnTo>
                  <a:lnTo>
                    <a:pt x="757" y="735"/>
                  </a:lnTo>
                  <a:lnTo>
                    <a:pt x="757" y="735"/>
                  </a:lnTo>
                  <a:close/>
                  <a:moveTo>
                    <a:pt x="490" y="1285"/>
                  </a:moveTo>
                  <a:lnTo>
                    <a:pt x="132" y="1265"/>
                  </a:lnTo>
                  <a:lnTo>
                    <a:pt x="0" y="1076"/>
                  </a:lnTo>
                  <a:lnTo>
                    <a:pt x="151" y="902"/>
                  </a:lnTo>
                  <a:lnTo>
                    <a:pt x="490" y="919"/>
                  </a:lnTo>
                  <a:lnTo>
                    <a:pt x="490" y="1285"/>
                  </a:lnTo>
                  <a:lnTo>
                    <a:pt x="490" y="1285"/>
                  </a:lnTo>
                  <a:close/>
                  <a:moveTo>
                    <a:pt x="23" y="338"/>
                  </a:moveTo>
                  <a:lnTo>
                    <a:pt x="613" y="306"/>
                  </a:lnTo>
                  <a:lnTo>
                    <a:pt x="1204" y="274"/>
                  </a:lnTo>
                  <a:lnTo>
                    <a:pt x="1353" y="450"/>
                  </a:lnTo>
                  <a:lnTo>
                    <a:pt x="1223" y="640"/>
                  </a:lnTo>
                  <a:lnTo>
                    <a:pt x="633" y="672"/>
                  </a:lnTo>
                  <a:lnTo>
                    <a:pt x="42" y="703"/>
                  </a:lnTo>
                  <a:lnTo>
                    <a:pt x="174" y="512"/>
                  </a:lnTo>
                  <a:lnTo>
                    <a:pt x="23" y="338"/>
                  </a:lnTo>
                  <a:lnTo>
                    <a:pt x="23" y="338"/>
                  </a:lnTo>
                  <a:close/>
                </a:path>
              </a:pathLst>
            </a:custGeom>
            <a:solidFill>
              <a:srgbClr val="D6CF78"/>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p>
          </p:txBody>
        </p:sp>
        <p:sp>
          <p:nvSpPr>
            <p:cNvPr id="7" name="Freeform 40"/>
            <p:cNvSpPr>
              <a:spLocks noEditPoints="1"/>
            </p:cNvSpPr>
            <p:nvPr/>
          </p:nvSpPr>
          <p:spPr bwMode="auto">
            <a:xfrm>
              <a:off x="9768874" y="3523190"/>
              <a:ext cx="541916" cy="450001"/>
            </a:xfrm>
            <a:custGeom>
              <a:avLst/>
              <a:gdLst>
                <a:gd name="T0" fmla="*/ 1518 w 1697"/>
                <a:gd name="T1" fmla="*/ 799 h 1410"/>
                <a:gd name="T2" fmla="*/ 1542 w 1697"/>
                <a:gd name="T3" fmla="*/ 977 h 1410"/>
                <a:gd name="T4" fmla="*/ 1484 w 1697"/>
                <a:gd name="T5" fmla="*/ 1112 h 1410"/>
                <a:gd name="T6" fmla="*/ 1351 w 1697"/>
                <a:gd name="T7" fmla="*/ 1201 h 1410"/>
                <a:gd name="T8" fmla="*/ 1274 w 1697"/>
                <a:gd name="T9" fmla="*/ 1303 h 1410"/>
                <a:gd name="T10" fmla="*/ 1161 w 1697"/>
                <a:gd name="T11" fmla="*/ 1368 h 1410"/>
                <a:gd name="T12" fmla="*/ 989 w 1697"/>
                <a:gd name="T13" fmla="*/ 1395 h 1410"/>
                <a:gd name="T14" fmla="*/ 1036 w 1697"/>
                <a:gd name="T15" fmla="*/ 1323 h 1410"/>
                <a:gd name="T16" fmla="*/ 1110 w 1697"/>
                <a:gd name="T17" fmla="*/ 1295 h 1410"/>
                <a:gd name="T18" fmla="*/ 989 w 1697"/>
                <a:gd name="T19" fmla="*/ 1124 h 1410"/>
                <a:gd name="T20" fmla="*/ 1172 w 1697"/>
                <a:gd name="T21" fmla="*/ 1205 h 1410"/>
                <a:gd name="T22" fmla="*/ 1261 w 1697"/>
                <a:gd name="T23" fmla="*/ 1210 h 1410"/>
                <a:gd name="T24" fmla="*/ 1114 w 1697"/>
                <a:gd name="T25" fmla="*/ 1045 h 1410"/>
                <a:gd name="T26" fmla="*/ 1133 w 1697"/>
                <a:gd name="T27" fmla="*/ 978 h 1410"/>
                <a:gd name="T28" fmla="*/ 1342 w 1697"/>
                <a:gd name="T29" fmla="*/ 1115 h 1410"/>
                <a:gd name="T30" fmla="*/ 1400 w 1697"/>
                <a:gd name="T31" fmla="*/ 1056 h 1410"/>
                <a:gd name="T32" fmla="*/ 1200 w 1697"/>
                <a:gd name="T33" fmla="*/ 859 h 1410"/>
                <a:gd name="T34" fmla="*/ 1267 w 1697"/>
                <a:gd name="T35" fmla="*/ 836 h 1410"/>
                <a:gd name="T36" fmla="*/ 1474 w 1697"/>
                <a:gd name="T37" fmla="*/ 927 h 1410"/>
                <a:gd name="T38" fmla="*/ 1008 w 1697"/>
                <a:gd name="T39" fmla="*/ 444 h 1410"/>
                <a:gd name="T40" fmla="*/ 1079 w 1697"/>
                <a:gd name="T41" fmla="*/ 421 h 1410"/>
                <a:gd name="T42" fmla="*/ 142 w 1697"/>
                <a:gd name="T43" fmla="*/ 648 h 1410"/>
                <a:gd name="T44" fmla="*/ 0 w 1697"/>
                <a:gd name="T45" fmla="*/ 376 h 1410"/>
                <a:gd name="T46" fmla="*/ 256 w 1697"/>
                <a:gd name="T47" fmla="*/ 47 h 1410"/>
                <a:gd name="T48" fmla="*/ 383 w 1697"/>
                <a:gd name="T49" fmla="*/ 3 h 1410"/>
                <a:gd name="T50" fmla="*/ 534 w 1697"/>
                <a:gd name="T51" fmla="*/ 88 h 1410"/>
                <a:gd name="T52" fmla="*/ 775 w 1697"/>
                <a:gd name="T53" fmla="*/ 60 h 1410"/>
                <a:gd name="T54" fmla="*/ 499 w 1697"/>
                <a:gd name="T55" fmla="*/ 165 h 1410"/>
                <a:gd name="T56" fmla="*/ 344 w 1697"/>
                <a:gd name="T57" fmla="*/ 88 h 1410"/>
                <a:gd name="T58" fmla="*/ 88 w 1697"/>
                <a:gd name="T59" fmla="*/ 395 h 1410"/>
                <a:gd name="T60" fmla="*/ 211 w 1697"/>
                <a:gd name="T61" fmla="*/ 543 h 1410"/>
                <a:gd name="T62" fmla="*/ 220 w 1697"/>
                <a:gd name="T63" fmla="*/ 739 h 1410"/>
                <a:gd name="T64" fmla="*/ 794 w 1697"/>
                <a:gd name="T65" fmla="*/ 1165 h 1410"/>
                <a:gd name="T66" fmla="*/ 755 w 1697"/>
                <a:gd name="T67" fmla="*/ 1142 h 1410"/>
                <a:gd name="T68" fmla="*/ 673 w 1697"/>
                <a:gd name="T69" fmla="*/ 1045 h 1410"/>
                <a:gd name="T70" fmla="*/ 581 w 1697"/>
                <a:gd name="T71" fmla="*/ 1049 h 1410"/>
                <a:gd name="T72" fmla="*/ 546 w 1697"/>
                <a:gd name="T73" fmla="*/ 948 h 1410"/>
                <a:gd name="T74" fmla="*/ 436 w 1697"/>
                <a:gd name="T75" fmla="*/ 926 h 1410"/>
                <a:gd name="T76" fmla="*/ 418 w 1697"/>
                <a:gd name="T77" fmla="*/ 806 h 1410"/>
                <a:gd name="T78" fmla="*/ 288 w 1697"/>
                <a:gd name="T79" fmla="*/ 778 h 1410"/>
                <a:gd name="T80" fmla="*/ 198 w 1697"/>
                <a:gd name="T81" fmla="*/ 898 h 1410"/>
                <a:gd name="T82" fmla="*/ 256 w 1697"/>
                <a:gd name="T83" fmla="*/ 1006 h 1410"/>
                <a:gd name="T84" fmla="*/ 339 w 1697"/>
                <a:gd name="T85" fmla="*/ 1022 h 1410"/>
                <a:gd name="T86" fmla="*/ 353 w 1697"/>
                <a:gd name="T87" fmla="*/ 1173 h 1410"/>
                <a:gd name="T88" fmla="*/ 502 w 1697"/>
                <a:gd name="T89" fmla="*/ 1166 h 1410"/>
                <a:gd name="T90" fmla="*/ 529 w 1697"/>
                <a:gd name="T91" fmla="*/ 1245 h 1410"/>
                <a:gd name="T92" fmla="*/ 676 w 1697"/>
                <a:gd name="T93" fmla="*/ 1273 h 1410"/>
                <a:gd name="T94" fmla="*/ 706 w 1697"/>
                <a:gd name="T95" fmla="*/ 1305 h 1410"/>
                <a:gd name="T96" fmla="*/ 798 w 1697"/>
                <a:gd name="T97" fmla="*/ 1384 h 1410"/>
                <a:gd name="T98" fmla="*/ 912 w 1697"/>
                <a:gd name="T99" fmla="*/ 1321 h 1410"/>
                <a:gd name="T100" fmla="*/ 889 w 1697"/>
                <a:gd name="T101" fmla="*/ 1187 h 1410"/>
                <a:gd name="T102" fmla="*/ 1528 w 1697"/>
                <a:gd name="T103" fmla="*/ 653 h 1410"/>
                <a:gd name="T104" fmla="*/ 1609 w 1697"/>
                <a:gd name="T105" fmla="*/ 462 h 1410"/>
                <a:gd name="T106" fmla="*/ 1669 w 1697"/>
                <a:gd name="T107" fmla="*/ 255 h 1410"/>
                <a:gd name="T108" fmla="*/ 1275 w 1697"/>
                <a:gd name="T109" fmla="*/ 61 h 1410"/>
                <a:gd name="T110" fmla="*/ 1012 w 1697"/>
                <a:gd name="T111" fmla="*/ 63 h 1410"/>
                <a:gd name="T112" fmla="*/ 492 w 1697"/>
                <a:gd name="T113" fmla="*/ 365 h 1410"/>
                <a:gd name="T114" fmla="*/ 529 w 1697"/>
                <a:gd name="T115" fmla="*/ 499 h 1410"/>
                <a:gd name="T116" fmla="*/ 899 w 1697"/>
                <a:gd name="T117" fmla="*/ 328 h 1410"/>
                <a:gd name="T118" fmla="*/ 1052 w 1697"/>
                <a:gd name="T119" fmla="*/ 355 h 1410"/>
                <a:gd name="T120" fmla="*/ 1177 w 1697"/>
                <a:gd name="T121" fmla="*/ 377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7" h="1410">
                  <a:moveTo>
                    <a:pt x="1105" y="420"/>
                  </a:moveTo>
                  <a:lnTo>
                    <a:pt x="1105" y="420"/>
                  </a:lnTo>
                  <a:lnTo>
                    <a:pt x="1258" y="558"/>
                  </a:lnTo>
                  <a:lnTo>
                    <a:pt x="1333" y="627"/>
                  </a:lnTo>
                  <a:lnTo>
                    <a:pt x="1409" y="699"/>
                  </a:lnTo>
                  <a:lnTo>
                    <a:pt x="1409" y="699"/>
                  </a:lnTo>
                  <a:lnTo>
                    <a:pt x="1419" y="706"/>
                  </a:lnTo>
                  <a:lnTo>
                    <a:pt x="1430" y="715"/>
                  </a:lnTo>
                  <a:lnTo>
                    <a:pt x="1486" y="766"/>
                  </a:lnTo>
                  <a:lnTo>
                    <a:pt x="1518" y="799"/>
                  </a:lnTo>
                  <a:lnTo>
                    <a:pt x="1518" y="799"/>
                  </a:lnTo>
                  <a:lnTo>
                    <a:pt x="1532" y="815"/>
                  </a:lnTo>
                  <a:lnTo>
                    <a:pt x="1542" y="831"/>
                  </a:lnTo>
                  <a:lnTo>
                    <a:pt x="1551" y="847"/>
                  </a:lnTo>
                  <a:lnTo>
                    <a:pt x="1556" y="864"/>
                  </a:lnTo>
                  <a:lnTo>
                    <a:pt x="1562" y="880"/>
                  </a:lnTo>
                  <a:lnTo>
                    <a:pt x="1562" y="898"/>
                  </a:lnTo>
                  <a:lnTo>
                    <a:pt x="1562" y="913"/>
                  </a:lnTo>
                  <a:lnTo>
                    <a:pt x="1560" y="931"/>
                  </a:lnTo>
                  <a:lnTo>
                    <a:pt x="1556" y="947"/>
                  </a:lnTo>
                  <a:lnTo>
                    <a:pt x="1549" y="963"/>
                  </a:lnTo>
                  <a:lnTo>
                    <a:pt x="1542" y="977"/>
                  </a:lnTo>
                  <a:lnTo>
                    <a:pt x="1534" y="991"/>
                  </a:lnTo>
                  <a:lnTo>
                    <a:pt x="1521" y="1003"/>
                  </a:lnTo>
                  <a:lnTo>
                    <a:pt x="1509" y="1013"/>
                  </a:lnTo>
                  <a:lnTo>
                    <a:pt x="1497" y="1022"/>
                  </a:lnTo>
                  <a:lnTo>
                    <a:pt x="1481" y="1029"/>
                  </a:lnTo>
                  <a:lnTo>
                    <a:pt x="1481" y="1029"/>
                  </a:lnTo>
                  <a:lnTo>
                    <a:pt x="1486" y="1047"/>
                  </a:lnTo>
                  <a:lnTo>
                    <a:pt x="1490" y="1064"/>
                  </a:lnTo>
                  <a:lnTo>
                    <a:pt x="1490" y="1080"/>
                  </a:lnTo>
                  <a:lnTo>
                    <a:pt x="1488" y="1096"/>
                  </a:lnTo>
                  <a:lnTo>
                    <a:pt x="1484" y="1112"/>
                  </a:lnTo>
                  <a:lnTo>
                    <a:pt x="1479" y="1126"/>
                  </a:lnTo>
                  <a:lnTo>
                    <a:pt x="1472" y="1140"/>
                  </a:lnTo>
                  <a:lnTo>
                    <a:pt x="1463" y="1152"/>
                  </a:lnTo>
                  <a:lnTo>
                    <a:pt x="1453" y="1163"/>
                  </a:lnTo>
                  <a:lnTo>
                    <a:pt x="1442" y="1173"/>
                  </a:lnTo>
                  <a:lnTo>
                    <a:pt x="1428" y="1182"/>
                  </a:lnTo>
                  <a:lnTo>
                    <a:pt x="1414" y="1191"/>
                  </a:lnTo>
                  <a:lnTo>
                    <a:pt x="1400" y="1196"/>
                  </a:lnTo>
                  <a:lnTo>
                    <a:pt x="1384" y="1200"/>
                  </a:lnTo>
                  <a:lnTo>
                    <a:pt x="1368" y="1201"/>
                  </a:lnTo>
                  <a:lnTo>
                    <a:pt x="1351" y="1201"/>
                  </a:lnTo>
                  <a:lnTo>
                    <a:pt x="1351" y="1201"/>
                  </a:lnTo>
                  <a:lnTo>
                    <a:pt x="1349" y="1215"/>
                  </a:lnTo>
                  <a:lnTo>
                    <a:pt x="1346" y="1230"/>
                  </a:lnTo>
                  <a:lnTo>
                    <a:pt x="1340" y="1242"/>
                  </a:lnTo>
                  <a:lnTo>
                    <a:pt x="1333" y="1254"/>
                  </a:lnTo>
                  <a:lnTo>
                    <a:pt x="1326" y="1265"/>
                  </a:lnTo>
                  <a:lnTo>
                    <a:pt x="1318" y="1273"/>
                  </a:lnTo>
                  <a:lnTo>
                    <a:pt x="1307" y="1284"/>
                  </a:lnTo>
                  <a:lnTo>
                    <a:pt x="1296" y="1291"/>
                  </a:lnTo>
                  <a:lnTo>
                    <a:pt x="1286" y="1298"/>
                  </a:lnTo>
                  <a:lnTo>
                    <a:pt x="1274" y="1303"/>
                  </a:lnTo>
                  <a:lnTo>
                    <a:pt x="1261" y="1309"/>
                  </a:lnTo>
                  <a:lnTo>
                    <a:pt x="1249" y="1312"/>
                  </a:lnTo>
                  <a:lnTo>
                    <a:pt x="1235" y="1314"/>
                  </a:lnTo>
                  <a:lnTo>
                    <a:pt x="1221" y="1314"/>
                  </a:lnTo>
                  <a:lnTo>
                    <a:pt x="1207" y="1312"/>
                  </a:lnTo>
                  <a:lnTo>
                    <a:pt x="1193" y="1310"/>
                  </a:lnTo>
                  <a:lnTo>
                    <a:pt x="1193" y="1310"/>
                  </a:lnTo>
                  <a:lnTo>
                    <a:pt x="1188" y="1326"/>
                  </a:lnTo>
                  <a:lnTo>
                    <a:pt x="1180" y="1342"/>
                  </a:lnTo>
                  <a:lnTo>
                    <a:pt x="1172" y="1356"/>
                  </a:lnTo>
                  <a:lnTo>
                    <a:pt x="1161" y="1368"/>
                  </a:lnTo>
                  <a:lnTo>
                    <a:pt x="1149" y="1381"/>
                  </a:lnTo>
                  <a:lnTo>
                    <a:pt x="1137" y="1389"/>
                  </a:lnTo>
                  <a:lnTo>
                    <a:pt x="1123" y="1396"/>
                  </a:lnTo>
                  <a:lnTo>
                    <a:pt x="1107" y="1403"/>
                  </a:lnTo>
                  <a:lnTo>
                    <a:pt x="1091" y="1407"/>
                  </a:lnTo>
                  <a:lnTo>
                    <a:pt x="1075" y="1410"/>
                  </a:lnTo>
                  <a:lnTo>
                    <a:pt x="1058" y="1410"/>
                  </a:lnTo>
                  <a:lnTo>
                    <a:pt x="1040" y="1409"/>
                  </a:lnTo>
                  <a:lnTo>
                    <a:pt x="1022" y="1407"/>
                  </a:lnTo>
                  <a:lnTo>
                    <a:pt x="1005" y="1402"/>
                  </a:lnTo>
                  <a:lnTo>
                    <a:pt x="989" y="1395"/>
                  </a:lnTo>
                  <a:lnTo>
                    <a:pt x="971" y="1386"/>
                  </a:lnTo>
                  <a:lnTo>
                    <a:pt x="959" y="1377"/>
                  </a:lnTo>
                  <a:lnTo>
                    <a:pt x="959" y="1377"/>
                  </a:lnTo>
                  <a:lnTo>
                    <a:pt x="971" y="1360"/>
                  </a:lnTo>
                  <a:lnTo>
                    <a:pt x="980" y="1340"/>
                  </a:lnTo>
                  <a:lnTo>
                    <a:pt x="987" y="1321"/>
                  </a:lnTo>
                  <a:lnTo>
                    <a:pt x="993" y="1300"/>
                  </a:lnTo>
                  <a:lnTo>
                    <a:pt x="993" y="1300"/>
                  </a:lnTo>
                  <a:lnTo>
                    <a:pt x="1010" y="1310"/>
                  </a:lnTo>
                  <a:lnTo>
                    <a:pt x="1028" y="1319"/>
                  </a:lnTo>
                  <a:lnTo>
                    <a:pt x="1036" y="1323"/>
                  </a:lnTo>
                  <a:lnTo>
                    <a:pt x="1045" y="1324"/>
                  </a:lnTo>
                  <a:lnTo>
                    <a:pt x="1054" y="1326"/>
                  </a:lnTo>
                  <a:lnTo>
                    <a:pt x="1065" y="1326"/>
                  </a:lnTo>
                  <a:lnTo>
                    <a:pt x="1065" y="1326"/>
                  </a:lnTo>
                  <a:lnTo>
                    <a:pt x="1080" y="1323"/>
                  </a:lnTo>
                  <a:lnTo>
                    <a:pt x="1093" y="1317"/>
                  </a:lnTo>
                  <a:lnTo>
                    <a:pt x="1098" y="1312"/>
                  </a:lnTo>
                  <a:lnTo>
                    <a:pt x="1103" y="1307"/>
                  </a:lnTo>
                  <a:lnTo>
                    <a:pt x="1107" y="1302"/>
                  </a:lnTo>
                  <a:lnTo>
                    <a:pt x="1110" y="1295"/>
                  </a:lnTo>
                  <a:lnTo>
                    <a:pt x="1110" y="1295"/>
                  </a:lnTo>
                  <a:lnTo>
                    <a:pt x="1112" y="1280"/>
                  </a:lnTo>
                  <a:lnTo>
                    <a:pt x="1108" y="1263"/>
                  </a:lnTo>
                  <a:lnTo>
                    <a:pt x="1000" y="1175"/>
                  </a:lnTo>
                  <a:lnTo>
                    <a:pt x="1000" y="1175"/>
                  </a:lnTo>
                  <a:lnTo>
                    <a:pt x="994" y="1170"/>
                  </a:lnTo>
                  <a:lnTo>
                    <a:pt x="989" y="1163"/>
                  </a:lnTo>
                  <a:lnTo>
                    <a:pt x="985" y="1156"/>
                  </a:lnTo>
                  <a:lnTo>
                    <a:pt x="984" y="1147"/>
                  </a:lnTo>
                  <a:lnTo>
                    <a:pt x="984" y="1140"/>
                  </a:lnTo>
                  <a:lnTo>
                    <a:pt x="985" y="1131"/>
                  </a:lnTo>
                  <a:lnTo>
                    <a:pt x="989" y="1124"/>
                  </a:lnTo>
                  <a:lnTo>
                    <a:pt x="993" y="1117"/>
                  </a:lnTo>
                  <a:lnTo>
                    <a:pt x="993" y="1117"/>
                  </a:lnTo>
                  <a:lnTo>
                    <a:pt x="1000" y="1110"/>
                  </a:lnTo>
                  <a:lnTo>
                    <a:pt x="1007" y="1107"/>
                  </a:lnTo>
                  <a:lnTo>
                    <a:pt x="1014" y="1103"/>
                  </a:lnTo>
                  <a:lnTo>
                    <a:pt x="1021" y="1101"/>
                  </a:lnTo>
                  <a:lnTo>
                    <a:pt x="1029" y="1101"/>
                  </a:lnTo>
                  <a:lnTo>
                    <a:pt x="1036" y="1103"/>
                  </a:lnTo>
                  <a:lnTo>
                    <a:pt x="1045" y="1105"/>
                  </a:lnTo>
                  <a:lnTo>
                    <a:pt x="1052" y="1110"/>
                  </a:lnTo>
                  <a:lnTo>
                    <a:pt x="1172" y="1205"/>
                  </a:lnTo>
                  <a:lnTo>
                    <a:pt x="1172" y="1205"/>
                  </a:lnTo>
                  <a:lnTo>
                    <a:pt x="1182" y="1214"/>
                  </a:lnTo>
                  <a:lnTo>
                    <a:pt x="1193" y="1221"/>
                  </a:lnTo>
                  <a:lnTo>
                    <a:pt x="1205" y="1226"/>
                  </a:lnTo>
                  <a:lnTo>
                    <a:pt x="1216" y="1228"/>
                  </a:lnTo>
                  <a:lnTo>
                    <a:pt x="1224" y="1230"/>
                  </a:lnTo>
                  <a:lnTo>
                    <a:pt x="1235" y="1228"/>
                  </a:lnTo>
                  <a:lnTo>
                    <a:pt x="1245" y="1224"/>
                  </a:lnTo>
                  <a:lnTo>
                    <a:pt x="1254" y="1219"/>
                  </a:lnTo>
                  <a:lnTo>
                    <a:pt x="1254" y="1219"/>
                  </a:lnTo>
                  <a:lnTo>
                    <a:pt x="1261" y="1210"/>
                  </a:lnTo>
                  <a:lnTo>
                    <a:pt x="1267" y="1201"/>
                  </a:lnTo>
                  <a:lnTo>
                    <a:pt x="1267" y="1201"/>
                  </a:lnTo>
                  <a:lnTo>
                    <a:pt x="1268" y="1191"/>
                  </a:lnTo>
                  <a:lnTo>
                    <a:pt x="1270" y="1180"/>
                  </a:lnTo>
                  <a:lnTo>
                    <a:pt x="1270" y="1175"/>
                  </a:lnTo>
                  <a:lnTo>
                    <a:pt x="1268" y="1170"/>
                  </a:lnTo>
                  <a:lnTo>
                    <a:pt x="1265" y="1166"/>
                  </a:lnTo>
                  <a:lnTo>
                    <a:pt x="1261" y="1161"/>
                  </a:lnTo>
                  <a:lnTo>
                    <a:pt x="1119" y="1050"/>
                  </a:lnTo>
                  <a:lnTo>
                    <a:pt x="1119" y="1050"/>
                  </a:lnTo>
                  <a:lnTo>
                    <a:pt x="1114" y="1045"/>
                  </a:lnTo>
                  <a:lnTo>
                    <a:pt x="1108" y="1038"/>
                  </a:lnTo>
                  <a:lnTo>
                    <a:pt x="1105" y="1031"/>
                  </a:lnTo>
                  <a:lnTo>
                    <a:pt x="1103" y="1022"/>
                  </a:lnTo>
                  <a:lnTo>
                    <a:pt x="1103" y="1015"/>
                  </a:lnTo>
                  <a:lnTo>
                    <a:pt x="1105" y="1006"/>
                  </a:lnTo>
                  <a:lnTo>
                    <a:pt x="1108" y="999"/>
                  </a:lnTo>
                  <a:lnTo>
                    <a:pt x="1112" y="992"/>
                  </a:lnTo>
                  <a:lnTo>
                    <a:pt x="1112" y="992"/>
                  </a:lnTo>
                  <a:lnTo>
                    <a:pt x="1119" y="985"/>
                  </a:lnTo>
                  <a:lnTo>
                    <a:pt x="1126" y="982"/>
                  </a:lnTo>
                  <a:lnTo>
                    <a:pt x="1133" y="978"/>
                  </a:lnTo>
                  <a:lnTo>
                    <a:pt x="1140" y="977"/>
                  </a:lnTo>
                  <a:lnTo>
                    <a:pt x="1149" y="977"/>
                  </a:lnTo>
                  <a:lnTo>
                    <a:pt x="1156" y="977"/>
                  </a:lnTo>
                  <a:lnTo>
                    <a:pt x="1165" y="980"/>
                  </a:lnTo>
                  <a:lnTo>
                    <a:pt x="1172" y="985"/>
                  </a:lnTo>
                  <a:lnTo>
                    <a:pt x="1319" y="1101"/>
                  </a:lnTo>
                  <a:lnTo>
                    <a:pt x="1319" y="1101"/>
                  </a:lnTo>
                  <a:lnTo>
                    <a:pt x="1323" y="1103"/>
                  </a:lnTo>
                  <a:lnTo>
                    <a:pt x="1323" y="1103"/>
                  </a:lnTo>
                  <a:lnTo>
                    <a:pt x="1332" y="1110"/>
                  </a:lnTo>
                  <a:lnTo>
                    <a:pt x="1342" y="1115"/>
                  </a:lnTo>
                  <a:lnTo>
                    <a:pt x="1353" y="1117"/>
                  </a:lnTo>
                  <a:lnTo>
                    <a:pt x="1361" y="1119"/>
                  </a:lnTo>
                  <a:lnTo>
                    <a:pt x="1372" y="1117"/>
                  </a:lnTo>
                  <a:lnTo>
                    <a:pt x="1381" y="1114"/>
                  </a:lnTo>
                  <a:lnTo>
                    <a:pt x="1388" y="1108"/>
                  </a:lnTo>
                  <a:lnTo>
                    <a:pt x="1395" y="1103"/>
                  </a:lnTo>
                  <a:lnTo>
                    <a:pt x="1400" y="1094"/>
                  </a:lnTo>
                  <a:lnTo>
                    <a:pt x="1404" y="1085"/>
                  </a:lnTo>
                  <a:lnTo>
                    <a:pt x="1405" y="1077"/>
                  </a:lnTo>
                  <a:lnTo>
                    <a:pt x="1404" y="1066"/>
                  </a:lnTo>
                  <a:lnTo>
                    <a:pt x="1400" y="1056"/>
                  </a:lnTo>
                  <a:lnTo>
                    <a:pt x="1395" y="1043"/>
                  </a:lnTo>
                  <a:lnTo>
                    <a:pt x="1384" y="1033"/>
                  </a:lnTo>
                  <a:lnTo>
                    <a:pt x="1372" y="1020"/>
                  </a:lnTo>
                  <a:lnTo>
                    <a:pt x="1216" y="903"/>
                  </a:lnTo>
                  <a:lnTo>
                    <a:pt x="1216" y="903"/>
                  </a:lnTo>
                  <a:lnTo>
                    <a:pt x="1209" y="898"/>
                  </a:lnTo>
                  <a:lnTo>
                    <a:pt x="1205" y="890"/>
                  </a:lnTo>
                  <a:lnTo>
                    <a:pt x="1202" y="883"/>
                  </a:lnTo>
                  <a:lnTo>
                    <a:pt x="1200" y="875"/>
                  </a:lnTo>
                  <a:lnTo>
                    <a:pt x="1200" y="868"/>
                  </a:lnTo>
                  <a:lnTo>
                    <a:pt x="1200" y="859"/>
                  </a:lnTo>
                  <a:lnTo>
                    <a:pt x="1203" y="852"/>
                  </a:lnTo>
                  <a:lnTo>
                    <a:pt x="1207" y="845"/>
                  </a:lnTo>
                  <a:lnTo>
                    <a:pt x="1207" y="845"/>
                  </a:lnTo>
                  <a:lnTo>
                    <a:pt x="1214" y="838"/>
                  </a:lnTo>
                  <a:lnTo>
                    <a:pt x="1219" y="832"/>
                  </a:lnTo>
                  <a:lnTo>
                    <a:pt x="1228" y="829"/>
                  </a:lnTo>
                  <a:lnTo>
                    <a:pt x="1235" y="827"/>
                  </a:lnTo>
                  <a:lnTo>
                    <a:pt x="1244" y="827"/>
                  </a:lnTo>
                  <a:lnTo>
                    <a:pt x="1251" y="829"/>
                  </a:lnTo>
                  <a:lnTo>
                    <a:pt x="1260" y="831"/>
                  </a:lnTo>
                  <a:lnTo>
                    <a:pt x="1267" y="836"/>
                  </a:lnTo>
                  <a:lnTo>
                    <a:pt x="1421" y="952"/>
                  </a:lnTo>
                  <a:lnTo>
                    <a:pt x="1421" y="952"/>
                  </a:lnTo>
                  <a:lnTo>
                    <a:pt x="1428" y="955"/>
                  </a:lnTo>
                  <a:lnTo>
                    <a:pt x="1433" y="955"/>
                  </a:lnTo>
                  <a:lnTo>
                    <a:pt x="1441" y="955"/>
                  </a:lnTo>
                  <a:lnTo>
                    <a:pt x="1446" y="954"/>
                  </a:lnTo>
                  <a:lnTo>
                    <a:pt x="1453" y="950"/>
                  </a:lnTo>
                  <a:lnTo>
                    <a:pt x="1458" y="947"/>
                  </a:lnTo>
                  <a:lnTo>
                    <a:pt x="1469" y="936"/>
                  </a:lnTo>
                  <a:lnTo>
                    <a:pt x="1469" y="936"/>
                  </a:lnTo>
                  <a:lnTo>
                    <a:pt x="1474" y="927"/>
                  </a:lnTo>
                  <a:lnTo>
                    <a:pt x="1477" y="917"/>
                  </a:lnTo>
                  <a:lnTo>
                    <a:pt x="1479" y="908"/>
                  </a:lnTo>
                  <a:lnTo>
                    <a:pt x="1479" y="898"/>
                  </a:lnTo>
                  <a:lnTo>
                    <a:pt x="1476" y="887"/>
                  </a:lnTo>
                  <a:lnTo>
                    <a:pt x="1472" y="876"/>
                  </a:lnTo>
                  <a:lnTo>
                    <a:pt x="1467" y="868"/>
                  </a:lnTo>
                  <a:lnTo>
                    <a:pt x="1458" y="859"/>
                  </a:lnTo>
                  <a:lnTo>
                    <a:pt x="1426" y="825"/>
                  </a:lnTo>
                  <a:lnTo>
                    <a:pt x="1012" y="448"/>
                  </a:lnTo>
                  <a:lnTo>
                    <a:pt x="1012" y="448"/>
                  </a:lnTo>
                  <a:lnTo>
                    <a:pt x="1008" y="444"/>
                  </a:lnTo>
                  <a:lnTo>
                    <a:pt x="1008" y="441"/>
                  </a:lnTo>
                  <a:lnTo>
                    <a:pt x="1007" y="437"/>
                  </a:lnTo>
                  <a:lnTo>
                    <a:pt x="1008" y="432"/>
                  </a:lnTo>
                  <a:lnTo>
                    <a:pt x="1010" y="428"/>
                  </a:lnTo>
                  <a:lnTo>
                    <a:pt x="1014" y="427"/>
                  </a:lnTo>
                  <a:lnTo>
                    <a:pt x="1017" y="425"/>
                  </a:lnTo>
                  <a:lnTo>
                    <a:pt x="1022" y="425"/>
                  </a:lnTo>
                  <a:lnTo>
                    <a:pt x="1022" y="425"/>
                  </a:lnTo>
                  <a:lnTo>
                    <a:pt x="1042" y="425"/>
                  </a:lnTo>
                  <a:lnTo>
                    <a:pt x="1061" y="423"/>
                  </a:lnTo>
                  <a:lnTo>
                    <a:pt x="1079" y="421"/>
                  </a:lnTo>
                  <a:lnTo>
                    <a:pt x="1098" y="420"/>
                  </a:lnTo>
                  <a:lnTo>
                    <a:pt x="1098" y="420"/>
                  </a:lnTo>
                  <a:lnTo>
                    <a:pt x="1105" y="420"/>
                  </a:lnTo>
                  <a:lnTo>
                    <a:pt x="1105" y="420"/>
                  </a:lnTo>
                  <a:close/>
                  <a:moveTo>
                    <a:pt x="190" y="771"/>
                  </a:moveTo>
                  <a:lnTo>
                    <a:pt x="190" y="771"/>
                  </a:lnTo>
                  <a:lnTo>
                    <a:pt x="176" y="748"/>
                  </a:lnTo>
                  <a:lnTo>
                    <a:pt x="165" y="725"/>
                  </a:lnTo>
                  <a:lnTo>
                    <a:pt x="156" y="701"/>
                  </a:lnTo>
                  <a:lnTo>
                    <a:pt x="149" y="674"/>
                  </a:lnTo>
                  <a:lnTo>
                    <a:pt x="142" y="648"/>
                  </a:lnTo>
                  <a:lnTo>
                    <a:pt x="139" y="622"/>
                  </a:lnTo>
                  <a:lnTo>
                    <a:pt x="132" y="565"/>
                  </a:lnTo>
                  <a:lnTo>
                    <a:pt x="79" y="516"/>
                  </a:lnTo>
                  <a:lnTo>
                    <a:pt x="79" y="516"/>
                  </a:lnTo>
                  <a:lnTo>
                    <a:pt x="49" y="485"/>
                  </a:lnTo>
                  <a:lnTo>
                    <a:pt x="35" y="469"/>
                  </a:lnTo>
                  <a:lnTo>
                    <a:pt x="24" y="453"/>
                  </a:lnTo>
                  <a:lnTo>
                    <a:pt x="14" y="437"/>
                  </a:lnTo>
                  <a:lnTo>
                    <a:pt x="7" y="418"/>
                  </a:lnTo>
                  <a:lnTo>
                    <a:pt x="2" y="399"/>
                  </a:lnTo>
                  <a:lnTo>
                    <a:pt x="0" y="376"/>
                  </a:lnTo>
                  <a:lnTo>
                    <a:pt x="0" y="376"/>
                  </a:lnTo>
                  <a:lnTo>
                    <a:pt x="2" y="363"/>
                  </a:lnTo>
                  <a:lnTo>
                    <a:pt x="3" y="351"/>
                  </a:lnTo>
                  <a:lnTo>
                    <a:pt x="5" y="339"/>
                  </a:lnTo>
                  <a:lnTo>
                    <a:pt x="10" y="328"/>
                  </a:lnTo>
                  <a:lnTo>
                    <a:pt x="16" y="316"/>
                  </a:lnTo>
                  <a:lnTo>
                    <a:pt x="21" y="305"/>
                  </a:lnTo>
                  <a:lnTo>
                    <a:pt x="28" y="295"/>
                  </a:lnTo>
                  <a:lnTo>
                    <a:pt x="37" y="284"/>
                  </a:lnTo>
                  <a:lnTo>
                    <a:pt x="256" y="47"/>
                  </a:lnTo>
                  <a:lnTo>
                    <a:pt x="256" y="47"/>
                  </a:lnTo>
                  <a:lnTo>
                    <a:pt x="265" y="37"/>
                  </a:lnTo>
                  <a:lnTo>
                    <a:pt x="276" y="30"/>
                  </a:lnTo>
                  <a:lnTo>
                    <a:pt x="286" y="23"/>
                  </a:lnTo>
                  <a:lnTo>
                    <a:pt x="299" y="16"/>
                  </a:lnTo>
                  <a:lnTo>
                    <a:pt x="309" y="10"/>
                  </a:lnTo>
                  <a:lnTo>
                    <a:pt x="321" y="7"/>
                  </a:lnTo>
                  <a:lnTo>
                    <a:pt x="334" y="3"/>
                  </a:lnTo>
                  <a:lnTo>
                    <a:pt x="346" y="2"/>
                  </a:lnTo>
                  <a:lnTo>
                    <a:pt x="358" y="2"/>
                  </a:lnTo>
                  <a:lnTo>
                    <a:pt x="371" y="2"/>
                  </a:lnTo>
                  <a:lnTo>
                    <a:pt x="383" y="3"/>
                  </a:lnTo>
                  <a:lnTo>
                    <a:pt x="395" y="7"/>
                  </a:lnTo>
                  <a:lnTo>
                    <a:pt x="407" y="10"/>
                  </a:lnTo>
                  <a:lnTo>
                    <a:pt x="420" y="16"/>
                  </a:lnTo>
                  <a:lnTo>
                    <a:pt x="430" y="23"/>
                  </a:lnTo>
                  <a:lnTo>
                    <a:pt x="441" y="30"/>
                  </a:lnTo>
                  <a:lnTo>
                    <a:pt x="441" y="30"/>
                  </a:lnTo>
                  <a:lnTo>
                    <a:pt x="464" y="47"/>
                  </a:lnTo>
                  <a:lnTo>
                    <a:pt x="485" y="61"/>
                  </a:lnTo>
                  <a:lnTo>
                    <a:pt x="506" y="75"/>
                  </a:lnTo>
                  <a:lnTo>
                    <a:pt x="534" y="88"/>
                  </a:lnTo>
                  <a:lnTo>
                    <a:pt x="534" y="88"/>
                  </a:lnTo>
                  <a:lnTo>
                    <a:pt x="553" y="95"/>
                  </a:lnTo>
                  <a:lnTo>
                    <a:pt x="564" y="96"/>
                  </a:lnTo>
                  <a:lnTo>
                    <a:pt x="564" y="96"/>
                  </a:lnTo>
                  <a:lnTo>
                    <a:pt x="588" y="91"/>
                  </a:lnTo>
                  <a:lnTo>
                    <a:pt x="613" y="86"/>
                  </a:lnTo>
                  <a:lnTo>
                    <a:pt x="666" y="74"/>
                  </a:lnTo>
                  <a:lnTo>
                    <a:pt x="692" y="68"/>
                  </a:lnTo>
                  <a:lnTo>
                    <a:pt x="720" y="63"/>
                  </a:lnTo>
                  <a:lnTo>
                    <a:pt x="747" y="60"/>
                  </a:lnTo>
                  <a:lnTo>
                    <a:pt x="775" y="60"/>
                  </a:lnTo>
                  <a:lnTo>
                    <a:pt x="775" y="60"/>
                  </a:lnTo>
                  <a:lnTo>
                    <a:pt x="740" y="84"/>
                  </a:lnTo>
                  <a:lnTo>
                    <a:pt x="692" y="121"/>
                  </a:lnTo>
                  <a:lnTo>
                    <a:pt x="629" y="168"/>
                  </a:lnTo>
                  <a:lnTo>
                    <a:pt x="629" y="168"/>
                  </a:lnTo>
                  <a:lnTo>
                    <a:pt x="601" y="175"/>
                  </a:lnTo>
                  <a:lnTo>
                    <a:pt x="574" y="179"/>
                  </a:lnTo>
                  <a:lnTo>
                    <a:pt x="574" y="179"/>
                  </a:lnTo>
                  <a:lnTo>
                    <a:pt x="559" y="179"/>
                  </a:lnTo>
                  <a:lnTo>
                    <a:pt x="539" y="177"/>
                  </a:lnTo>
                  <a:lnTo>
                    <a:pt x="520" y="172"/>
                  </a:lnTo>
                  <a:lnTo>
                    <a:pt x="499" y="165"/>
                  </a:lnTo>
                  <a:lnTo>
                    <a:pt x="480" y="156"/>
                  </a:lnTo>
                  <a:lnTo>
                    <a:pt x="462" y="147"/>
                  </a:lnTo>
                  <a:lnTo>
                    <a:pt x="446" y="137"/>
                  </a:lnTo>
                  <a:lnTo>
                    <a:pt x="432" y="130"/>
                  </a:lnTo>
                  <a:lnTo>
                    <a:pt x="390" y="96"/>
                  </a:lnTo>
                  <a:lnTo>
                    <a:pt x="390" y="96"/>
                  </a:lnTo>
                  <a:lnTo>
                    <a:pt x="381" y="91"/>
                  </a:lnTo>
                  <a:lnTo>
                    <a:pt x="372" y="88"/>
                  </a:lnTo>
                  <a:lnTo>
                    <a:pt x="364" y="86"/>
                  </a:lnTo>
                  <a:lnTo>
                    <a:pt x="353" y="86"/>
                  </a:lnTo>
                  <a:lnTo>
                    <a:pt x="344" y="88"/>
                  </a:lnTo>
                  <a:lnTo>
                    <a:pt x="335" y="91"/>
                  </a:lnTo>
                  <a:lnTo>
                    <a:pt x="327" y="96"/>
                  </a:lnTo>
                  <a:lnTo>
                    <a:pt x="318" y="103"/>
                  </a:lnTo>
                  <a:lnTo>
                    <a:pt x="98" y="341"/>
                  </a:lnTo>
                  <a:lnTo>
                    <a:pt x="98" y="341"/>
                  </a:lnTo>
                  <a:lnTo>
                    <a:pt x="93" y="349"/>
                  </a:lnTo>
                  <a:lnTo>
                    <a:pt x="88" y="358"/>
                  </a:lnTo>
                  <a:lnTo>
                    <a:pt x="86" y="367"/>
                  </a:lnTo>
                  <a:lnTo>
                    <a:pt x="84" y="377"/>
                  </a:lnTo>
                  <a:lnTo>
                    <a:pt x="86" y="386"/>
                  </a:lnTo>
                  <a:lnTo>
                    <a:pt x="88" y="395"/>
                  </a:lnTo>
                  <a:lnTo>
                    <a:pt x="93" y="404"/>
                  </a:lnTo>
                  <a:lnTo>
                    <a:pt x="98" y="413"/>
                  </a:lnTo>
                  <a:lnTo>
                    <a:pt x="98" y="413"/>
                  </a:lnTo>
                  <a:lnTo>
                    <a:pt x="125" y="442"/>
                  </a:lnTo>
                  <a:lnTo>
                    <a:pt x="155" y="472"/>
                  </a:lnTo>
                  <a:lnTo>
                    <a:pt x="155" y="472"/>
                  </a:lnTo>
                  <a:lnTo>
                    <a:pt x="172" y="490"/>
                  </a:lnTo>
                  <a:lnTo>
                    <a:pt x="191" y="511"/>
                  </a:lnTo>
                  <a:lnTo>
                    <a:pt x="200" y="522"/>
                  </a:lnTo>
                  <a:lnTo>
                    <a:pt x="205" y="532"/>
                  </a:lnTo>
                  <a:lnTo>
                    <a:pt x="211" y="543"/>
                  </a:lnTo>
                  <a:lnTo>
                    <a:pt x="214" y="553"/>
                  </a:lnTo>
                  <a:lnTo>
                    <a:pt x="214" y="553"/>
                  </a:lnTo>
                  <a:lnTo>
                    <a:pt x="220" y="595"/>
                  </a:lnTo>
                  <a:lnTo>
                    <a:pt x="227" y="639"/>
                  </a:lnTo>
                  <a:lnTo>
                    <a:pt x="232" y="662"/>
                  </a:lnTo>
                  <a:lnTo>
                    <a:pt x="237" y="681"/>
                  </a:lnTo>
                  <a:lnTo>
                    <a:pt x="246" y="701"/>
                  </a:lnTo>
                  <a:lnTo>
                    <a:pt x="255" y="717"/>
                  </a:lnTo>
                  <a:lnTo>
                    <a:pt x="255" y="717"/>
                  </a:lnTo>
                  <a:lnTo>
                    <a:pt x="235" y="727"/>
                  </a:lnTo>
                  <a:lnTo>
                    <a:pt x="220" y="739"/>
                  </a:lnTo>
                  <a:lnTo>
                    <a:pt x="205" y="753"/>
                  </a:lnTo>
                  <a:lnTo>
                    <a:pt x="190" y="771"/>
                  </a:lnTo>
                  <a:lnTo>
                    <a:pt x="190" y="771"/>
                  </a:lnTo>
                  <a:close/>
                  <a:moveTo>
                    <a:pt x="889" y="1187"/>
                  </a:moveTo>
                  <a:lnTo>
                    <a:pt x="889" y="1187"/>
                  </a:lnTo>
                  <a:lnTo>
                    <a:pt x="875" y="1177"/>
                  </a:lnTo>
                  <a:lnTo>
                    <a:pt x="859" y="1170"/>
                  </a:lnTo>
                  <a:lnTo>
                    <a:pt x="843" y="1165"/>
                  </a:lnTo>
                  <a:lnTo>
                    <a:pt x="827" y="1161"/>
                  </a:lnTo>
                  <a:lnTo>
                    <a:pt x="810" y="1161"/>
                  </a:lnTo>
                  <a:lnTo>
                    <a:pt x="794" y="1165"/>
                  </a:lnTo>
                  <a:lnTo>
                    <a:pt x="778" y="1168"/>
                  </a:lnTo>
                  <a:lnTo>
                    <a:pt x="764" y="1177"/>
                  </a:lnTo>
                  <a:lnTo>
                    <a:pt x="764" y="1177"/>
                  </a:lnTo>
                  <a:lnTo>
                    <a:pt x="759" y="1177"/>
                  </a:lnTo>
                  <a:lnTo>
                    <a:pt x="755" y="1175"/>
                  </a:lnTo>
                  <a:lnTo>
                    <a:pt x="755" y="1175"/>
                  </a:lnTo>
                  <a:lnTo>
                    <a:pt x="754" y="1173"/>
                  </a:lnTo>
                  <a:lnTo>
                    <a:pt x="754" y="1168"/>
                  </a:lnTo>
                  <a:lnTo>
                    <a:pt x="754" y="1168"/>
                  </a:lnTo>
                  <a:lnTo>
                    <a:pt x="755" y="1156"/>
                  </a:lnTo>
                  <a:lnTo>
                    <a:pt x="755" y="1142"/>
                  </a:lnTo>
                  <a:lnTo>
                    <a:pt x="752" y="1128"/>
                  </a:lnTo>
                  <a:lnTo>
                    <a:pt x="748" y="1114"/>
                  </a:lnTo>
                  <a:lnTo>
                    <a:pt x="743" y="1101"/>
                  </a:lnTo>
                  <a:lnTo>
                    <a:pt x="736" y="1089"/>
                  </a:lnTo>
                  <a:lnTo>
                    <a:pt x="727" y="1077"/>
                  </a:lnTo>
                  <a:lnTo>
                    <a:pt x="718" y="1068"/>
                  </a:lnTo>
                  <a:lnTo>
                    <a:pt x="718" y="1068"/>
                  </a:lnTo>
                  <a:lnTo>
                    <a:pt x="718" y="1068"/>
                  </a:lnTo>
                  <a:lnTo>
                    <a:pt x="704" y="1057"/>
                  </a:lnTo>
                  <a:lnTo>
                    <a:pt x="689" y="1049"/>
                  </a:lnTo>
                  <a:lnTo>
                    <a:pt x="673" y="1045"/>
                  </a:lnTo>
                  <a:lnTo>
                    <a:pt x="655" y="1042"/>
                  </a:lnTo>
                  <a:lnTo>
                    <a:pt x="639" y="1042"/>
                  </a:lnTo>
                  <a:lnTo>
                    <a:pt x="624" y="1043"/>
                  </a:lnTo>
                  <a:lnTo>
                    <a:pt x="608" y="1049"/>
                  </a:lnTo>
                  <a:lnTo>
                    <a:pt x="592" y="1057"/>
                  </a:lnTo>
                  <a:lnTo>
                    <a:pt x="592" y="1057"/>
                  </a:lnTo>
                  <a:lnTo>
                    <a:pt x="588" y="1057"/>
                  </a:lnTo>
                  <a:lnTo>
                    <a:pt x="585" y="1056"/>
                  </a:lnTo>
                  <a:lnTo>
                    <a:pt x="585" y="1056"/>
                  </a:lnTo>
                  <a:lnTo>
                    <a:pt x="581" y="1054"/>
                  </a:lnTo>
                  <a:lnTo>
                    <a:pt x="581" y="1049"/>
                  </a:lnTo>
                  <a:lnTo>
                    <a:pt x="581" y="1049"/>
                  </a:lnTo>
                  <a:lnTo>
                    <a:pt x="583" y="1035"/>
                  </a:lnTo>
                  <a:lnTo>
                    <a:pt x="583" y="1022"/>
                  </a:lnTo>
                  <a:lnTo>
                    <a:pt x="581" y="1008"/>
                  </a:lnTo>
                  <a:lnTo>
                    <a:pt x="578" y="994"/>
                  </a:lnTo>
                  <a:lnTo>
                    <a:pt x="573" y="982"/>
                  </a:lnTo>
                  <a:lnTo>
                    <a:pt x="566" y="970"/>
                  </a:lnTo>
                  <a:lnTo>
                    <a:pt x="557" y="957"/>
                  </a:lnTo>
                  <a:lnTo>
                    <a:pt x="546" y="948"/>
                  </a:lnTo>
                  <a:lnTo>
                    <a:pt x="546" y="948"/>
                  </a:lnTo>
                  <a:lnTo>
                    <a:pt x="546" y="948"/>
                  </a:lnTo>
                  <a:lnTo>
                    <a:pt x="536" y="940"/>
                  </a:lnTo>
                  <a:lnTo>
                    <a:pt x="523" y="933"/>
                  </a:lnTo>
                  <a:lnTo>
                    <a:pt x="509" y="927"/>
                  </a:lnTo>
                  <a:lnTo>
                    <a:pt x="497" y="924"/>
                  </a:lnTo>
                  <a:lnTo>
                    <a:pt x="483" y="922"/>
                  </a:lnTo>
                  <a:lnTo>
                    <a:pt x="469" y="922"/>
                  </a:lnTo>
                  <a:lnTo>
                    <a:pt x="455" y="924"/>
                  </a:lnTo>
                  <a:lnTo>
                    <a:pt x="443" y="927"/>
                  </a:lnTo>
                  <a:lnTo>
                    <a:pt x="443" y="927"/>
                  </a:lnTo>
                  <a:lnTo>
                    <a:pt x="439" y="927"/>
                  </a:lnTo>
                  <a:lnTo>
                    <a:pt x="436" y="926"/>
                  </a:lnTo>
                  <a:lnTo>
                    <a:pt x="436" y="926"/>
                  </a:lnTo>
                  <a:lnTo>
                    <a:pt x="434" y="922"/>
                  </a:lnTo>
                  <a:lnTo>
                    <a:pt x="434" y="919"/>
                  </a:lnTo>
                  <a:lnTo>
                    <a:pt x="434" y="919"/>
                  </a:lnTo>
                  <a:lnTo>
                    <a:pt x="439" y="901"/>
                  </a:lnTo>
                  <a:lnTo>
                    <a:pt x="443" y="885"/>
                  </a:lnTo>
                  <a:lnTo>
                    <a:pt x="443" y="868"/>
                  </a:lnTo>
                  <a:lnTo>
                    <a:pt x="441" y="852"/>
                  </a:lnTo>
                  <a:lnTo>
                    <a:pt x="436" y="836"/>
                  </a:lnTo>
                  <a:lnTo>
                    <a:pt x="429" y="820"/>
                  </a:lnTo>
                  <a:lnTo>
                    <a:pt x="418" y="806"/>
                  </a:lnTo>
                  <a:lnTo>
                    <a:pt x="406" y="794"/>
                  </a:lnTo>
                  <a:lnTo>
                    <a:pt x="406" y="794"/>
                  </a:lnTo>
                  <a:lnTo>
                    <a:pt x="406" y="794"/>
                  </a:lnTo>
                  <a:lnTo>
                    <a:pt x="397" y="787"/>
                  </a:lnTo>
                  <a:lnTo>
                    <a:pt x="388" y="782"/>
                  </a:lnTo>
                  <a:lnTo>
                    <a:pt x="378" y="776"/>
                  </a:lnTo>
                  <a:lnTo>
                    <a:pt x="369" y="773"/>
                  </a:lnTo>
                  <a:lnTo>
                    <a:pt x="348" y="767"/>
                  </a:lnTo>
                  <a:lnTo>
                    <a:pt x="327" y="767"/>
                  </a:lnTo>
                  <a:lnTo>
                    <a:pt x="307" y="771"/>
                  </a:lnTo>
                  <a:lnTo>
                    <a:pt x="288" y="778"/>
                  </a:lnTo>
                  <a:lnTo>
                    <a:pt x="279" y="783"/>
                  </a:lnTo>
                  <a:lnTo>
                    <a:pt x="270" y="790"/>
                  </a:lnTo>
                  <a:lnTo>
                    <a:pt x="262" y="797"/>
                  </a:lnTo>
                  <a:lnTo>
                    <a:pt x="255" y="804"/>
                  </a:lnTo>
                  <a:lnTo>
                    <a:pt x="223" y="840"/>
                  </a:lnTo>
                  <a:lnTo>
                    <a:pt x="223" y="840"/>
                  </a:lnTo>
                  <a:lnTo>
                    <a:pt x="216" y="848"/>
                  </a:lnTo>
                  <a:lnTo>
                    <a:pt x="211" y="859"/>
                  </a:lnTo>
                  <a:lnTo>
                    <a:pt x="205" y="868"/>
                  </a:lnTo>
                  <a:lnTo>
                    <a:pt x="202" y="878"/>
                  </a:lnTo>
                  <a:lnTo>
                    <a:pt x="198" y="898"/>
                  </a:lnTo>
                  <a:lnTo>
                    <a:pt x="197" y="919"/>
                  </a:lnTo>
                  <a:lnTo>
                    <a:pt x="200" y="938"/>
                  </a:lnTo>
                  <a:lnTo>
                    <a:pt x="209" y="957"/>
                  </a:lnTo>
                  <a:lnTo>
                    <a:pt x="214" y="968"/>
                  </a:lnTo>
                  <a:lnTo>
                    <a:pt x="220" y="977"/>
                  </a:lnTo>
                  <a:lnTo>
                    <a:pt x="227" y="984"/>
                  </a:lnTo>
                  <a:lnTo>
                    <a:pt x="234" y="992"/>
                  </a:lnTo>
                  <a:lnTo>
                    <a:pt x="234" y="992"/>
                  </a:lnTo>
                  <a:lnTo>
                    <a:pt x="234" y="992"/>
                  </a:lnTo>
                  <a:lnTo>
                    <a:pt x="244" y="999"/>
                  </a:lnTo>
                  <a:lnTo>
                    <a:pt x="256" y="1006"/>
                  </a:lnTo>
                  <a:lnTo>
                    <a:pt x="269" y="1012"/>
                  </a:lnTo>
                  <a:lnTo>
                    <a:pt x="281" y="1015"/>
                  </a:lnTo>
                  <a:lnTo>
                    <a:pt x="293" y="1017"/>
                  </a:lnTo>
                  <a:lnTo>
                    <a:pt x="306" y="1017"/>
                  </a:lnTo>
                  <a:lnTo>
                    <a:pt x="318" y="1017"/>
                  </a:lnTo>
                  <a:lnTo>
                    <a:pt x="330" y="1015"/>
                  </a:lnTo>
                  <a:lnTo>
                    <a:pt x="330" y="1015"/>
                  </a:lnTo>
                  <a:lnTo>
                    <a:pt x="335" y="1015"/>
                  </a:lnTo>
                  <a:lnTo>
                    <a:pt x="339" y="1017"/>
                  </a:lnTo>
                  <a:lnTo>
                    <a:pt x="339" y="1017"/>
                  </a:lnTo>
                  <a:lnTo>
                    <a:pt x="339" y="1022"/>
                  </a:lnTo>
                  <a:lnTo>
                    <a:pt x="337" y="1026"/>
                  </a:lnTo>
                  <a:lnTo>
                    <a:pt x="337" y="1026"/>
                  </a:lnTo>
                  <a:lnTo>
                    <a:pt x="327" y="1043"/>
                  </a:lnTo>
                  <a:lnTo>
                    <a:pt x="320" y="1063"/>
                  </a:lnTo>
                  <a:lnTo>
                    <a:pt x="316" y="1082"/>
                  </a:lnTo>
                  <a:lnTo>
                    <a:pt x="316" y="1101"/>
                  </a:lnTo>
                  <a:lnTo>
                    <a:pt x="320" y="1121"/>
                  </a:lnTo>
                  <a:lnTo>
                    <a:pt x="327" y="1140"/>
                  </a:lnTo>
                  <a:lnTo>
                    <a:pt x="337" y="1158"/>
                  </a:lnTo>
                  <a:lnTo>
                    <a:pt x="353" y="1173"/>
                  </a:lnTo>
                  <a:lnTo>
                    <a:pt x="353" y="1173"/>
                  </a:lnTo>
                  <a:lnTo>
                    <a:pt x="353" y="1173"/>
                  </a:lnTo>
                  <a:lnTo>
                    <a:pt x="369" y="1184"/>
                  </a:lnTo>
                  <a:lnTo>
                    <a:pt x="388" y="1193"/>
                  </a:lnTo>
                  <a:lnTo>
                    <a:pt x="407" y="1198"/>
                  </a:lnTo>
                  <a:lnTo>
                    <a:pt x="427" y="1198"/>
                  </a:lnTo>
                  <a:lnTo>
                    <a:pt x="446" y="1196"/>
                  </a:lnTo>
                  <a:lnTo>
                    <a:pt x="465" y="1189"/>
                  </a:lnTo>
                  <a:lnTo>
                    <a:pt x="483" y="1180"/>
                  </a:lnTo>
                  <a:lnTo>
                    <a:pt x="499" y="1168"/>
                  </a:lnTo>
                  <a:lnTo>
                    <a:pt x="499" y="1168"/>
                  </a:lnTo>
                  <a:lnTo>
                    <a:pt x="502" y="1166"/>
                  </a:lnTo>
                  <a:lnTo>
                    <a:pt x="506" y="1166"/>
                  </a:lnTo>
                  <a:lnTo>
                    <a:pt x="506" y="1166"/>
                  </a:lnTo>
                  <a:lnTo>
                    <a:pt x="509" y="1170"/>
                  </a:lnTo>
                  <a:lnTo>
                    <a:pt x="509" y="1173"/>
                  </a:lnTo>
                  <a:lnTo>
                    <a:pt x="509" y="1173"/>
                  </a:lnTo>
                  <a:lnTo>
                    <a:pt x="509" y="1186"/>
                  </a:lnTo>
                  <a:lnTo>
                    <a:pt x="511" y="1198"/>
                  </a:lnTo>
                  <a:lnTo>
                    <a:pt x="513" y="1212"/>
                  </a:lnTo>
                  <a:lnTo>
                    <a:pt x="516" y="1223"/>
                  </a:lnTo>
                  <a:lnTo>
                    <a:pt x="522" y="1235"/>
                  </a:lnTo>
                  <a:lnTo>
                    <a:pt x="529" y="1245"/>
                  </a:lnTo>
                  <a:lnTo>
                    <a:pt x="537" y="1256"/>
                  </a:lnTo>
                  <a:lnTo>
                    <a:pt x="546" y="1266"/>
                  </a:lnTo>
                  <a:lnTo>
                    <a:pt x="546" y="1266"/>
                  </a:lnTo>
                  <a:lnTo>
                    <a:pt x="546" y="1266"/>
                  </a:lnTo>
                  <a:lnTo>
                    <a:pt x="564" y="1277"/>
                  </a:lnTo>
                  <a:lnTo>
                    <a:pt x="581" y="1286"/>
                  </a:lnTo>
                  <a:lnTo>
                    <a:pt x="601" y="1291"/>
                  </a:lnTo>
                  <a:lnTo>
                    <a:pt x="620" y="1291"/>
                  </a:lnTo>
                  <a:lnTo>
                    <a:pt x="639" y="1289"/>
                  </a:lnTo>
                  <a:lnTo>
                    <a:pt x="659" y="1282"/>
                  </a:lnTo>
                  <a:lnTo>
                    <a:pt x="676" y="1273"/>
                  </a:lnTo>
                  <a:lnTo>
                    <a:pt x="692" y="1261"/>
                  </a:lnTo>
                  <a:lnTo>
                    <a:pt x="692" y="1261"/>
                  </a:lnTo>
                  <a:lnTo>
                    <a:pt x="696" y="1259"/>
                  </a:lnTo>
                  <a:lnTo>
                    <a:pt x="699" y="1259"/>
                  </a:lnTo>
                  <a:lnTo>
                    <a:pt x="699" y="1259"/>
                  </a:lnTo>
                  <a:lnTo>
                    <a:pt x="703" y="1263"/>
                  </a:lnTo>
                  <a:lnTo>
                    <a:pt x="704" y="1266"/>
                  </a:lnTo>
                  <a:lnTo>
                    <a:pt x="704" y="1266"/>
                  </a:lnTo>
                  <a:lnTo>
                    <a:pt x="703" y="1279"/>
                  </a:lnTo>
                  <a:lnTo>
                    <a:pt x="704" y="1291"/>
                  </a:lnTo>
                  <a:lnTo>
                    <a:pt x="706" y="1305"/>
                  </a:lnTo>
                  <a:lnTo>
                    <a:pt x="711" y="1316"/>
                  </a:lnTo>
                  <a:lnTo>
                    <a:pt x="717" y="1328"/>
                  </a:lnTo>
                  <a:lnTo>
                    <a:pt x="722" y="1338"/>
                  </a:lnTo>
                  <a:lnTo>
                    <a:pt x="731" y="1349"/>
                  </a:lnTo>
                  <a:lnTo>
                    <a:pt x="741" y="1360"/>
                  </a:lnTo>
                  <a:lnTo>
                    <a:pt x="741" y="1360"/>
                  </a:lnTo>
                  <a:lnTo>
                    <a:pt x="748" y="1365"/>
                  </a:lnTo>
                  <a:lnTo>
                    <a:pt x="759" y="1372"/>
                  </a:lnTo>
                  <a:lnTo>
                    <a:pt x="768" y="1375"/>
                  </a:lnTo>
                  <a:lnTo>
                    <a:pt x="778" y="1379"/>
                  </a:lnTo>
                  <a:lnTo>
                    <a:pt x="798" y="1384"/>
                  </a:lnTo>
                  <a:lnTo>
                    <a:pt x="819" y="1384"/>
                  </a:lnTo>
                  <a:lnTo>
                    <a:pt x="840" y="1381"/>
                  </a:lnTo>
                  <a:lnTo>
                    <a:pt x="859" y="1374"/>
                  </a:lnTo>
                  <a:lnTo>
                    <a:pt x="868" y="1368"/>
                  </a:lnTo>
                  <a:lnTo>
                    <a:pt x="877" y="1363"/>
                  </a:lnTo>
                  <a:lnTo>
                    <a:pt x="884" y="1356"/>
                  </a:lnTo>
                  <a:lnTo>
                    <a:pt x="892" y="1347"/>
                  </a:lnTo>
                  <a:lnTo>
                    <a:pt x="899" y="1338"/>
                  </a:lnTo>
                  <a:lnTo>
                    <a:pt x="899" y="1338"/>
                  </a:lnTo>
                  <a:lnTo>
                    <a:pt x="906" y="1330"/>
                  </a:lnTo>
                  <a:lnTo>
                    <a:pt x="912" y="1321"/>
                  </a:lnTo>
                  <a:lnTo>
                    <a:pt x="917" y="1310"/>
                  </a:lnTo>
                  <a:lnTo>
                    <a:pt x="920" y="1302"/>
                  </a:lnTo>
                  <a:lnTo>
                    <a:pt x="926" y="1280"/>
                  </a:lnTo>
                  <a:lnTo>
                    <a:pt x="926" y="1261"/>
                  </a:lnTo>
                  <a:lnTo>
                    <a:pt x="922" y="1240"/>
                  </a:lnTo>
                  <a:lnTo>
                    <a:pt x="915" y="1221"/>
                  </a:lnTo>
                  <a:lnTo>
                    <a:pt x="910" y="1212"/>
                  </a:lnTo>
                  <a:lnTo>
                    <a:pt x="903" y="1203"/>
                  </a:lnTo>
                  <a:lnTo>
                    <a:pt x="896" y="1194"/>
                  </a:lnTo>
                  <a:lnTo>
                    <a:pt x="889" y="1187"/>
                  </a:lnTo>
                  <a:lnTo>
                    <a:pt x="889" y="1187"/>
                  </a:lnTo>
                  <a:close/>
                  <a:moveTo>
                    <a:pt x="1177" y="377"/>
                  </a:moveTo>
                  <a:lnTo>
                    <a:pt x="1177" y="377"/>
                  </a:lnTo>
                  <a:lnTo>
                    <a:pt x="1458" y="648"/>
                  </a:lnTo>
                  <a:lnTo>
                    <a:pt x="1458" y="648"/>
                  </a:lnTo>
                  <a:lnTo>
                    <a:pt x="1469" y="655"/>
                  </a:lnTo>
                  <a:lnTo>
                    <a:pt x="1479" y="660"/>
                  </a:lnTo>
                  <a:lnTo>
                    <a:pt x="1491" y="664"/>
                  </a:lnTo>
                  <a:lnTo>
                    <a:pt x="1506" y="662"/>
                  </a:lnTo>
                  <a:lnTo>
                    <a:pt x="1506" y="662"/>
                  </a:lnTo>
                  <a:lnTo>
                    <a:pt x="1518" y="659"/>
                  </a:lnTo>
                  <a:lnTo>
                    <a:pt x="1528" y="653"/>
                  </a:lnTo>
                  <a:lnTo>
                    <a:pt x="1539" y="645"/>
                  </a:lnTo>
                  <a:lnTo>
                    <a:pt x="1546" y="634"/>
                  </a:lnTo>
                  <a:lnTo>
                    <a:pt x="1546" y="634"/>
                  </a:lnTo>
                  <a:lnTo>
                    <a:pt x="1562" y="604"/>
                  </a:lnTo>
                  <a:lnTo>
                    <a:pt x="1574" y="572"/>
                  </a:lnTo>
                  <a:lnTo>
                    <a:pt x="1583" y="539"/>
                  </a:lnTo>
                  <a:lnTo>
                    <a:pt x="1592" y="504"/>
                  </a:lnTo>
                  <a:lnTo>
                    <a:pt x="1592" y="504"/>
                  </a:lnTo>
                  <a:lnTo>
                    <a:pt x="1595" y="488"/>
                  </a:lnTo>
                  <a:lnTo>
                    <a:pt x="1600" y="474"/>
                  </a:lnTo>
                  <a:lnTo>
                    <a:pt x="1609" y="462"/>
                  </a:lnTo>
                  <a:lnTo>
                    <a:pt x="1618" y="450"/>
                  </a:lnTo>
                  <a:lnTo>
                    <a:pt x="1667" y="397"/>
                  </a:lnTo>
                  <a:lnTo>
                    <a:pt x="1667" y="397"/>
                  </a:lnTo>
                  <a:lnTo>
                    <a:pt x="1681" y="381"/>
                  </a:lnTo>
                  <a:lnTo>
                    <a:pt x="1690" y="363"/>
                  </a:lnTo>
                  <a:lnTo>
                    <a:pt x="1695" y="344"/>
                  </a:lnTo>
                  <a:lnTo>
                    <a:pt x="1697" y="325"/>
                  </a:lnTo>
                  <a:lnTo>
                    <a:pt x="1695" y="307"/>
                  </a:lnTo>
                  <a:lnTo>
                    <a:pt x="1690" y="288"/>
                  </a:lnTo>
                  <a:lnTo>
                    <a:pt x="1681" y="270"/>
                  </a:lnTo>
                  <a:lnTo>
                    <a:pt x="1669" y="255"/>
                  </a:lnTo>
                  <a:lnTo>
                    <a:pt x="1467" y="33"/>
                  </a:lnTo>
                  <a:lnTo>
                    <a:pt x="1467" y="33"/>
                  </a:lnTo>
                  <a:lnTo>
                    <a:pt x="1451" y="19"/>
                  </a:lnTo>
                  <a:lnTo>
                    <a:pt x="1435" y="10"/>
                  </a:lnTo>
                  <a:lnTo>
                    <a:pt x="1416" y="3"/>
                  </a:lnTo>
                  <a:lnTo>
                    <a:pt x="1397" y="0"/>
                  </a:lnTo>
                  <a:lnTo>
                    <a:pt x="1377" y="0"/>
                  </a:lnTo>
                  <a:lnTo>
                    <a:pt x="1358" y="3"/>
                  </a:lnTo>
                  <a:lnTo>
                    <a:pt x="1340" y="10"/>
                  </a:lnTo>
                  <a:lnTo>
                    <a:pt x="1323" y="23"/>
                  </a:lnTo>
                  <a:lnTo>
                    <a:pt x="1275" y="61"/>
                  </a:lnTo>
                  <a:lnTo>
                    <a:pt x="1275" y="61"/>
                  </a:lnTo>
                  <a:lnTo>
                    <a:pt x="1258" y="72"/>
                  </a:lnTo>
                  <a:lnTo>
                    <a:pt x="1247" y="77"/>
                  </a:lnTo>
                  <a:lnTo>
                    <a:pt x="1238" y="81"/>
                  </a:lnTo>
                  <a:lnTo>
                    <a:pt x="1228" y="82"/>
                  </a:lnTo>
                  <a:lnTo>
                    <a:pt x="1217" y="84"/>
                  </a:lnTo>
                  <a:lnTo>
                    <a:pt x="1196" y="84"/>
                  </a:lnTo>
                  <a:lnTo>
                    <a:pt x="1196" y="84"/>
                  </a:lnTo>
                  <a:lnTo>
                    <a:pt x="1045" y="65"/>
                  </a:lnTo>
                  <a:lnTo>
                    <a:pt x="1045" y="65"/>
                  </a:lnTo>
                  <a:lnTo>
                    <a:pt x="1012" y="63"/>
                  </a:lnTo>
                  <a:lnTo>
                    <a:pt x="977" y="63"/>
                  </a:lnTo>
                  <a:lnTo>
                    <a:pt x="943" y="67"/>
                  </a:lnTo>
                  <a:lnTo>
                    <a:pt x="912" y="74"/>
                  </a:lnTo>
                  <a:lnTo>
                    <a:pt x="880" y="84"/>
                  </a:lnTo>
                  <a:lnTo>
                    <a:pt x="848" y="98"/>
                  </a:lnTo>
                  <a:lnTo>
                    <a:pt x="819" y="114"/>
                  </a:lnTo>
                  <a:lnTo>
                    <a:pt x="790" y="135"/>
                  </a:lnTo>
                  <a:lnTo>
                    <a:pt x="790" y="135"/>
                  </a:lnTo>
                  <a:lnTo>
                    <a:pt x="641" y="249"/>
                  </a:lnTo>
                  <a:lnTo>
                    <a:pt x="492" y="365"/>
                  </a:lnTo>
                  <a:lnTo>
                    <a:pt x="492" y="365"/>
                  </a:lnTo>
                  <a:lnTo>
                    <a:pt x="476" y="379"/>
                  </a:lnTo>
                  <a:lnTo>
                    <a:pt x="465" y="395"/>
                  </a:lnTo>
                  <a:lnTo>
                    <a:pt x="458" y="411"/>
                  </a:lnTo>
                  <a:lnTo>
                    <a:pt x="457" y="425"/>
                  </a:lnTo>
                  <a:lnTo>
                    <a:pt x="458" y="441"/>
                  </a:lnTo>
                  <a:lnTo>
                    <a:pt x="464" y="455"/>
                  </a:lnTo>
                  <a:lnTo>
                    <a:pt x="472" y="467"/>
                  </a:lnTo>
                  <a:lnTo>
                    <a:pt x="483" y="478"/>
                  </a:lnTo>
                  <a:lnTo>
                    <a:pt x="495" y="486"/>
                  </a:lnTo>
                  <a:lnTo>
                    <a:pt x="511" y="495"/>
                  </a:lnTo>
                  <a:lnTo>
                    <a:pt x="529" y="499"/>
                  </a:lnTo>
                  <a:lnTo>
                    <a:pt x="548" y="502"/>
                  </a:lnTo>
                  <a:lnTo>
                    <a:pt x="569" y="500"/>
                  </a:lnTo>
                  <a:lnTo>
                    <a:pt x="590" y="497"/>
                  </a:lnTo>
                  <a:lnTo>
                    <a:pt x="611" y="490"/>
                  </a:lnTo>
                  <a:lnTo>
                    <a:pt x="634" y="478"/>
                  </a:lnTo>
                  <a:lnTo>
                    <a:pt x="850" y="344"/>
                  </a:lnTo>
                  <a:lnTo>
                    <a:pt x="850" y="344"/>
                  </a:lnTo>
                  <a:lnTo>
                    <a:pt x="863" y="337"/>
                  </a:lnTo>
                  <a:lnTo>
                    <a:pt x="875" y="332"/>
                  </a:lnTo>
                  <a:lnTo>
                    <a:pt x="887" y="330"/>
                  </a:lnTo>
                  <a:lnTo>
                    <a:pt x="899" y="328"/>
                  </a:lnTo>
                  <a:lnTo>
                    <a:pt x="912" y="328"/>
                  </a:lnTo>
                  <a:lnTo>
                    <a:pt x="924" y="328"/>
                  </a:lnTo>
                  <a:lnTo>
                    <a:pt x="936" y="332"/>
                  </a:lnTo>
                  <a:lnTo>
                    <a:pt x="949" y="337"/>
                  </a:lnTo>
                  <a:lnTo>
                    <a:pt x="949" y="337"/>
                  </a:lnTo>
                  <a:lnTo>
                    <a:pt x="964" y="342"/>
                  </a:lnTo>
                  <a:lnTo>
                    <a:pt x="982" y="348"/>
                  </a:lnTo>
                  <a:lnTo>
                    <a:pt x="1000" y="351"/>
                  </a:lnTo>
                  <a:lnTo>
                    <a:pt x="1017" y="353"/>
                  </a:lnTo>
                  <a:lnTo>
                    <a:pt x="1035" y="355"/>
                  </a:lnTo>
                  <a:lnTo>
                    <a:pt x="1052" y="355"/>
                  </a:lnTo>
                  <a:lnTo>
                    <a:pt x="1070" y="353"/>
                  </a:lnTo>
                  <a:lnTo>
                    <a:pt x="1086" y="351"/>
                  </a:lnTo>
                  <a:lnTo>
                    <a:pt x="1086" y="351"/>
                  </a:lnTo>
                  <a:lnTo>
                    <a:pt x="1098" y="349"/>
                  </a:lnTo>
                  <a:lnTo>
                    <a:pt x="1110" y="349"/>
                  </a:lnTo>
                  <a:lnTo>
                    <a:pt x="1123" y="349"/>
                  </a:lnTo>
                  <a:lnTo>
                    <a:pt x="1135" y="353"/>
                  </a:lnTo>
                  <a:lnTo>
                    <a:pt x="1145" y="356"/>
                  </a:lnTo>
                  <a:lnTo>
                    <a:pt x="1156" y="363"/>
                  </a:lnTo>
                  <a:lnTo>
                    <a:pt x="1166" y="370"/>
                  </a:lnTo>
                  <a:lnTo>
                    <a:pt x="1177" y="377"/>
                  </a:lnTo>
                  <a:lnTo>
                    <a:pt x="1177" y="377"/>
                  </a:lnTo>
                  <a:close/>
                </a:path>
              </a:pathLst>
            </a:custGeom>
            <a:solidFill>
              <a:schemeClr val="accent6"/>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p>
          </p:txBody>
        </p:sp>
        <p:sp>
          <p:nvSpPr>
            <p:cNvPr id="17" name="Freeform 43"/>
            <p:cNvSpPr>
              <a:spLocks noEditPoints="1"/>
            </p:cNvSpPr>
            <p:nvPr/>
          </p:nvSpPr>
          <p:spPr bwMode="auto">
            <a:xfrm>
              <a:off x="5807809" y="3460638"/>
              <a:ext cx="576382" cy="575104"/>
            </a:xfrm>
            <a:custGeom>
              <a:avLst/>
              <a:gdLst>
                <a:gd name="T0" fmla="*/ 1005 w 1806"/>
                <a:gd name="T1" fmla="*/ 1323 h 1801"/>
                <a:gd name="T2" fmla="*/ 1075 w 1806"/>
                <a:gd name="T3" fmla="*/ 1249 h 1801"/>
                <a:gd name="T4" fmla="*/ 1249 w 1806"/>
                <a:gd name="T5" fmla="*/ 1066 h 1801"/>
                <a:gd name="T6" fmla="*/ 1432 w 1806"/>
                <a:gd name="T7" fmla="*/ 731 h 1801"/>
                <a:gd name="T8" fmla="*/ 1395 w 1806"/>
                <a:gd name="T9" fmla="*/ 451 h 1801"/>
                <a:gd name="T10" fmla="*/ 1223 w 1806"/>
                <a:gd name="T11" fmla="*/ 232 h 1801"/>
                <a:gd name="T12" fmla="*/ 957 w 1806"/>
                <a:gd name="T13" fmla="*/ 130 h 1801"/>
                <a:gd name="T14" fmla="*/ 696 w 1806"/>
                <a:gd name="T15" fmla="*/ 168 h 1801"/>
                <a:gd name="T16" fmla="*/ 476 w 1806"/>
                <a:gd name="T17" fmla="*/ 341 h 1801"/>
                <a:gd name="T18" fmla="*/ 372 w 1806"/>
                <a:gd name="T19" fmla="*/ 604 h 1801"/>
                <a:gd name="T20" fmla="*/ 444 w 1806"/>
                <a:gd name="T21" fmla="*/ 931 h 1801"/>
                <a:gd name="T22" fmla="*/ 683 w 1806"/>
                <a:gd name="T23" fmla="*/ 1154 h 1801"/>
                <a:gd name="T24" fmla="*/ 1015 w 1806"/>
                <a:gd name="T25" fmla="*/ 1758 h 1801"/>
                <a:gd name="T26" fmla="*/ 824 w 1806"/>
                <a:gd name="T27" fmla="*/ 1788 h 1801"/>
                <a:gd name="T28" fmla="*/ 690 w 1806"/>
                <a:gd name="T29" fmla="*/ 1720 h 1801"/>
                <a:gd name="T30" fmla="*/ 610 w 1806"/>
                <a:gd name="T31" fmla="*/ 1611 h 1801"/>
                <a:gd name="T32" fmla="*/ 478 w 1806"/>
                <a:gd name="T33" fmla="*/ 1163 h 1801"/>
                <a:gd name="T34" fmla="*/ 249 w 1806"/>
                <a:gd name="T35" fmla="*/ 748 h 1801"/>
                <a:gd name="T36" fmla="*/ 295 w 1806"/>
                <a:gd name="T37" fmla="*/ 402 h 1801"/>
                <a:gd name="T38" fmla="*/ 509 w 1806"/>
                <a:gd name="T39" fmla="*/ 132 h 1801"/>
                <a:gd name="T40" fmla="*/ 836 w 1806"/>
                <a:gd name="T41" fmla="*/ 3 h 1801"/>
                <a:gd name="T42" fmla="*/ 1160 w 1806"/>
                <a:gd name="T43" fmla="*/ 53 h 1801"/>
                <a:gd name="T44" fmla="*/ 1432 w 1806"/>
                <a:gd name="T45" fmla="*/ 265 h 1801"/>
                <a:gd name="T46" fmla="*/ 1560 w 1806"/>
                <a:gd name="T47" fmla="*/ 592 h 1801"/>
                <a:gd name="T48" fmla="*/ 1470 w 1806"/>
                <a:gd name="T49" fmla="*/ 996 h 1801"/>
                <a:gd name="T50" fmla="*/ 1203 w 1806"/>
                <a:gd name="T51" fmla="*/ 1254 h 1801"/>
                <a:gd name="T52" fmla="*/ 1168 w 1806"/>
                <a:gd name="T53" fmla="*/ 1681 h 1801"/>
                <a:gd name="T54" fmla="*/ 1028 w 1806"/>
                <a:gd name="T55" fmla="*/ 1730 h 1801"/>
                <a:gd name="T56" fmla="*/ 1532 w 1806"/>
                <a:gd name="T57" fmla="*/ 1015 h 1801"/>
                <a:gd name="T58" fmla="*/ 1678 w 1806"/>
                <a:gd name="T59" fmla="*/ 1052 h 1801"/>
                <a:gd name="T60" fmla="*/ 1667 w 1806"/>
                <a:gd name="T61" fmla="*/ 1121 h 1801"/>
                <a:gd name="T62" fmla="*/ 1572 w 1806"/>
                <a:gd name="T63" fmla="*/ 311 h 1801"/>
                <a:gd name="T64" fmla="*/ 1527 w 1806"/>
                <a:gd name="T65" fmla="*/ 258 h 1801"/>
                <a:gd name="T66" fmla="*/ 1667 w 1806"/>
                <a:gd name="T67" fmla="*/ 184 h 1801"/>
                <a:gd name="T68" fmla="*/ 1678 w 1806"/>
                <a:gd name="T69" fmla="*/ 255 h 1801"/>
                <a:gd name="T70" fmla="*/ 1632 w 1806"/>
                <a:gd name="T71" fmla="*/ 669 h 1801"/>
                <a:gd name="T72" fmla="*/ 1671 w 1806"/>
                <a:gd name="T73" fmla="*/ 611 h 1801"/>
                <a:gd name="T74" fmla="*/ 1806 w 1806"/>
                <a:gd name="T75" fmla="*/ 653 h 1801"/>
                <a:gd name="T76" fmla="*/ 260 w 1806"/>
                <a:gd name="T77" fmla="*/ 233 h 1801"/>
                <a:gd name="T78" fmla="*/ 271 w 1806"/>
                <a:gd name="T79" fmla="*/ 297 h 1801"/>
                <a:gd name="T80" fmla="*/ 125 w 1806"/>
                <a:gd name="T81" fmla="*/ 248 h 1801"/>
                <a:gd name="T82" fmla="*/ 148 w 1806"/>
                <a:gd name="T83" fmla="*/ 183 h 1801"/>
                <a:gd name="T84" fmla="*/ 242 w 1806"/>
                <a:gd name="T85" fmla="*/ 994 h 1801"/>
                <a:gd name="T86" fmla="*/ 278 w 1806"/>
                <a:gd name="T87" fmla="*/ 1056 h 1801"/>
                <a:gd name="T88" fmla="*/ 132 w 1806"/>
                <a:gd name="T89" fmla="*/ 1117 h 1801"/>
                <a:gd name="T90" fmla="*/ 137 w 1806"/>
                <a:gd name="T91" fmla="*/ 1047 h 1801"/>
                <a:gd name="T92" fmla="*/ 177 w 1806"/>
                <a:gd name="T93" fmla="*/ 645 h 1801"/>
                <a:gd name="T94" fmla="*/ 42 w 1806"/>
                <a:gd name="T95" fmla="*/ 696 h 1801"/>
                <a:gd name="T96" fmla="*/ 2 w 1806"/>
                <a:gd name="T97" fmla="*/ 645 h 1801"/>
                <a:gd name="T98" fmla="*/ 587 w 1806"/>
                <a:gd name="T99" fmla="*/ 465 h 1801"/>
                <a:gd name="T100" fmla="*/ 631 w 1806"/>
                <a:gd name="T101" fmla="*/ 413 h 1801"/>
                <a:gd name="T102" fmla="*/ 780 w 1806"/>
                <a:gd name="T103" fmla="*/ 497 h 1801"/>
                <a:gd name="T104" fmla="*/ 880 w 1806"/>
                <a:gd name="T105" fmla="*/ 388 h 1801"/>
                <a:gd name="T106" fmla="*/ 945 w 1806"/>
                <a:gd name="T107" fmla="*/ 414 h 1801"/>
                <a:gd name="T108" fmla="*/ 1140 w 1806"/>
                <a:gd name="T109" fmla="*/ 443 h 1801"/>
                <a:gd name="T110" fmla="*/ 1200 w 1806"/>
                <a:gd name="T111" fmla="*/ 416 h 1801"/>
                <a:gd name="T112" fmla="*/ 1058 w 1806"/>
                <a:gd name="T113" fmla="*/ 1010 h 1801"/>
                <a:gd name="T114" fmla="*/ 989 w 1806"/>
                <a:gd name="T115" fmla="*/ 1003 h 1801"/>
                <a:gd name="T116" fmla="*/ 979 w 1806"/>
                <a:gd name="T117" fmla="*/ 574 h 1801"/>
                <a:gd name="T118" fmla="*/ 903 w 1806"/>
                <a:gd name="T119" fmla="*/ 717 h 1801"/>
                <a:gd name="T120" fmla="*/ 861 w 1806"/>
                <a:gd name="T121" fmla="*/ 571 h 1801"/>
                <a:gd name="T122" fmla="*/ 822 w 1806"/>
                <a:gd name="T123" fmla="*/ 989 h 1801"/>
                <a:gd name="T124" fmla="*/ 761 w 1806"/>
                <a:gd name="T125" fmla="*/ 102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6" h="1801">
                  <a:moveTo>
                    <a:pt x="734" y="1272"/>
                  </a:moveTo>
                  <a:lnTo>
                    <a:pt x="734" y="1272"/>
                  </a:lnTo>
                  <a:lnTo>
                    <a:pt x="738" y="1282"/>
                  </a:lnTo>
                  <a:lnTo>
                    <a:pt x="743" y="1293"/>
                  </a:lnTo>
                  <a:lnTo>
                    <a:pt x="750" y="1302"/>
                  </a:lnTo>
                  <a:lnTo>
                    <a:pt x="759" y="1309"/>
                  </a:lnTo>
                  <a:lnTo>
                    <a:pt x="768" y="1314"/>
                  </a:lnTo>
                  <a:lnTo>
                    <a:pt x="778" y="1319"/>
                  </a:lnTo>
                  <a:lnTo>
                    <a:pt x="791" y="1323"/>
                  </a:lnTo>
                  <a:lnTo>
                    <a:pt x="803" y="1323"/>
                  </a:lnTo>
                  <a:lnTo>
                    <a:pt x="1005" y="1323"/>
                  </a:lnTo>
                  <a:lnTo>
                    <a:pt x="1005" y="1323"/>
                  </a:lnTo>
                  <a:lnTo>
                    <a:pt x="1015" y="1323"/>
                  </a:lnTo>
                  <a:lnTo>
                    <a:pt x="1028" y="1319"/>
                  </a:lnTo>
                  <a:lnTo>
                    <a:pt x="1038" y="1314"/>
                  </a:lnTo>
                  <a:lnTo>
                    <a:pt x="1049" y="1309"/>
                  </a:lnTo>
                  <a:lnTo>
                    <a:pt x="1058" y="1302"/>
                  </a:lnTo>
                  <a:lnTo>
                    <a:pt x="1065" y="1293"/>
                  </a:lnTo>
                  <a:lnTo>
                    <a:pt x="1070" y="1282"/>
                  </a:lnTo>
                  <a:lnTo>
                    <a:pt x="1072" y="1272"/>
                  </a:lnTo>
                  <a:lnTo>
                    <a:pt x="1072" y="1272"/>
                  </a:lnTo>
                  <a:lnTo>
                    <a:pt x="1075" y="1249"/>
                  </a:lnTo>
                  <a:lnTo>
                    <a:pt x="1080" y="1228"/>
                  </a:lnTo>
                  <a:lnTo>
                    <a:pt x="1087" y="1207"/>
                  </a:lnTo>
                  <a:lnTo>
                    <a:pt x="1098" y="1187"/>
                  </a:lnTo>
                  <a:lnTo>
                    <a:pt x="1110" y="1170"/>
                  </a:lnTo>
                  <a:lnTo>
                    <a:pt x="1124" y="1154"/>
                  </a:lnTo>
                  <a:lnTo>
                    <a:pt x="1140" y="1140"/>
                  </a:lnTo>
                  <a:lnTo>
                    <a:pt x="1160" y="1128"/>
                  </a:lnTo>
                  <a:lnTo>
                    <a:pt x="1160" y="1128"/>
                  </a:lnTo>
                  <a:lnTo>
                    <a:pt x="1191" y="1108"/>
                  </a:lnTo>
                  <a:lnTo>
                    <a:pt x="1221" y="1089"/>
                  </a:lnTo>
                  <a:lnTo>
                    <a:pt x="1249" y="1066"/>
                  </a:lnTo>
                  <a:lnTo>
                    <a:pt x="1275" y="1042"/>
                  </a:lnTo>
                  <a:lnTo>
                    <a:pt x="1300" y="1017"/>
                  </a:lnTo>
                  <a:lnTo>
                    <a:pt x="1323" y="989"/>
                  </a:lnTo>
                  <a:lnTo>
                    <a:pt x="1342" y="961"/>
                  </a:lnTo>
                  <a:lnTo>
                    <a:pt x="1362" y="931"/>
                  </a:lnTo>
                  <a:lnTo>
                    <a:pt x="1379" y="901"/>
                  </a:lnTo>
                  <a:lnTo>
                    <a:pt x="1393" y="868"/>
                  </a:lnTo>
                  <a:lnTo>
                    <a:pt x="1407" y="836"/>
                  </a:lnTo>
                  <a:lnTo>
                    <a:pt x="1418" y="801"/>
                  </a:lnTo>
                  <a:lnTo>
                    <a:pt x="1425" y="768"/>
                  </a:lnTo>
                  <a:lnTo>
                    <a:pt x="1432" y="731"/>
                  </a:lnTo>
                  <a:lnTo>
                    <a:pt x="1435" y="696"/>
                  </a:lnTo>
                  <a:lnTo>
                    <a:pt x="1437" y="659"/>
                  </a:lnTo>
                  <a:lnTo>
                    <a:pt x="1437" y="659"/>
                  </a:lnTo>
                  <a:lnTo>
                    <a:pt x="1435" y="632"/>
                  </a:lnTo>
                  <a:lnTo>
                    <a:pt x="1434" y="604"/>
                  </a:lnTo>
                  <a:lnTo>
                    <a:pt x="1430" y="578"/>
                  </a:lnTo>
                  <a:lnTo>
                    <a:pt x="1425" y="551"/>
                  </a:lnTo>
                  <a:lnTo>
                    <a:pt x="1420" y="527"/>
                  </a:lnTo>
                  <a:lnTo>
                    <a:pt x="1412" y="501"/>
                  </a:lnTo>
                  <a:lnTo>
                    <a:pt x="1404" y="476"/>
                  </a:lnTo>
                  <a:lnTo>
                    <a:pt x="1395" y="451"/>
                  </a:lnTo>
                  <a:lnTo>
                    <a:pt x="1384" y="428"/>
                  </a:lnTo>
                  <a:lnTo>
                    <a:pt x="1372" y="406"/>
                  </a:lnTo>
                  <a:lnTo>
                    <a:pt x="1360" y="383"/>
                  </a:lnTo>
                  <a:lnTo>
                    <a:pt x="1346" y="362"/>
                  </a:lnTo>
                  <a:lnTo>
                    <a:pt x="1330" y="341"/>
                  </a:lnTo>
                  <a:lnTo>
                    <a:pt x="1314" y="320"/>
                  </a:lnTo>
                  <a:lnTo>
                    <a:pt x="1298" y="300"/>
                  </a:lnTo>
                  <a:lnTo>
                    <a:pt x="1281" y="283"/>
                  </a:lnTo>
                  <a:lnTo>
                    <a:pt x="1261" y="265"/>
                  </a:lnTo>
                  <a:lnTo>
                    <a:pt x="1242" y="248"/>
                  </a:lnTo>
                  <a:lnTo>
                    <a:pt x="1223" y="232"/>
                  </a:lnTo>
                  <a:lnTo>
                    <a:pt x="1202" y="218"/>
                  </a:lnTo>
                  <a:lnTo>
                    <a:pt x="1181" y="204"/>
                  </a:lnTo>
                  <a:lnTo>
                    <a:pt x="1158" y="191"/>
                  </a:lnTo>
                  <a:lnTo>
                    <a:pt x="1135" y="179"/>
                  </a:lnTo>
                  <a:lnTo>
                    <a:pt x="1110" y="168"/>
                  </a:lnTo>
                  <a:lnTo>
                    <a:pt x="1087" y="158"/>
                  </a:lnTo>
                  <a:lnTo>
                    <a:pt x="1061" y="151"/>
                  </a:lnTo>
                  <a:lnTo>
                    <a:pt x="1037" y="144"/>
                  </a:lnTo>
                  <a:lnTo>
                    <a:pt x="1010" y="137"/>
                  </a:lnTo>
                  <a:lnTo>
                    <a:pt x="984" y="133"/>
                  </a:lnTo>
                  <a:lnTo>
                    <a:pt x="957" y="130"/>
                  </a:lnTo>
                  <a:lnTo>
                    <a:pt x="931" y="126"/>
                  </a:lnTo>
                  <a:lnTo>
                    <a:pt x="903" y="126"/>
                  </a:lnTo>
                  <a:lnTo>
                    <a:pt x="903" y="126"/>
                  </a:lnTo>
                  <a:lnTo>
                    <a:pt x="877" y="126"/>
                  </a:lnTo>
                  <a:lnTo>
                    <a:pt x="849" y="130"/>
                  </a:lnTo>
                  <a:lnTo>
                    <a:pt x="822" y="133"/>
                  </a:lnTo>
                  <a:lnTo>
                    <a:pt x="796" y="137"/>
                  </a:lnTo>
                  <a:lnTo>
                    <a:pt x="769" y="144"/>
                  </a:lnTo>
                  <a:lnTo>
                    <a:pt x="745" y="151"/>
                  </a:lnTo>
                  <a:lnTo>
                    <a:pt x="720" y="158"/>
                  </a:lnTo>
                  <a:lnTo>
                    <a:pt x="696" y="168"/>
                  </a:lnTo>
                  <a:lnTo>
                    <a:pt x="673" y="179"/>
                  </a:lnTo>
                  <a:lnTo>
                    <a:pt x="650" y="191"/>
                  </a:lnTo>
                  <a:lnTo>
                    <a:pt x="627" y="204"/>
                  </a:lnTo>
                  <a:lnTo>
                    <a:pt x="606" y="218"/>
                  </a:lnTo>
                  <a:lnTo>
                    <a:pt x="585" y="232"/>
                  </a:lnTo>
                  <a:lnTo>
                    <a:pt x="564" y="248"/>
                  </a:lnTo>
                  <a:lnTo>
                    <a:pt x="545" y="265"/>
                  </a:lnTo>
                  <a:lnTo>
                    <a:pt x="527" y="283"/>
                  </a:lnTo>
                  <a:lnTo>
                    <a:pt x="509" y="300"/>
                  </a:lnTo>
                  <a:lnTo>
                    <a:pt x="492" y="320"/>
                  </a:lnTo>
                  <a:lnTo>
                    <a:pt x="476" y="341"/>
                  </a:lnTo>
                  <a:lnTo>
                    <a:pt x="462" y="362"/>
                  </a:lnTo>
                  <a:lnTo>
                    <a:pt x="448" y="383"/>
                  </a:lnTo>
                  <a:lnTo>
                    <a:pt x="436" y="406"/>
                  </a:lnTo>
                  <a:lnTo>
                    <a:pt x="423" y="428"/>
                  </a:lnTo>
                  <a:lnTo>
                    <a:pt x="413" y="451"/>
                  </a:lnTo>
                  <a:lnTo>
                    <a:pt x="402" y="476"/>
                  </a:lnTo>
                  <a:lnTo>
                    <a:pt x="395" y="501"/>
                  </a:lnTo>
                  <a:lnTo>
                    <a:pt x="387" y="527"/>
                  </a:lnTo>
                  <a:lnTo>
                    <a:pt x="381" y="551"/>
                  </a:lnTo>
                  <a:lnTo>
                    <a:pt x="376" y="578"/>
                  </a:lnTo>
                  <a:lnTo>
                    <a:pt x="372" y="604"/>
                  </a:lnTo>
                  <a:lnTo>
                    <a:pt x="371" y="632"/>
                  </a:lnTo>
                  <a:lnTo>
                    <a:pt x="371" y="659"/>
                  </a:lnTo>
                  <a:lnTo>
                    <a:pt x="371" y="659"/>
                  </a:lnTo>
                  <a:lnTo>
                    <a:pt x="372" y="696"/>
                  </a:lnTo>
                  <a:lnTo>
                    <a:pt x="376" y="731"/>
                  </a:lnTo>
                  <a:lnTo>
                    <a:pt x="381" y="768"/>
                  </a:lnTo>
                  <a:lnTo>
                    <a:pt x="390" y="801"/>
                  </a:lnTo>
                  <a:lnTo>
                    <a:pt x="401" y="836"/>
                  </a:lnTo>
                  <a:lnTo>
                    <a:pt x="413" y="868"/>
                  </a:lnTo>
                  <a:lnTo>
                    <a:pt x="429" y="901"/>
                  </a:lnTo>
                  <a:lnTo>
                    <a:pt x="444" y="931"/>
                  </a:lnTo>
                  <a:lnTo>
                    <a:pt x="464" y="961"/>
                  </a:lnTo>
                  <a:lnTo>
                    <a:pt x="485" y="989"/>
                  </a:lnTo>
                  <a:lnTo>
                    <a:pt x="508" y="1017"/>
                  </a:lnTo>
                  <a:lnTo>
                    <a:pt x="532" y="1042"/>
                  </a:lnTo>
                  <a:lnTo>
                    <a:pt x="559" y="1066"/>
                  </a:lnTo>
                  <a:lnTo>
                    <a:pt x="587" y="1089"/>
                  </a:lnTo>
                  <a:lnTo>
                    <a:pt x="617" y="1108"/>
                  </a:lnTo>
                  <a:lnTo>
                    <a:pt x="648" y="1128"/>
                  </a:lnTo>
                  <a:lnTo>
                    <a:pt x="648" y="1128"/>
                  </a:lnTo>
                  <a:lnTo>
                    <a:pt x="666" y="1140"/>
                  </a:lnTo>
                  <a:lnTo>
                    <a:pt x="683" y="1154"/>
                  </a:lnTo>
                  <a:lnTo>
                    <a:pt x="697" y="1170"/>
                  </a:lnTo>
                  <a:lnTo>
                    <a:pt x="710" y="1187"/>
                  </a:lnTo>
                  <a:lnTo>
                    <a:pt x="719" y="1207"/>
                  </a:lnTo>
                  <a:lnTo>
                    <a:pt x="726" y="1228"/>
                  </a:lnTo>
                  <a:lnTo>
                    <a:pt x="733" y="1249"/>
                  </a:lnTo>
                  <a:lnTo>
                    <a:pt x="734" y="1272"/>
                  </a:lnTo>
                  <a:lnTo>
                    <a:pt x="734" y="1272"/>
                  </a:lnTo>
                  <a:close/>
                  <a:moveTo>
                    <a:pt x="1028" y="1730"/>
                  </a:moveTo>
                  <a:lnTo>
                    <a:pt x="1028" y="1730"/>
                  </a:lnTo>
                  <a:lnTo>
                    <a:pt x="1022" y="1744"/>
                  </a:lnTo>
                  <a:lnTo>
                    <a:pt x="1015" y="1758"/>
                  </a:lnTo>
                  <a:lnTo>
                    <a:pt x="1007" y="1771"/>
                  </a:lnTo>
                  <a:lnTo>
                    <a:pt x="996" y="1781"/>
                  </a:lnTo>
                  <a:lnTo>
                    <a:pt x="984" y="1788"/>
                  </a:lnTo>
                  <a:lnTo>
                    <a:pt x="970" y="1795"/>
                  </a:lnTo>
                  <a:lnTo>
                    <a:pt x="954" y="1799"/>
                  </a:lnTo>
                  <a:lnTo>
                    <a:pt x="938" y="1801"/>
                  </a:lnTo>
                  <a:lnTo>
                    <a:pt x="868" y="1801"/>
                  </a:lnTo>
                  <a:lnTo>
                    <a:pt x="868" y="1801"/>
                  </a:lnTo>
                  <a:lnTo>
                    <a:pt x="852" y="1799"/>
                  </a:lnTo>
                  <a:lnTo>
                    <a:pt x="838" y="1795"/>
                  </a:lnTo>
                  <a:lnTo>
                    <a:pt x="824" y="1788"/>
                  </a:lnTo>
                  <a:lnTo>
                    <a:pt x="812" y="1781"/>
                  </a:lnTo>
                  <a:lnTo>
                    <a:pt x="801" y="1771"/>
                  </a:lnTo>
                  <a:lnTo>
                    <a:pt x="791" y="1758"/>
                  </a:lnTo>
                  <a:lnTo>
                    <a:pt x="784" y="1744"/>
                  </a:lnTo>
                  <a:lnTo>
                    <a:pt x="780" y="1730"/>
                  </a:lnTo>
                  <a:lnTo>
                    <a:pt x="743" y="1730"/>
                  </a:lnTo>
                  <a:lnTo>
                    <a:pt x="743" y="1730"/>
                  </a:lnTo>
                  <a:lnTo>
                    <a:pt x="729" y="1730"/>
                  </a:lnTo>
                  <a:lnTo>
                    <a:pt x="717" y="1727"/>
                  </a:lnTo>
                  <a:lnTo>
                    <a:pt x="703" y="1725"/>
                  </a:lnTo>
                  <a:lnTo>
                    <a:pt x="690" y="1720"/>
                  </a:lnTo>
                  <a:lnTo>
                    <a:pt x="680" y="1714"/>
                  </a:lnTo>
                  <a:lnTo>
                    <a:pt x="668" y="1707"/>
                  </a:lnTo>
                  <a:lnTo>
                    <a:pt x="657" y="1700"/>
                  </a:lnTo>
                  <a:lnTo>
                    <a:pt x="648" y="1692"/>
                  </a:lnTo>
                  <a:lnTo>
                    <a:pt x="639" y="1681"/>
                  </a:lnTo>
                  <a:lnTo>
                    <a:pt x="632" y="1671"/>
                  </a:lnTo>
                  <a:lnTo>
                    <a:pt x="625" y="1660"/>
                  </a:lnTo>
                  <a:lnTo>
                    <a:pt x="618" y="1649"/>
                  </a:lnTo>
                  <a:lnTo>
                    <a:pt x="615" y="1637"/>
                  </a:lnTo>
                  <a:lnTo>
                    <a:pt x="611" y="1623"/>
                  </a:lnTo>
                  <a:lnTo>
                    <a:pt x="610" y="1611"/>
                  </a:lnTo>
                  <a:lnTo>
                    <a:pt x="608" y="1597"/>
                  </a:lnTo>
                  <a:lnTo>
                    <a:pt x="610" y="1275"/>
                  </a:lnTo>
                  <a:lnTo>
                    <a:pt x="610" y="1275"/>
                  </a:lnTo>
                  <a:lnTo>
                    <a:pt x="608" y="1263"/>
                  </a:lnTo>
                  <a:lnTo>
                    <a:pt x="604" y="1254"/>
                  </a:lnTo>
                  <a:lnTo>
                    <a:pt x="597" y="1245"/>
                  </a:lnTo>
                  <a:lnTo>
                    <a:pt x="587" y="1238"/>
                  </a:lnTo>
                  <a:lnTo>
                    <a:pt x="587" y="1238"/>
                  </a:lnTo>
                  <a:lnTo>
                    <a:pt x="548" y="1216"/>
                  </a:lnTo>
                  <a:lnTo>
                    <a:pt x="511" y="1189"/>
                  </a:lnTo>
                  <a:lnTo>
                    <a:pt x="478" y="1163"/>
                  </a:lnTo>
                  <a:lnTo>
                    <a:pt x="444" y="1133"/>
                  </a:lnTo>
                  <a:lnTo>
                    <a:pt x="415" y="1101"/>
                  </a:lnTo>
                  <a:lnTo>
                    <a:pt x="387" y="1068"/>
                  </a:lnTo>
                  <a:lnTo>
                    <a:pt x="360" y="1033"/>
                  </a:lnTo>
                  <a:lnTo>
                    <a:pt x="336" y="996"/>
                  </a:lnTo>
                  <a:lnTo>
                    <a:pt x="314" y="957"/>
                  </a:lnTo>
                  <a:lnTo>
                    <a:pt x="297" y="919"/>
                  </a:lnTo>
                  <a:lnTo>
                    <a:pt x="281" y="876"/>
                  </a:lnTo>
                  <a:lnTo>
                    <a:pt x="267" y="834"/>
                  </a:lnTo>
                  <a:lnTo>
                    <a:pt x="258" y="792"/>
                  </a:lnTo>
                  <a:lnTo>
                    <a:pt x="249" y="748"/>
                  </a:lnTo>
                  <a:lnTo>
                    <a:pt x="246" y="704"/>
                  </a:lnTo>
                  <a:lnTo>
                    <a:pt x="244" y="659"/>
                  </a:lnTo>
                  <a:lnTo>
                    <a:pt x="244" y="659"/>
                  </a:lnTo>
                  <a:lnTo>
                    <a:pt x="244" y="625"/>
                  </a:lnTo>
                  <a:lnTo>
                    <a:pt x="248" y="592"/>
                  </a:lnTo>
                  <a:lnTo>
                    <a:pt x="251" y="559"/>
                  </a:lnTo>
                  <a:lnTo>
                    <a:pt x="258" y="527"/>
                  </a:lnTo>
                  <a:lnTo>
                    <a:pt x="265" y="495"/>
                  </a:lnTo>
                  <a:lnTo>
                    <a:pt x="274" y="464"/>
                  </a:lnTo>
                  <a:lnTo>
                    <a:pt x="285" y="432"/>
                  </a:lnTo>
                  <a:lnTo>
                    <a:pt x="295" y="402"/>
                  </a:lnTo>
                  <a:lnTo>
                    <a:pt x="309" y="374"/>
                  </a:lnTo>
                  <a:lnTo>
                    <a:pt x="323" y="344"/>
                  </a:lnTo>
                  <a:lnTo>
                    <a:pt x="339" y="318"/>
                  </a:lnTo>
                  <a:lnTo>
                    <a:pt x="357" y="291"/>
                  </a:lnTo>
                  <a:lnTo>
                    <a:pt x="374" y="265"/>
                  </a:lnTo>
                  <a:lnTo>
                    <a:pt x="395" y="241"/>
                  </a:lnTo>
                  <a:lnTo>
                    <a:pt x="415" y="216"/>
                  </a:lnTo>
                  <a:lnTo>
                    <a:pt x="437" y="193"/>
                  </a:lnTo>
                  <a:lnTo>
                    <a:pt x="460" y="172"/>
                  </a:lnTo>
                  <a:lnTo>
                    <a:pt x="483" y="151"/>
                  </a:lnTo>
                  <a:lnTo>
                    <a:pt x="509" y="132"/>
                  </a:lnTo>
                  <a:lnTo>
                    <a:pt x="534" y="112"/>
                  </a:lnTo>
                  <a:lnTo>
                    <a:pt x="562" y="95"/>
                  </a:lnTo>
                  <a:lnTo>
                    <a:pt x="589" y="79"/>
                  </a:lnTo>
                  <a:lnTo>
                    <a:pt x="618" y="65"/>
                  </a:lnTo>
                  <a:lnTo>
                    <a:pt x="647" y="53"/>
                  </a:lnTo>
                  <a:lnTo>
                    <a:pt x="676" y="40"/>
                  </a:lnTo>
                  <a:lnTo>
                    <a:pt x="708" y="30"/>
                  </a:lnTo>
                  <a:lnTo>
                    <a:pt x="738" y="21"/>
                  </a:lnTo>
                  <a:lnTo>
                    <a:pt x="771" y="14"/>
                  </a:lnTo>
                  <a:lnTo>
                    <a:pt x="803" y="7"/>
                  </a:lnTo>
                  <a:lnTo>
                    <a:pt x="836" y="3"/>
                  </a:lnTo>
                  <a:lnTo>
                    <a:pt x="870" y="2"/>
                  </a:lnTo>
                  <a:lnTo>
                    <a:pt x="903" y="0"/>
                  </a:lnTo>
                  <a:lnTo>
                    <a:pt x="903" y="0"/>
                  </a:lnTo>
                  <a:lnTo>
                    <a:pt x="938" y="2"/>
                  </a:lnTo>
                  <a:lnTo>
                    <a:pt x="972" y="3"/>
                  </a:lnTo>
                  <a:lnTo>
                    <a:pt x="1003" y="7"/>
                  </a:lnTo>
                  <a:lnTo>
                    <a:pt x="1037" y="14"/>
                  </a:lnTo>
                  <a:lnTo>
                    <a:pt x="1068" y="21"/>
                  </a:lnTo>
                  <a:lnTo>
                    <a:pt x="1100" y="30"/>
                  </a:lnTo>
                  <a:lnTo>
                    <a:pt x="1130" y="40"/>
                  </a:lnTo>
                  <a:lnTo>
                    <a:pt x="1160" y="53"/>
                  </a:lnTo>
                  <a:lnTo>
                    <a:pt x="1189" y="65"/>
                  </a:lnTo>
                  <a:lnTo>
                    <a:pt x="1217" y="79"/>
                  </a:lnTo>
                  <a:lnTo>
                    <a:pt x="1246" y="95"/>
                  </a:lnTo>
                  <a:lnTo>
                    <a:pt x="1272" y="112"/>
                  </a:lnTo>
                  <a:lnTo>
                    <a:pt x="1298" y="132"/>
                  </a:lnTo>
                  <a:lnTo>
                    <a:pt x="1323" y="151"/>
                  </a:lnTo>
                  <a:lnTo>
                    <a:pt x="1347" y="172"/>
                  </a:lnTo>
                  <a:lnTo>
                    <a:pt x="1370" y="193"/>
                  </a:lnTo>
                  <a:lnTo>
                    <a:pt x="1391" y="216"/>
                  </a:lnTo>
                  <a:lnTo>
                    <a:pt x="1412" y="241"/>
                  </a:lnTo>
                  <a:lnTo>
                    <a:pt x="1432" y="265"/>
                  </a:lnTo>
                  <a:lnTo>
                    <a:pt x="1449" y="291"/>
                  </a:lnTo>
                  <a:lnTo>
                    <a:pt x="1467" y="318"/>
                  </a:lnTo>
                  <a:lnTo>
                    <a:pt x="1483" y="344"/>
                  </a:lnTo>
                  <a:lnTo>
                    <a:pt x="1499" y="374"/>
                  </a:lnTo>
                  <a:lnTo>
                    <a:pt x="1511" y="402"/>
                  </a:lnTo>
                  <a:lnTo>
                    <a:pt x="1523" y="432"/>
                  </a:lnTo>
                  <a:lnTo>
                    <a:pt x="1534" y="464"/>
                  </a:lnTo>
                  <a:lnTo>
                    <a:pt x="1542" y="495"/>
                  </a:lnTo>
                  <a:lnTo>
                    <a:pt x="1550" y="527"/>
                  </a:lnTo>
                  <a:lnTo>
                    <a:pt x="1555" y="559"/>
                  </a:lnTo>
                  <a:lnTo>
                    <a:pt x="1560" y="592"/>
                  </a:lnTo>
                  <a:lnTo>
                    <a:pt x="1562" y="625"/>
                  </a:lnTo>
                  <a:lnTo>
                    <a:pt x="1564" y="659"/>
                  </a:lnTo>
                  <a:lnTo>
                    <a:pt x="1564" y="659"/>
                  </a:lnTo>
                  <a:lnTo>
                    <a:pt x="1562" y="704"/>
                  </a:lnTo>
                  <a:lnTo>
                    <a:pt x="1557" y="748"/>
                  </a:lnTo>
                  <a:lnTo>
                    <a:pt x="1550" y="792"/>
                  </a:lnTo>
                  <a:lnTo>
                    <a:pt x="1539" y="834"/>
                  </a:lnTo>
                  <a:lnTo>
                    <a:pt x="1527" y="876"/>
                  </a:lnTo>
                  <a:lnTo>
                    <a:pt x="1511" y="919"/>
                  </a:lnTo>
                  <a:lnTo>
                    <a:pt x="1492" y="957"/>
                  </a:lnTo>
                  <a:lnTo>
                    <a:pt x="1470" y="996"/>
                  </a:lnTo>
                  <a:lnTo>
                    <a:pt x="1448" y="1033"/>
                  </a:lnTo>
                  <a:lnTo>
                    <a:pt x="1421" y="1068"/>
                  </a:lnTo>
                  <a:lnTo>
                    <a:pt x="1393" y="1101"/>
                  </a:lnTo>
                  <a:lnTo>
                    <a:pt x="1363" y="1133"/>
                  </a:lnTo>
                  <a:lnTo>
                    <a:pt x="1330" y="1163"/>
                  </a:lnTo>
                  <a:lnTo>
                    <a:pt x="1295" y="1189"/>
                  </a:lnTo>
                  <a:lnTo>
                    <a:pt x="1258" y="1216"/>
                  </a:lnTo>
                  <a:lnTo>
                    <a:pt x="1219" y="1238"/>
                  </a:lnTo>
                  <a:lnTo>
                    <a:pt x="1219" y="1238"/>
                  </a:lnTo>
                  <a:lnTo>
                    <a:pt x="1210" y="1245"/>
                  </a:lnTo>
                  <a:lnTo>
                    <a:pt x="1203" y="1254"/>
                  </a:lnTo>
                  <a:lnTo>
                    <a:pt x="1200" y="1263"/>
                  </a:lnTo>
                  <a:lnTo>
                    <a:pt x="1198" y="1275"/>
                  </a:lnTo>
                  <a:lnTo>
                    <a:pt x="1198" y="1597"/>
                  </a:lnTo>
                  <a:lnTo>
                    <a:pt x="1198" y="1597"/>
                  </a:lnTo>
                  <a:lnTo>
                    <a:pt x="1198" y="1611"/>
                  </a:lnTo>
                  <a:lnTo>
                    <a:pt x="1196" y="1623"/>
                  </a:lnTo>
                  <a:lnTo>
                    <a:pt x="1193" y="1637"/>
                  </a:lnTo>
                  <a:lnTo>
                    <a:pt x="1188" y="1649"/>
                  </a:lnTo>
                  <a:lnTo>
                    <a:pt x="1182" y="1660"/>
                  </a:lnTo>
                  <a:lnTo>
                    <a:pt x="1175" y="1671"/>
                  </a:lnTo>
                  <a:lnTo>
                    <a:pt x="1168" y="1681"/>
                  </a:lnTo>
                  <a:lnTo>
                    <a:pt x="1160" y="1692"/>
                  </a:lnTo>
                  <a:lnTo>
                    <a:pt x="1149" y="1700"/>
                  </a:lnTo>
                  <a:lnTo>
                    <a:pt x="1138" y="1707"/>
                  </a:lnTo>
                  <a:lnTo>
                    <a:pt x="1128" y="1714"/>
                  </a:lnTo>
                  <a:lnTo>
                    <a:pt x="1116" y="1720"/>
                  </a:lnTo>
                  <a:lnTo>
                    <a:pt x="1103" y="1725"/>
                  </a:lnTo>
                  <a:lnTo>
                    <a:pt x="1091" y="1727"/>
                  </a:lnTo>
                  <a:lnTo>
                    <a:pt x="1077" y="1730"/>
                  </a:lnTo>
                  <a:lnTo>
                    <a:pt x="1065" y="1730"/>
                  </a:lnTo>
                  <a:lnTo>
                    <a:pt x="1028" y="1730"/>
                  </a:lnTo>
                  <a:lnTo>
                    <a:pt x="1028" y="1730"/>
                  </a:lnTo>
                  <a:close/>
                  <a:moveTo>
                    <a:pt x="1546" y="1073"/>
                  </a:moveTo>
                  <a:lnTo>
                    <a:pt x="1546" y="1073"/>
                  </a:lnTo>
                  <a:lnTo>
                    <a:pt x="1539" y="1068"/>
                  </a:lnTo>
                  <a:lnTo>
                    <a:pt x="1534" y="1061"/>
                  </a:lnTo>
                  <a:lnTo>
                    <a:pt x="1530" y="1056"/>
                  </a:lnTo>
                  <a:lnTo>
                    <a:pt x="1527" y="1047"/>
                  </a:lnTo>
                  <a:lnTo>
                    <a:pt x="1525" y="1040"/>
                  </a:lnTo>
                  <a:lnTo>
                    <a:pt x="1527" y="1031"/>
                  </a:lnTo>
                  <a:lnTo>
                    <a:pt x="1528" y="1022"/>
                  </a:lnTo>
                  <a:lnTo>
                    <a:pt x="1532" y="1015"/>
                  </a:lnTo>
                  <a:lnTo>
                    <a:pt x="1532" y="1015"/>
                  </a:lnTo>
                  <a:lnTo>
                    <a:pt x="1537" y="1008"/>
                  </a:lnTo>
                  <a:lnTo>
                    <a:pt x="1542" y="1003"/>
                  </a:lnTo>
                  <a:lnTo>
                    <a:pt x="1550" y="999"/>
                  </a:lnTo>
                  <a:lnTo>
                    <a:pt x="1557" y="996"/>
                  </a:lnTo>
                  <a:lnTo>
                    <a:pt x="1565" y="994"/>
                  </a:lnTo>
                  <a:lnTo>
                    <a:pt x="1572" y="994"/>
                  </a:lnTo>
                  <a:lnTo>
                    <a:pt x="1581" y="996"/>
                  </a:lnTo>
                  <a:lnTo>
                    <a:pt x="1588" y="999"/>
                  </a:lnTo>
                  <a:lnTo>
                    <a:pt x="1671" y="1047"/>
                  </a:lnTo>
                  <a:lnTo>
                    <a:pt x="1671" y="1047"/>
                  </a:lnTo>
                  <a:lnTo>
                    <a:pt x="1678" y="1052"/>
                  </a:lnTo>
                  <a:lnTo>
                    <a:pt x="1683" y="1057"/>
                  </a:lnTo>
                  <a:lnTo>
                    <a:pt x="1687" y="1064"/>
                  </a:lnTo>
                  <a:lnTo>
                    <a:pt x="1690" y="1073"/>
                  </a:lnTo>
                  <a:lnTo>
                    <a:pt x="1692" y="1080"/>
                  </a:lnTo>
                  <a:lnTo>
                    <a:pt x="1690" y="1089"/>
                  </a:lnTo>
                  <a:lnTo>
                    <a:pt x="1688" y="1096"/>
                  </a:lnTo>
                  <a:lnTo>
                    <a:pt x="1685" y="1105"/>
                  </a:lnTo>
                  <a:lnTo>
                    <a:pt x="1685" y="1105"/>
                  </a:lnTo>
                  <a:lnTo>
                    <a:pt x="1681" y="1112"/>
                  </a:lnTo>
                  <a:lnTo>
                    <a:pt x="1674" y="1117"/>
                  </a:lnTo>
                  <a:lnTo>
                    <a:pt x="1667" y="1121"/>
                  </a:lnTo>
                  <a:lnTo>
                    <a:pt x="1660" y="1124"/>
                  </a:lnTo>
                  <a:lnTo>
                    <a:pt x="1651" y="1126"/>
                  </a:lnTo>
                  <a:lnTo>
                    <a:pt x="1644" y="1126"/>
                  </a:lnTo>
                  <a:lnTo>
                    <a:pt x="1636" y="1124"/>
                  </a:lnTo>
                  <a:lnTo>
                    <a:pt x="1629" y="1121"/>
                  </a:lnTo>
                  <a:lnTo>
                    <a:pt x="1546" y="1073"/>
                  </a:lnTo>
                  <a:lnTo>
                    <a:pt x="1546" y="1073"/>
                  </a:lnTo>
                  <a:close/>
                  <a:moveTo>
                    <a:pt x="1588" y="306"/>
                  </a:moveTo>
                  <a:lnTo>
                    <a:pt x="1588" y="306"/>
                  </a:lnTo>
                  <a:lnTo>
                    <a:pt x="1581" y="309"/>
                  </a:lnTo>
                  <a:lnTo>
                    <a:pt x="1572" y="311"/>
                  </a:lnTo>
                  <a:lnTo>
                    <a:pt x="1565" y="311"/>
                  </a:lnTo>
                  <a:lnTo>
                    <a:pt x="1557" y="311"/>
                  </a:lnTo>
                  <a:lnTo>
                    <a:pt x="1550" y="307"/>
                  </a:lnTo>
                  <a:lnTo>
                    <a:pt x="1542" y="304"/>
                  </a:lnTo>
                  <a:lnTo>
                    <a:pt x="1537" y="297"/>
                  </a:lnTo>
                  <a:lnTo>
                    <a:pt x="1532" y="290"/>
                  </a:lnTo>
                  <a:lnTo>
                    <a:pt x="1532" y="290"/>
                  </a:lnTo>
                  <a:lnTo>
                    <a:pt x="1528" y="283"/>
                  </a:lnTo>
                  <a:lnTo>
                    <a:pt x="1527" y="274"/>
                  </a:lnTo>
                  <a:lnTo>
                    <a:pt x="1525" y="267"/>
                  </a:lnTo>
                  <a:lnTo>
                    <a:pt x="1527" y="258"/>
                  </a:lnTo>
                  <a:lnTo>
                    <a:pt x="1530" y="251"/>
                  </a:lnTo>
                  <a:lnTo>
                    <a:pt x="1534" y="244"/>
                  </a:lnTo>
                  <a:lnTo>
                    <a:pt x="1539" y="239"/>
                  </a:lnTo>
                  <a:lnTo>
                    <a:pt x="1546" y="233"/>
                  </a:lnTo>
                  <a:lnTo>
                    <a:pt x="1629" y="186"/>
                  </a:lnTo>
                  <a:lnTo>
                    <a:pt x="1629" y="186"/>
                  </a:lnTo>
                  <a:lnTo>
                    <a:pt x="1636" y="183"/>
                  </a:lnTo>
                  <a:lnTo>
                    <a:pt x="1644" y="181"/>
                  </a:lnTo>
                  <a:lnTo>
                    <a:pt x="1651" y="181"/>
                  </a:lnTo>
                  <a:lnTo>
                    <a:pt x="1660" y="183"/>
                  </a:lnTo>
                  <a:lnTo>
                    <a:pt x="1667" y="184"/>
                  </a:lnTo>
                  <a:lnTo>
                    <a:pt x="1674" y="190"/>
                  </a:lnTo>
                  <a:lnTo>
                    <a:pt x="1681" y="195"/>
                  </a:lnTo>
                  <a:lnTo>
                    <a:pt x="1685" y="202"/>
                  </a:lnTo>
                  <a:lnTo>
                    <a:pt x="1685" y="202"/>
                  </a:lnTo>
                  <a:lnTo>
                    <a:pt x="1688" y="209"/>
                  </a:lnTo>
                  <a:lnTo>
                    <a:pt x="1690" y="218"/>
                  </a:lnTo>
                  <a:lnTo>
                    <a:pt x="1692" y="225"/>
                  </a:lnTo>
                  <a:lnTo>
                    <a:pt x="1690" y="233"/>
                  </a:lnTo>
                  <a:lnTo>
                    <a:pt x="1687" y="241"/>
                  </a:lnTo>
                  <a:lnTo>
                    <a:pt x="1683" y="248"/>
                  </a:lnTo>
                  <a:lnTo>
                    <a:pt x="1678" y="255"/>
                  </a:lnTo>
                  <a:lnTo>
                    <a:pt x="1671" y="258"/>
                  </a:lnTo>
                  <a:lnTo>
                    <a:pt x="1588" y="306"/>
                  </a:lnTo>
                  <a:lnTo>
                    <a:pt x="1588" y="306"/>
                  </a:lnTo>
                  <a:close/>
                  <a:moveTo>
                    <a:pt x="1671" y="696"/>
                  </a:moveTo>
                  <a:lnTo>
                    <a:pt x="1671" y="696"/>
                  </a:lnTo>
                  <a:lnTo>
                    <a:pt x="1662" y="694"/>
                  </a:lnTo>
                  <a:lnTo>
                    <a:pt x="1655" y="692"/>
                  </a:lnTo>
                  <a:lnTo>
                    <a:pt x="1646" y="689"/>
                  </a:lnTo>
                  <a:lnTo>
                    <a:pt x="1641" y="683"/>
                  </a:lnTo>
                  <a:lnTo>
                    <a:pt x="1636" y="676"/>
                  </a:lnTo>
                  <a:lnTo>
                    <a:pt x="1632" y="669"/>
                  </a:lnTo>
                  <a:lnTo>
                    <a:pt x="1629" y="662"/>
                  </a:lnTo>
                  <a:lnTo>
                    <a:pt x="1629" y="653"/>
                  </a:lnTo>
                  <a:lnTo>
                    <a:pt x="1629" y="653"/>
                  </a:lnTo>
                  <a:lnTo>
                    <a:pt x="1629" y="645"/>
                  </a:lnTo>
                  <a:lnTo>
                    <a:pt x="1632" y="636"/>
                  </a:lnTo>
                  <a:lnTo>
                    <a:pt x="1636" y="629"/>
                  </a:lnTo>
                  <a:lnTo>
                    <a:pt x="1641" y="624"/>
                  </a:lnTo>
                  <a:lnTo>
                    <a:pt x="1646" y="618"/>
                  </a:lnTo>
                  <a:lnTo>
                    <a:pt x="1655" y="615"/>
                  </a:lnTo>
                  <a:lnTo>
                    <a:pt x="1662" y="611"/>
                  </a:lnTo>
                  <a:lnTo>
                    <a:pt x="1671" y="611"/>
                  </a:lnTo>
                  <a:lnTo>
                    <a:pt x="1764" y="611"/>
                  </a:lnTo>
                  <a:lnTo>
                    <a:pt x="1764" y="611"/>
                  </a:lnTo>
                  <a:lnTo>
                    <a:pt x="1773" y="611"/>
                  </a:lnTo>
                  <a:lnTo>
                    <a:pt x="1781" y="615"/>
                  </a:lnTo>
                  <a:lnTo>
                    <a:pt x="1788" y="618"/>
                  </a:lnTo>
                  <a:lnTo>
                    <a:pt x="1794" y="624"/>
                  </a:lnTo>
                  <a:lnTo>
                    <a:pt x="1799" y="629"/>
                  </a:lnTo>
                  <a:lnTo>
                    <a:pt x="1803" y="636"/>
                  </a:lnTo>
                  <a:lnTo>
                    <a:pt x="1806" y="645"/>
                  </a:lnTo>
                  <a:lnTo>
                    <a:pt x="1806" y="653"/>
                  </a:lnTo>
                  <a:lnTo>
                    <a:pt x="1806" y="653"/>
                  </a:lnTo>
                  <a:lnTo>
                    <a:pt x="1806" y="662"/>
                  </a:lnTo>
                  <a:lnTo>
                    <a:pt x="1803" y="669"/>
                  </a:lnTo>
                  <a:lnTo>
                    <a:pt x="1799" y="676"/>
                  </a:lnTo>
                  <a:lnTo>
                    <a:pt x="1794" y="683"/>
                  </a:lnTo>
                  <a:lnTo>
                    <a:pt x="1788" y="689"/>
                  </a:lnTo>
                  <a:lnTo>
                    <a:pt x="1781" y="692"/>
                  </a:lnTo>
                  <a:lnTo>
                    <a:pt x="1773" y="694"/>
                  </a:lnTo>
                  <a:lnTo>
                    <a:pt x="1764" y="696"/>
                  </a:lnTo>
                  <a:lnTo>
                    <a:pt x="1671" y="696"/>
                  </a:lnTo>
                  <a:lnTo>
                    <a:pt x="1671" y="696"/>
                  </a:lnTo>
                  <a:close/>
                  <a:moveTo>
                    <a:pt x="260" y="233"/>
                  </a:moveTo>
                  <a:lnTo>
                    <a:pt x="260" y="233"/>
                  </a:lnTo>
                  <a:lnTo>
                    <a:pt x="267" y="239"/>
                  </a:lnTo>
                  <a:lnTo>
                    <a:pt x="272" y="244"/>
                  </a:lnTo>
                  <a:lnTo>
                    <a:pt x="278" y="251"/>
                  </a:lnTo>
                  <a:lnTo>
                    <a:pt x="279" y="258"/>
                  </a:lnTo>
                  <a:lnTo>
                    <a:pt x="281" y="267"/>
                  </a:lnTo>
                  <a:lnTo>
                    <a:pt x="281" y="274"/>
                  </a:lnTo>
                  <a:lnTo>
                    <a:pt x="279" y="283"/>
                  </a:lnTo>
                  <a:lnTo>
                    <a:pt x="276" y="290"/>
                  </a:lnTo>
                  <a:lnTo>
                    <a:pt x="276" y="290"/>
                  </a:lnTo>
                  <a:lnTo>
                    <a:pt x="271" y="297"/>
                  </a:lnTo>
                  <a:lnTo>
                    <a:pt x="265" y="304"/>
                  </a:lnTo>
                  <a:lnTo>
                    <a:pt x="258" y="307"/>
                  </a:lnTo>
                  <a:lnTo>
                    <a:pt x="249" y="311"/>
                  </a:lnTo>
                  <a:lnTo>
                    <a:pt x="242" y="311"/>
                  </a:lnTo>
                  <a:lnTo>
                    <a:pt x="234" y="311"/>
                  </a:lnTo>
                  <a:lnTo>
                    <a:pt x="227" y="309"/>
                  </a:lnTo>
                  <a:lnTo>
                    <a:pt x="218" y="306"/>
                  </a:lnTo>
                  <a:lnTo>
                    <a:pt x="137" y="258"/>
                  </a:lnTo>
                  <a:lnTo>
                    <a:pt x="137" y="258"/>
                  </a:lnTo>
                  <a:lnTo>
                    <a:pt x="130" y="255"/>
                  </a:lnTo>
                  <a:lnTo>
                    <a:pt x="125" y="248"/>
                  </a:lnTo>
                  <a:lnTo>
                    <a:pt x="119" y="241"/>
                  </a:lnTo>
                  <a:lnTo>
                    <a:pt x="118" y="233"/>
                  </a:lnTo>
                  <a:lnTo>
                    <a:pt x="116" y="225"/>
                  </a:lnTo>
                  <a:lnTo>
                    <a:pt x="116" y="218"/>
                  </a:lnTo>
                  <a:lnTo>
                    <a:pt x="118" y="209"/>
                  </a:lnTo>
                  <a:lnTo>
                    <a:pt x="121" y="202"/>
                  </a:lnTo>
                  <a:lnTo>
                    <a:pt x="121" y="202"/>
                  </a:lnTo>
                  <a:lnTo>
                    <a:pt x="126" y="195"/>
                  </a:lnTo>
                  <a:lnTo>
                    <a:pt x="132" y="190"/>
                  </a:lnTo>
                  <a:lnTo>
                    <a:pt x="139" y="184"/>
                  </a:lnTo>
                  <a:lnTo>
                    <a:pt x="148" y="183"/>
                  </a:lnTo>
                  <a:lnTo>
                    <a:pt x="155" y="181"/>
                  </a:lnTo>
                  <a:lnTo>
                    <a:pt x="163" y="181"/>
                  </a:lnTo>
                  <a:lnTo>
                    <a:pt x="170" y="183"/>
                  </a:lnTo>
                  <a:lnTo>
                    <a:pt x="179" y="186"/>
                  </a:lnTo>
                  <a:lnTo>
                    <a:pt x="260" y="233"/>
                  </a:lnTo>
                  <a:lnTo>
                    <a:pt x="260" y="233"/>
                  </a:lnTo>
                  <a:close/>
                  <a:moveTo>
                    <a:pt x="218" y="999"/>
                  </a:moveTo>
                  <a:lnTo>
                    <a:pt x="218" y="999"/>
                  </a:lnTo>
                  <a:lnTo>
                    <a:pt x="227" y="996"/>
                  </a:lnTo>
                  <a:lnTo>
                    <a:pt x="234" y="994"/>
                  </a:lnTo>
                  <a:lnTo>
                    <a:pt x="242" y="994"/>
                  </a:lnTo>
                  <a:lnTo>
                    <a:pt x="249" y="996"/>
                  </a:lnTo>
                  <a:lnTo>
                    <a:pt x="258" y="999"/>
                  </a:lnTo>
                  <a:lnTo>
                    <a:pt x="265" y="1003"/>
                  </a:lnTo>
                  <a:lnTo>
                    <a:pt x="271" y="1008"/>
                  </a:lnTo>
                  <a:lnTo>
                    <a:pt x="276" y="1015"/>
                  </a:lnTo>
                  <a:lnTo>
                    <a:pt x="276" y="1015"/>
                  </a:lnTo>
                  <a:lnTo>
                    <a:pt x="279" y="1022"/>
                  </a:lnTo>
                  <a:lnTo>
                    <a:pt x="281" y="1031"/>
                  </a:lnTo>
                  <a:lnTo>
                    <a:pt x="281" y="1040"/>
                  </a:lnTo>
                  <a:lnTo>
                    <a:pt x="279" y="1047"/>
                  </a:lnTo>
                  <a:lnTo>
                    <a:pt x="278" y="1056"/>
                  </a:lnTo>
                  <a:lnTo>
                    <a:pt x="272" y="1061"/>
                  </a:lnTo>
                  <a:lnTo>
                    <a:pt x="267" y="1068"/>
                  </a:lnTo>
                  <a:lnTo>
                    <a:pt x="260" y="1073"/>
                  </a:lnTo>
                  <a:lnTo>
                    <a:pt x="179" y="1121"/>
                  </a:lnTo>
                  <a:lnTo>
                    <a:pt x="179" y="1121"/>
                  </a:lnTo>
                  <a:lnTo>
                    <a:pt x="170" y="1124"/>
                  </a:lnTo>
                  <a:lnTo>
                    <a:pt x="163" y="1126"/>
                  </a:lnTo>
                  <a:lnTo>
                    <a:pt x="155" y="1126"/>
                  </a:lnTo>
                  <a:lnTo>
                    <a:pt x="148" y="1124"/>
                  </a:lnTo>
                  <a:lnTo>
                    <a:pt x="139" y="1121"/>
                  </a:lnTo>
                  <a:lnTo>
                    <a:pt x="132" y="1117"/>
                  </a:lnTo>
                  <a:lnTo>
                    <a:pt x="126" y="1112"/>
                  </a:lnTo>
                  <a:lnTo>
                    <a:pt x="121" y="1105"/>
                  </a:lnTo>
                  <a:lnTo>
                    <a:pt x="121" y="1105"/>
                  </a:lnTo>
                  <a:lnTo>
                    <a:pt x="118" y="1096"/>
                  </a:lnTo>
                  <a:lnTo>
                    <a:pt x="116" y="1089"/>
                  </a:lnTo>
                  <a:lnTo>
                    <a:pt x="116" y="1080"/>
                  </a:lnTo>
                  <a:lnTo>
                    <a:pt x="118" y="1073"/>
                  </a:lnTo>
                  <a:lnTo>
                    <a:pt x="119" y="1064"/>
                  </a:lnTo>
                  <a:lnTo>
                    <a:pt x="125" y="1057"/>
                  </a:lnTo>
                  <a:lnTo>
                    <a:pt x="130" y="1052"/>
                  </a:lnTo>
                  <a:lnTo>
                    <a:pt x="137" y="1047"/>
                  </a:lnTo>
                  <a:lnTo>
                    <a:pt x="218" y="999"/>
                  </a:lnTo>
                  <a:lnTo>
                    <a:pt x="218" y="999"/>
                  </a:lnTo>
                  <a:close/>
                  <a:moveTo>
                    <a:pt x="137" y="611"/>
                  </a:moveTo>
                  <a:lnTo>
                    <a:pt x="137" y="611"/>
                  </a:lnTo>
                  <a:lnTo>
                    <a:pt x="144" y="611"/>
                  </a:lnTo>
                  <a:lnTo>
                    <a:pt x="153" y="615"/>
                  </a:lnTo>
                  <a:lnTo>
                    <a:pt x="160" y="618"/>
                  </a:lnTo>
                  <a:lnTo>
                    <a:pt x="167" y="624"/>
                  </a:lnTo>
                  <a:lnTo>
                    <a:pt x="172" y="629"/>
                  </a:lnTo>
                  <a:lnTo>
                    <a:pt x="176" y="636"/>
                  </a:lnTo>
                  <a:lnTo>
                    <a:pt x="177" y="645"/>
                  </a:lnTo>
                  <a:lnTo>
                    <a:pt x="179" y="653"/>
                  </a:lnTo>
                  <a:lnTo>
                    <a:pt x="179" y="653"/>
                  </a:lnTo>
                  <a:lnTo>
                    <a:pt x="177" y="662"/>
                  </a:lnTo>
                  <a:lnTo>
                    <a:pt x="176" y="669"/>
                  </a:lnTo>
                  <a:lnTo>
                    <a:pt x="172" y="676"/>
                  </a:lnTo>
                  <a:lnTo>
                    <a:pt x="167" y="683"/>
                  </a:lnTo>
                  <a:lnTo>
                    <a:pt x="160" y="689"/>
                  </a:lnTo>
                  <a:lnTo>
                    <a:pt x="153" y="692"/>
                  </a:lnTo>
                  <a:lnTo>
                    <a:pt x="144" y="694"/>
                  </a:lnTo>
                  <a:lnTo>
                    <a:pt x="137" y="696"/>
                  </a:lnTo>
                  <a:lnTo>
                    <a:pt x="42" y="696"/>
                  </a:lnTo>
                  <a:lnTo>
                    <a:pt x="42" y="696"/>
                  </a:lnTo>
                  <a:lnTo>
                    <a:pt x="33" y="694"/>
                  </a:lnTo>
                  <a:lnTo>
                    <a:pt x="26" y="692"/>
                  </a:lnTo>
                  <a:lnTo>
                    <a:pt x="19" y="689"/>
                  </a:lnTo>
                  <a:lnTo>
                    <a:pt x="12" y="683"/>
                  </a:lnTo>
                  <a:lnTo>
                    <a:pt x="7" y="676"/>
                  </a:lnTo>
                  <a:lnTo>
                    <a:pt x="4" y="669"/>
                  </a:lnTo>
                  <a:lnTo>
                    <a:pt x="2" y="662"/>
                  </a:lnTo>
                  <a:lnTo>
                    <a:pt x="0" y="653"/>
                  </a:lnTo>
                  <a:lnTo>
                    <a:pt x="0" y="653"/>
                  </a:lnTo>
                  <a:lnTo>
                    <a:pt x="2" y="645"/>
                  </a:lnTo>
                  <a:lnTo>
                    <a:pt x="4" y="636"/>
                  </a:lnTo>
                  <a:lnTo>
                    <a:pt x="7" y="629"/>
                  </a:lnTo>
                  <a:lnTo>
                    <a:pt x="12" y="624"/>
                  </a:lnTo>
                  <a:lnTo>
                    <a:pt x="19" y="618"/>
                  </a:lnTo>
                  <a:lnTo>
                    <a:pt x="26" y="615"/>
                  </a:lnTo>
                  <a:lnTo>
                    <a:pt x="33" y="611"/>
                  </a:lnTo>
                  <a:lnTo>
                    <a:pt x="42" y="611"/>
                  </a:lnTo>
                  <a:lnTo>
                    <a:pt x="137" y="611"/>
                  </a:lnTo>
                  <a:lnTo>
                    <a:pt x="137" y="611"/>
                  </a:lnTo>
                  <a:close/>
                  <a:moveTo>
                    <a:pt x="587" y="465"/>
                  </a:moveTo>
                  <a:lnTo>
                    <a:pt x="587" y="465"/>
                  </a:lnTo>
                  <a:lnTo>
                    <a:pt x="585" y="457"/>
                  </a:lnTo>
                  <a:lnTo>
                    <a:pt x="585" y="450"/>
                  </a:lnTo>
                  <a:lnTo>
                    <a:pt x="587" y="441"/>
                  </a:lnTo>
                  <a:lnTo>
                    <a:pt x="590" y="434"/>
                  </a:lnTo>
                  <a:lnTo>
                    <a:pt x="594" y="427"/>
                  </a:lnTo>
                  <a:lnTo>
                    <a:pt x="601" y="421"/>
                  </a:lnTo>
                  <a:lnTo>
                    <a:pt x="608" y="416"/>
                  </a:lnTo>
                  <a:lnTo>
                    <a:pt x="615" y="413"/>
                  </a:lnTo>
                  <a:lnTo>
                    <a:pt x="615" y="413"/>
                  </a:lnTo>
                  <a:lnTo>
                    <a:pt x="624" y="413"/>
                  </a:lnTo>
                  <a:lnTo>
                    <a:pt x="631" y="413"/>
                  </a:lnTo>
                  <a:lnTo>
                    <a:pt x="639" y="414"/>
                  </a:lnTo>
                  <a:lnTo>
                    <a:pt x="647" y="416"/>
                  </a:lnTo>
                  <a:lnTo>
                    <a:pt x="654" y="421"/>
                  </a:lnTo>
                  <a:lnTo>
                    <a:pt x="659" y="427"/>
                  </a:lnTo>
                  <a:lnTo>
                    <a:pt x="664" y="434"/>
                  </a:lnTo>
                  <a:lnTo>
                    <a:pt x="668" y="443"/>
                  </a:lnTo>
                  <a:lnTo>
                    <a:pt x="690" y="525"/>
                  </a:lnTo>
                  <a:lnTo>
                    <a:pt x="690" y="525"/>
                  </a:lnTo>
                  <a:lnTo>
                    <a:pt x="734" y="509"/>
                  </a:lnTo>
                  <a:lnTo>
                    <a:pt x="780" y="497"/>
                  </a:lnTo>
                  <a:lnTo>
                    <a:pt x="780" y="497"/>
                  </a:lnTo>
                  <a:lnTo>
                    <a:pt x="782" y="497"/>
                  </a:lnTo>
                  <a:lnTo>
                    <a:pt x="782" y="497"/>
                  </a:lnTo>
                  <a:lnTo>
                    <a:pt x="820" y="490"/>
                  </a:lnTo>
                  <a:lnTo>
                    <a:pt x="861" y="486"/>
                  </a:lnTo>
                  <a:lnTo>
                    <a:pt x="861" y="423"/>
                  </a:lnTo>
                  <a:lnTo>
                    <a:pt x="861" y="423"/>
                  </a:lnTo>
                  <a:lnTo>
                    <a:pt x="863" y="414"/>
                  </a:lnTo>
                  <a:lnTo>
                    <a:pt x="864" y="406"/>
                  </a:lnTo>
                  <a:lnTo>
                    <a:pt x="868" y="399"/>
                  </a:lnTo>
                  <a:lnTo>
                    <a:pt x="873" y="393"/>
                  </a:lnTo>
                  <a:lnTo>
                    <a:pt x="880" y="388"/>
                  </a:lnTo>
                  <a:lnTo>
                    <a:pt x="887" y="385"/>
                  </a:lnTo>
                  <a:lnTo>
                    <a:pt x="894" y="381"/>
                  </a:lnTo>
                  <a:lnTo>
                    <a:pt x="903" y="381"/>
                  </a:lnTo>
                  <a:lnTo>
                    <a:pt x="903" y="381"/>
                  </a:lnTo>
                  <a:lnTo>
                    <a:pt x="912" y="381"/>
                  </a:lnTo>
                  <a:lnTo>
                    <a:pt x="921" y="385"/>
                  </a:lnTo>
                  <a:lnTo>
                    <a:pt x="928" y="388"/>
                  </a:lnTo>
                  <a:lnTo>
                    <a:pt x="933" y="393"/>
                  </a:lnTo>
                  <a:lnTo>
                    <a:pt x="938" y="399"/>
                  </a:lnTo>
                  <a:lnTo>
                    <a:pt x="942" y="406"/>
                  </a:lnTo>
                  <a:lnTo>
                    <a:pt x="945" y="414"/>
                  </a:lnTo>
                  <a:lnTo>
                    <a:pt x="945" y="423"/>
                  </a:lnTo>
                  <a:lnTo>
                    <a:pt x="945" y="486"/>
                  </a:lnTo>
                  <a:lnTo>
                    <a:pt x="945" y="486"/>
                  </a:lnTo>
                  <a:lnTo>
                    <a:pt x="986" y="490"/>
                  </a:lnTo>
                  <a:lnTo>
                    <a:pt x="1026" y="497"/>
                  </a:lnTo>
                  <a:lnTo>
                    <a:pt x="1026" y="499"/>
                  </a:lnTo>
                  <a:lnTo>
                    <a:pt x="1026" y="497"/>
                  </a:lnTo>
                  <a:lnTo>
                    <a:pt x="1026" y="497"/>
                  </a:lnTo>
                  <a:lnTo>
                    <a:pt x="1072" y="509"/>
                  </a:lnTo>
                  <a:lnTo>
                    <a:pt x="1116" y="525"/>
                  </a:lnTo>
                  <a:lnTo>
                    <a:pt x="1140" y="443"/>
                  </a:lnTo>
                  <a:lnTo>
                    <a:pt x="1140" y="443"/>
                  </a:lnTo>
                  <a:lnTo>
                    <a:pt x="1144" y="434"/>
                  </a:lnTo>
                  <a:lnTo>
                    <a:pt x="1147" y="427"/>
                  </a:lnTo>
                  <a:lnTo>
                    <a:pt x="1152" y="421"/>
                  </a:lnTo>
                  <a:lnTo>
                    <a:pt x="1160" y="416"/>
                  </a:lnTo>
                  <a:lnTo>
                    <a:pt x="1167" y="414"/>
                  </a:lnTo>
                  <a:lnTo>
                    <a:pt x="1175" y="413"/>
                  </a:lnTo>
                  <a:lnTo>
                    <a:pt x="1184" y="413"/>
                  </a:lnTo>
                  <a:lnTo>
                    <a:pt x="1191" y="413"/>
                  </a:lnTo>
                  <a:lnTo>
                    <a:pt x="1191" y="413"/>
                  </a:lnTo>
                  <a:lnTo>
                    <a:pt x="1200" y="416"/>
                  </a:lnTo>
                  <a:lnTo>
                    <a:pt x="1207" y="421"/>
                  </a:lnTo>
                  <a:lnTo>
                    <a:pt x="1212" y="427"/>
                  </a:lnTo>
                  <a:lnTo>
                    <a:pt x="1217" y="434"/>
                  </a:lnTo>
                  <a:lnTo>
                    <a:pt x="1221" y="441"/>
                  </a:lnTo>
                  <a:lnTo>
                    <a:pt x="1221" y="450"/>
                  </a:lnTo>
                  <a:lnTo>
                    <a:pt x="1223" y="457"/>
                  </a:lnTo>
                  <a:lnTo>
                    <a:pt x="1221" y="465"/>
                  </a:lnTo>
                  <a:lnTo>
                    <a:pt x="1066" y="994"/>
                  </a:lnTo>
                  <a:lnTo>
                    <a:pt x="1066" y="994"/>
                  </a:lnTo>
                  <a:lnTo>
                    <a:pt x="1063" y="1003"/>
                  </a:lnTo>
                  <a:lnTo>
                    <a:pt x="1058" y="1010"/>
                  </a:lnTo>
                  <a:lnTo>
                    <a:pt x="1052" y="1015"/>
                  </a:lnTo>
                  <a:lnTo>
                    <a:pt x="1045" y="1021"/>
                  </a:lnTo>
                  <a:lnTo>
                    <a:pt x="1038" y="1022"/>
                  </a:lnTo>
                  <a:lnTo>
                    <a:pt x="1031" y="1024"/>
                  </a:lnTo>
                  <a:lnTo>
                    <a:pt x="1022" y="1026"/>
                  </a:lnTo>
                  <a:lnTo>
                    <a:pt x="1014" y="1024"/>
                  </a:lnTo>
                  <a:lnTo>
                    <a:pt x="1014" y="1024"/>
                  </a:lnTo>
                  <a:lnTo>
                    <a:pt x="1007" y="1021"/>
                  </a:lnTo>
                  <a:lnTo>
                    <a:pt x="1000" y="1015"/>
                  </a:lnTo>
                  <a:lnTo>
                    <a:pt x="993" y="1010"/>
                  </a:lnTo>
                  <a:lnTo>
                    <a:pt x="989" y="1003"/>
                  </a:lnTo>
                  <a:lnTo>
                    <a:pt x="986" y="996"/>
                  </a:lnTo>
                  <a:lnTo>
                    <a:pt x="984" y="989"/>
                  </a:lnTo>
                  <a:lnTo>
                    <a:pt x="984" y="980"/>
                  </a:lnTo>
                  <a:lnTo>
                    <a:pt x="986" y="971"/>
                  </a:lnTo>
                  <a:lnTo>
                    <a:pt x="1093" y="606"/>
                  </a:lnTo>
                  <a:lnTo>
                    <a:pt x="1093" y="606"/>
                  </a:lnTo>
                  <a:lnTo>
                    <a:pt x="1052" y="592"/>
                  </a:lnTo>
                  <a:lnTo>
                    <a:pt x="1008" y="580"/>
                  </a:lnTo>
                  <a:lnTo>
                    <a:pt x="1008" y="580"/>
                  </a:lnTo>
                  <a:lnTo>
                    <a:pt x="1008" y="580"/>
                  </a:lnTo>
                  <a:lnTo>
                    <a:pt x="979" y="574"/>
                  </a:lnTo>
                  <a:lnTo>
                    <a:pt x="945" y="571"/>
                  </a:lnTo>
                  <a:lnTo>
                    <a:pt x="945" y="674"/>
                  </a:lnTo>
                  <a:lnTo>
                    <a:pt x="945" y="674"/>
                  </a:lnTo>
                  <a:lnTo>
                    <a:pt x="945" y="681"/>
                  </a:lnTo>
                  <a:lnTo>
                    <a:pt x="942" y="690"/>
                  </a:lnTo>
                  <a:lnTo>
                    <a:pt x="938" y="697"/>
                  </a:lnTo>
                  <a:lnTo>
                    <a:pt x="933" y="703"/>
                  </a:lnTo>
                  <a:lnTo>
                    <a:pt x="928" y="708"/>
                  </a:lnTo>
                  <a:lnTo>
                    <a:pt x="921" y="713"/>
                  </a:lnTo>
                  <a:lnTo>
                    <a:pt x="912" y="715"/>
                  </a:lnTo>
                  <a:lnTo>
                    <a:pt x="903" y="717"/>
                  </a:lnTo>
                  <a:lnTo>
                    <a:pt x="903" y="717"/>
                  </a:lnTo>
                  <a:lnTo>
                    <a:pt x="894" y="715"/>
                  </a:lnTo>
                  <a:lnTo>
                    <a:pt x="887" y="713"/>
                  </a:lnTo>
                  <a:lnTo>
                    <a:pt x="880" y="708"/>
                  </a:lnTo>
                  <a:lnTo>
                    <a:pt x="873" y="703"/>
                  </a:lnTo>
                  <a:lnTo>
                    <a:pt x="868" y="697"/>
                  </a:lnTo>
                  <a:lnTo>
                    <a:pt x="864" y="690"/>
                  </a:lnTo>
                  <a:lnTo>
                    <a:pt x="863" y="681"/>
                  </a:lnTo>
                  <a:lnTo>
                    <a:pt x="861" y="674"/>
                  </a:lnTo>
                  <a:lnTo>
                    <a:pt x="861" y="571"/>
                  </a:lnTo>
                  <a:lnTo>
                    <a:pt x="861" y="571"/>
                  </a:lnTo>
                  <a:lnTo>
                    <a:pt x="829" y="574"/>
                  </a:lnTo>
                  <a:lnTo>
                    <a:pt x="799" y="580"/>
                  </a:lnTo>
                  <a:lnTo>
                    <a:pt x="799" y="580"/>
                  </a:lnTo>
                  <a:lnTo>
                    <a:pt x="798" y="580"/>
                  </a:lnTo>
                  <a:lnTo>
                    <a:pt x="798" y="580"/>
                  </a:lnTo>
                  <a:lnTo>
                    <a:pt x="755" y="592"/>
                  </a:lnTo>
                  <a:lnTo>
                    <a:pt x="715" y="606"/>
                  </a:lnTo>
                  <a:lnTo>
                    <a:pt x="822" y="971"/>
                  </a:lnTo>
                  <a:lnTo>
                    <a:pt x="822" y="971"/>
                  </a:lnTo>
                  <a:lnTo>
                    <a:pt x="822" y="980"/>
                  </a:lnTo>
                  <a:lnTo>
                    <a:pt x="822" y="989"/>
                  </a:lnTo>
                  <a:lnTo>
                    <a:pt x="820" y="996"/>
                  </a:lnTo>
                  <a:lnTo>
                    <a:pt x="819" y="1003"/>
                  </a:lnTo>
                  <a:lnTo>
                    <a:pt x="813" y="1010"/>
                  </a:lnTo>
                  <a:lnTo>
                    <a:pt x="808" y="1015"/>
                  </a:lnTo>
                  <a:lnTo>
                    <a:pt x="801" y="1021"/>
                  </a:lnTo>
                  <a:lnTo>
                    <a:pt x="792" y="1024"/>
                  </a:lnTo>
                  <a:lnTo>
                    <a:pt x="792" y="1024"/>
                  </a:lnTo>
                  <a:lnTo>
                    <a:pt x="785" y="1026"/>
                  </a:lnTo>
                  <a:lnTo>
                    <a:pt x="777" y="1024"/>
                  </a:lnTo>
                  <a:lnTo>
                    <a:pt x="768" y="1022"/>
                  </a:lnTo>
                  <a:lnTo>
                    <a:pt x="761" y="1021"/>
                  </a:lnTo>
                  <a:lnTo>
                    <a:pt x="754" y="1015"/>
                  </a:lnTo>
                  <a:lnTo>
                    <a:pt x="748" y="1010"/>
                  </a:lnTo>
                  <a:lnTo>
                    <a:pt x="743" y="1003"/>
                  </a:lnTo>
                  <a:lnTo>
                    <a:pt x="741" y="994"/>
                  </a:lnTo>
                  <a:lnTo>
                    <a:pt x="587" y="465"/>
                  </a:lnTo>
                  <a:lnTo>
                    <a:pt x="587" y="465"/>
                  </a:lnTo>
                  <a:close/>
                </a:path>
              </a:pathLst>
            </a:custGeom>
            <a:solidFill>
              <a:srgbClr val="7E7E7E"/>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p>
          </p:txBody>
        </p:sp>
        <p:sp>
          <p:nvSpPr>
            <p:cNvPr id="47" name="Freeform 46"/>
            <p:cNvSpPr>
              <a:spLocks noEditPoints="1"/>
            </p:cNvSpPr>
            <p:nvPr/>
          </p:nvSpPr>
          <p:spPr bwMode="auto">
            <a:xfrm>
              <a:off x="1938501" y="3458573"/>
              <a:ext cx="427338" cy="579234"/>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rgbClr val="D6CF78"/>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p>
          </p:txBody>
        </p:sp>
        <p:sp>
          <p:nvSpPr>
            <p:cNvPr id="49" name="Freeform 48"/>
            <p:cNvSpPr>
              <a:spLocks noEditPoints="1"/>
            </p:cNvSpPr>
            <p:nvPr/>
          </p:nvSpPr>
          <p:spPr bwMode="auto">
            <a:xfrm>
              <a:off x="3837810" y="3460957"/>
              <a:ext cx="572553" cy="574466"/>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chemeClr val="accent6"/>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1600"/>
            </a:p>
          </p:txBody>
        </p:sp>
      </p:gr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6385"/>
                                        </p:tgtEl>
                                        <p:attrNameLst>
                                          <p:attrName>style.visibility</p:attrName>
                                        </p:attrNameLst>
                                      </p:cBhvr>
                                      <p:to>
                                        <p:strVal val="visible"/>
                                      </p:to>
                                    </p:set>
                                    <p:anim calcmode="lin" valueType="num">
                                      <p:cBhvr>
                                        <p:cTn id="15" dur="500" fill="hold"/>
                                        <p:tgtEl>
                                          <p:spTgt spid="16385"/>
                                        </p:tgtEl>
                                        <p:attrNameLst>
                                          <p:attrName>ppt_x</p:attrName>
                                        </p:attrNameLst>
                                      </p:cBhvr>
                                      <p:tavLst>
                                        <p:tav tm="0">
                                          <p:val>
                                            <p:strVal val="#ppt_x-.2"/>
                                          </p:val>
                                        </p:tav>
                                        <p:tav tm="100000">
                                          <p:val>
                                            <p:strVal val="#ppt_x"/>
                                          </p:val>
                                        </p:tav>
                                      </p:tavLst>
                                    </p:anim>
                                    <p:anim calcmode="lin" valueType="num">
                                      <p:cBhvr>
                                        <p:cTn id="16"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17" dur="500"/>
                                        <p:tgtEl>
                                          <p:spTgt spid="16385"/>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35" presetClass="path" presetSubtype="0" accel="50000" decel="50000" fill="hold" nodeType="withEffect">
                                  <p:stCondLst>
                                    <p:cond delay="0"/>
                                  </p:stCondLst>
                                  <p:childTnLst>
                                    <p:animMotion origin="layout" path="M 0 -4.44444E-6 L -0.52956 -4.44444E-6 " pathEditMode="relative" rAng="0" ptsTypes="AA">
                                      <p:cBhvr>
                                        <p:cTn id="25"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876798" y="1887600"/>
            <a:ext cx="2438402" cy="2438402"/>
            <a:chOff x="4704189" y="2473767"/>
            <a:chExt cx="2783620" cy="2783620"/>
          </a:xfrm>
        </p:grpSpPr>
        <p:sp>
          <p:nvSpPr>
            <p:cNvPr id="3" name="Oval 15"/>
            <p:cNvSpPr/>
            <p:nvPr/>
          </p:nvSpPr>
          <p:spPr>
            <a:xfrm>
              <a:off x="4704189" y="2473767"/>
              <a:ext cx="2783620" cy="2783620"/>
            </a:xfrm>
            <a:prstGeom prst="ellipse">
              <a:avLst/>
            </a:pr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5" name="Oval 14"/>
            <p:cNvSpPr/>
            <p:nvPr/>
          </p:nvSpPr>
          <p:spPr>
            <a:xfrm>
              <a:off x="4892667" y="2662246"/>
              <a:ext cx="2406669" cy="2406665"/>
            </a:xfrm>
            <a:prstGeom prst="ellipse">
              <a:avLst/>
            </a:prstGeom>
            <a:solidFill>
              <a:schemeClr val="bg1">
                <a:alpha val="40000"/>
              </a:schemeClr>
            </a:solidFill>
            <a:ln w="1016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sp>
        <p:nvSpPr>
          <p:cNvPr id="18" name="Plus 17"/>
          <p:cNvSpPr/>
          <p:nvPr/>
        </p:nvSpPr>
        <p:spPr>
          <a:xfrm>
            <a:off x="5608320" y="2619121"/>
            <a:ext cx="975360" cy="975360"/>
          </a:xfrm>
          <a:prstGeom prst="mathPlus">
            <a:avLst>
              <a:gd name="adj1" fmla="val 1401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aphicFrame>
        <p:nvGraphicFramePr>
          <p:cNvPr id="9" name="차트 9"/>
          <p:cNvGraphicFramePr/>
          <p:nvPr/>
        </p:nvGraphicFramePr>
        <p:xfrm>
          <a:off x="6660633" y="1333500"/>
          <a:ext cx="3596846" cy="3546602"/>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3"/>
          <p:cNvSpPr txBox="1">
            <a:spLocks noChangeArrowheads="1"/>
          </p:cNvSpPr>
          <p:nvPr/>
        </p:nvSpPr>
        <p:spPr bwMode="auto">
          <a:xfrm>
            <a:off x="7753804" y="2685596"/>
            <a:ext cx="1410504" cy="84241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lnSpc>
                <a:spcPct val="90000"/>
              </a:lnSpc>
            </a:pPr>
            <a:r>
              <a:rPr lang="en-US" altLang="ko-KR" sz="5400">
                <a:solidFill>
                  <a:schemeClr val="accent6"/>
                </a:solidFill>
                <a:effectLst>
                  <a:innerShdw blurRad="50800" dist="38100" dir="16200000">
                    <a:prstClr val="black">
                      <a:alpha val="59000"/>
                    </a:prstClr>
                  </a:innerShdw>
                  <a:outerShdw blurRad="38100" dist="38100" dir="2700000" algn="tl">
                    <a:srgbClr val="000000">
                      <a:alpha val="43137"/>
                    </a:srgbClr>
                  </a:outerShdw>
                </a:effectLst>
                <a:latin typeface="Calibri" panose="020F0502020204030204" charset="0"/>
              </a:rPr>
              <a:t>30</a:t>
            </a:r>
            <a:r>
              <a:rPr lang="en-US" altLang="ko-KR" sz="3200">
                <a:solidFill>
                  <a:schemeClr val="accent6"/>
                </a:solidFill>
                <a:effectLst>
                  <a:innerShdw blurRad="50800" dist="38100" dir="16200000">
                    <a:prstClr val="black">
                      <a:alpha val="59000"/>
                    </a:prstClr>
                  </a:innerShdw>
                  <a:outerShdw blurRad="38100" dist="38100" dir="2700000" algn="tl">
                    <a:srgbClr val="000000">
                      <a:alpha val="43137"/>
                    </a:srgbClr>
                  </a:outerShdw>
                </a:effectLst>
                <a:latin typeface="Calibri" panose="020F0502020204030204" charset="0"/>
              </a:rPr>
              <a:t>%</a:t>
            </a:r>
          </a:p>
        </p:txBody>
      </p:sp>
      <p:sp>
        <p:nvSpPr>
          <p:cNvPr id="29" name="Arc 28"/>
          <p:cNvSpPr/>
          <p:nvPr/>
        </p:nvSpPr>
        <p:spPr>
          <a:xfrm>
            <a:off x="7181738" y="1867726"/>
            <a:ext cx="2525407" cy="2525407"/>
          </a:xfrm>
          <a:prstGeom prst="arc">
            <a:avLst>
              <a:gd name="adj1" fmla="val 16200000"/>
              <a:gd name="adj2" fmla="val 1110423"/>
            </a:avLst>
          </a:prstGeom>
          <a:ln w="22225" cap="rnd">
            <a:solidFill>
              <a:schemeClr val="bg1">
                <a:lumMod val="95000"/>
              </a:schemeClr>
            </a:solidFill>
            <a:prstDash val="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aphicFrame>
        <p:nvGraphicFramePr>
          <p:cNvPr id="8" name="차트 9"/>
          <p:cNvGraphicFramePr/>
          <p:nvPr/>
        </p:nvGraphicFramePr>
        <p:xfrm>
          <a:off x="1934521" y="1333500"/>
          <a:ext cx="3596846" cy="3546602"/>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3"/>
          <p:cNvSpPr txBox="1">
            <a:spLocks noChangeArrowheads="1"/>
          </p:cNvSpPr>
          <p:nvPr/>
        </p:nvSpPr>
        <p:spPr bwMode="auto">
          <a:xfrm>
            <a:off x="3027692" y="2685596"/>
            <a:ext cx="1410504" cy="84241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lnSpc>
                <a:spcPct val="90000"/>
              </a:lnSpc>
            </a:pPr>
            <a:r>
              <a:rPr lang="en-US" altLang="ko-KR" sz="5400">
                <a:solidFill>
                  <a:schemeClr val="accent6"/>
                </a:solidFill>
                <a:effectLst>
                  <a:innerShdw blurRad="50800" dist="38100" dir="16200000">
                    <a:prstClr val="black">
                      <a:alpha val="59000"/>
                    </a:prstClr>
                  </a:innerShdw>
                  <a:outerShdw blurRad="38100" dist="38100" dir="2700000" algn="tl">
                    <a:srgbClr val="000000">
                      <a:alpha val="43137"/>
                    </a:srgbClr>
                  </a:outerShdw>
                </a:effectLst>
                <a:latin typeface="Calibri" panose="020F0502020204030204" charset="0"/>
              </a:rPr>
              <a:t>60</a:t>
            </a:r>
            <a:r>
              <a:rPr lang="en-US" altLang="ko-KR" sz="3200">
                <a:solidFill>
                  <a:schemeClr val="accent6"/>
                </a:solidFill>
                <a:effectLst>
                  <a:innerShdw blurRad="50800" dist="38100" dir="16200000">
                    <a:prstClr val="black">
                      <a:alpha val="59000"/>
                    </a:prstClr>
                  </a:innerShdw>
                  <a:outerShdw blurRad="38100" dist="38100" dir="2700000" algn="tl">
                    <a:srgbClr val="000000">
                      <a:alpha val="43137"/>
                    </a:srgbClr>
                  </a:outerShdw>
                </a:effectLst>
                <a:latin typeface="Calibri" panose="020F0502020204030204" charset="0"/>
              </a:rPr>
              <a:t>%</a:t>
            </a:r>
          </a:p>
        </p:txBody>
      </p:sp>
      <p:sp>
        <p:nvSpPr>
          <p:cNvPr id="5" name="Arc 4"/>
          <p:cNvSpPr/>
          <p:nvPr/>
        </p:nvSpPr>
        <p:spPr>
          <a:xfrm>
            <a:off x="2455948" y="1867726"/>
            <a:ext cx="2525407" cy="2525407"/>
          </a:xfrm>
          <a:prstGeom prst="arc">
            <a:avLst>
              <a:gd name="adj1" fmla="val 16200000"/>
              <a:gd name="adj2" fmla="val 7523063"/>
            </a:avLst>
          </a:prstGeom>
          <a:ln w="22225" cap="rnd">
            <a:solidFill>
              <a:schemeClr val="bg1">
                <a:lumMod val="95000"/>
              </a:schemeClr>
            </a:solidFill>
            <a:prstDash val="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11" name="Group 10"/>
          <p:cNvGrpSpPr/>
          <p:nvPr/>
        </p:nvGrpSpPr>
        <p:grpSpPr>
          <a:xfrm>
            <a:off x="6522462" y="4871863"/>
            <a:ext cx="3861042" cy="1032845"/>
            <a:chOff x="6395462" y="4820313"/>
            <a:chExt cx="3861042" cy="1124884"/>
          </a:xfrm>
        </p:grpSpPr>
        <p:grpSp>
          <p:nvGrpSpPr>
            <p:cNvPr id="47" name="Group 46"/>
            <p:cNvGrpSpPr/>
            <p:nvPr/>
          </p:nvGrpSpPr>
          <p:grpSpPr>
            <a:xfrm>
              <a:off x="6395462" y="4820313"/>
              <a:ext cx="3861042" cy="1124884"/>
              <a:chOff x="489879" y="1876384"/>
              <a:chExt cx="5691607" cy="1196216"/>
            </a:xfrm>
          </p:grpSpPr>
          <p:sp>
            <p:nvSpPr>
              <p:cNvPr id="48" name="Rounded Rectangle 47"/>
              <p:cNvSpPr/>
              <p:nvPr/>
            </p:nvSpPr>
            <p:spPr>
              <a:xfrm>
                <a:off x="489879" y="2147207"/>
                <a:ext cx="5691607" cy="925393"/>
              </a:xfrm>
              <a:prstGeom prst="roundRect">
                <a:avLst>
                  <a:gd name="adj" fmla="val 2415"/>
                </a:avLst>
              </a:pr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E5249"/>
                  </a:solidFill>
                </a:endParaRPr>
              </a:p>
            </p:txBody>
          </p:sp>
          <p:grpSp>
            <p:nvGrpSpPr>
              <p:cNvPr id="49" name="Group 48"/>
              <p:cNvGrpSpPr/>
              <p:nvPr/>
            </p:nvGrpSpPr>
            <p:grpSpPr>
              <a:xfrm>
                <a:off x="962795" y="1876384"/>
                <a:ext cx="4745773" cy="457822"/>
                <a:chOff x="2774001" y="2669640"/>
                <a:chExt cx="1151750" cy="363036"/>
              </a:xfrm>
            </p:grpSpPr>
            <p:sp>
              <p:nvSpPr>
                <p:cNvPr id="50" name="Rounded Rectangle 49"/>
                <p:cNvSpPr/>
                <p:nvPr/>
              </p:nvSpPr>
              <p:spPr>
                <a:xfrm>
                  <a:off x="2774001" y="2674177"/>
                  <a:ext cx="1151750" cy="335286"/>
                </a:xfrm>
                <a:prstGeom prst="roundRect">
                  <a:avLst>
                    <a:gd name="adj" fmla="val 50000"/>
                  </a:avLst>
                </a:prstGeom>
                <a:solidFill>
                  <a:schemeClr val="accent6"/>
                </a:solidFill>
                <a:ln w="12700">
                  <a:gradFill flip="none" rotWithShape="1">
                    <a:gsLst>
                      <a:gs pos="24000">
                        <a:srgbClr val="EBEBEB"/>
                      </a:gs>
                      <a:gs pos="0">
                        <a:schemeClr val="bg1"/>
                      </a:gs>
                      <a:gs pos="100000">
                        <a:schemeClr val="tx1">
                          <a:lumMod val="65000"/>
                          <a:lumOff val="35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rgbClr val="0E5249"/>
                    </a:solidFill>
                  </a:endParaRPr>
                </a:p>
              </p:txBody>
            </p:sp>
            <p:sp>
              <p:nvSpPr>
                <p:cNvPr id="51" name="Rectangle 3"/>
                <p:cNvSpPr txBox="1">
                  <a:spLocks noChangeArrowheads="1"/>
                </p:cNvSpPr>
                <p:nvPr/>
              </p:nvSpPr>
              <p:spPr bwMode="auto">
                <a:xfrm>
                  <a:off x="2838254" y="2669640"/>
                  <a:ext cx="1023244" cy="36303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000">
                      <a:solidFill>
                        <a:schemeClr val="bg1"/>
                      </a:solidFill>
                      <a:effectLst>
                        <a:innerShdw blurRad="50800" dist="38100" dir="16200000">
                          <a:prstClr val="black">
                            <a:alpha val="59000"/>
                          </a:prstClr>
                        </a:innerShdw>
                      </a:effectLst>
                      <a:latin typeface="Calibri" panose="020F0502020204030204" charset="0"/>
                    </a:rPr>
                    <a:t>单击此处添加标题</a:t>
                  </a:r>
                </a:p>
              </p:txBody>
            </p:sp>
          </p:grpSp>
        </p:grpSp>
        <p:sp>
          <p:nvSpPr>
            <p:cNvPr id="38" name="Rectangle 3"/>
            <p:cNvSpPr txBox="1">
              <a:spLocks noChangeArrowheads="1"/>
            </p:cNvSpPr>
            <p:nvPr/>
          </p:nvSpPr>
          <p:spPr bwMode="auto">
            <a:xfrm>
              <a:off x="6896477" y="5325171"/>
              <a:ext cx="2947035" cy="56571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400" b="0">
                  <a:solidFill>
                    <a:srgbClr val="0E5249"/>
                  </a:solidFill>
                  <a:effectLst/>
                  <a:latin typeface="Calibri" panose="020F0502020204030204" charset="0"/>
                </a:rPr>
                <a:t>请在此粘贴或者输入您的文字内容请在此粘贴或者输入您的文字内容</a:t>
              </a:r>
            </a:p>
          </p:txBody>
        </p:sp>
      </p:grpSp>
      <p:grpSp>
        <p:nvGrpSpPr>
          <p:cNvPr id="12" name="Group 11"/>
          <p:cNvGrpSpPr/>
          <p:nvPr/>
        </p:nvGrpSpPr>
        <p:grpSpPr>
          <a:xfrm>
            <a:off x="1782145" y="4871863"/>
            <a:ext cx="3861042" cy="1032845"/>
            <a:chOff x="1769445" y="4820313"/>
            <a:chExt cx="3861042" cy="1124884"/>
          </a:xfrm>
        </p:grpSpPr>
        <p:grpSp>
          <p:nvGrpSpPr>
            <p:cNvPr id="4" name="Group 41"/>
            <p:cNvGrpSpPr/>
            <p:nvPr/>
          </p:nvGrpSpPr>
          <p:grpSpPr>
            <a:xfrm>
              <a:off x="1769445" y="4820313"/>
              <a:ext cx="3861042" cy="1124884"/>
              <a:chOff x="489879" y="1876384"/>
              <a:chExt cx="5691607" cy="1196216"/>
            </a:xfrm>
          </p:grpSpPr>
          <p:sp>
            <p:nvSpPr>
              <p:cNvPr id="6" name="Rounded Rectangle 42"/>
              <p:cNvSpPr/>
              <p:nvPr/>
            </p:nvSpPr>
            <p:spPr>
              <a:xfrm>
                <a:off x="489879" y="2147207"/>
                <a:ext cx="5691607" cy="925393"/>
              </a:xfrm>
              <a:prstGeom prst="roundRect">
                <a:avLst>
                  <a:gd name="adj" fmla="val 2415"/>
                </a:avLst>
              </a:pr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E5249"/>
                  </a:solidFill>
                </a:endParaRPr>
              </a:p>
            </p:txBody>
          </p:sp>
          <p:grpSp>
            <p:nvGrpSpPr>
              <p:cNvPr id="7" name="Group 43"/>
              <p:cNvGrpSpPr/>
              <p:nvPr/>
            </p:nvGrpSpPr>
            <p:grpSpPr>
              <a:xfrm>
                <a:off x="962795" y="1876384"/>
                <a:ext cx="4745773" cy="457822"/>
                <a:chOff x="2774001" y="2669640"/>
                <a:chExt cx="1151750" cy="363036"/>
              </a:xfrm>
            </p:grpSpPr>
            <p:sp>
              <p:nvSpPr>
                <p:cNvPr id="10" name="Rounded Rectangle 44"/>
                <p:cNvSpPr/>
                <p:nvPr/>
              </p:nvSpPr>
              <p:spPr>
                <a:xfrm>
                  <a:off x="2774001" y="2674177"/>
                  <a:ext cx="1151750" cy="335286"/>
                </a:xfrm>
                <a:prstGeom prst="roundRect">
                  <a:avLst>
                    <a:gd name="adj" fmla="val 50000"/>
                  </a:avLst>
                </a:prstGeom>
                <a:solidFill>
                  <a:srgbClr val="D6CF78"/>
                </a:solidFill>
                <a:ln w="12700">
                  <a:gradFill flip="none" rotWithShape="1">
                    <a:gsLst>
                      <a:gs pos="24000">
                        <a:srgbClr val="EBEBEB"/>
                      </a:gs>
                      <a:gs pos="0">
                        <a:schemeClr val="bg1"/>
                      </a:gs>
                      <a:gs pos="100000">
                        <a:schemeClr val="tx1">
                          <a:lumMod val="65000"/>
                          <a:lumOff val="35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rgbClr val="0E5249"/>
                    </a:solidFill>
                  </a:endParaRPr>
                </a:p>
              </p:txBody>
            </p:sp>
            <p:sp>
              <p:nvSpPr>
                <p:cNvPr id="13" name="Rectangle 3"/>
                <p:cNvSpPr txBox="1">
                  <a:spLocks noChangeArrowheads="1"/>
                </p:cNvSpPr>
                <p:nvPr/>
              </p:nvSpPr>
              <p:spPr bwMode="auto">
                <a:xfrm>
                  <a:off x="2838254" y="2669640"/>
                  <a:ext cx="1023244" cy="36303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000">
                      <a:solidFill>
                        <a:schemeClr val="bg1"/>
                      </a:solidFill>
                      <a:effectLst>
                        <a:innerShdw blurRad="50800" dist="38100" dir="16200000">
                          <a:prstClr val="black">
                            <a:alpha val="59000"/>
                          </a:prstClr>
                        </a:innerShdw>
                      </a:effectLst>
                      <a:latin typeface="Calibri" panose="020F0502020204030204" charset="0"/>
                    </a:rPr>
                    <a:t>单击此处添加标题</a:t>
                  </a:r>
                </a:p>
              </p:txBody>
            </p:sp>
          </p:grpSp>
        </p:grpSp>
        <p:sp>
          <p:nvSpPr>
            <p:cNvPr id="17" name="Rectangle 3"/>
            <p:cNvSpPr txBox="1">
              <a:spLocks noChangeArrowheads="1"/>
            </p:cNvSpPr>
            <p:nvPr/>
          </p:nvSpPr>
          <p:spPr bwMode="auto">
            <a:xfrm>
              <a:off x="2235590" y="5325411"/>
              <a:ext cx="2928752" cy="56571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400" b="0">
                  <a:solidFill>
                    <a:srgbClr val="0E5249"/>
                  </a:solidFill>
                  <a:effectLst/>
                  <a:latin typeface="Calibri" panose="020F0502020204030204" charset="0"/>
                </a:rPr>
                <a:t>请在此粘贴或者输入您的文字内容请在此粘贴或者输入您的文字内容</a:t>
              </a:r>
            </a:p>
          </p:txBody>
        </p:sp>
      </p:gr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 calcmode="lin" valueType="num">
                                      <p:cBhvr>
                                        <p:cTn id="27" dur="500" fill="hold"/>
                                        <p:tgtEl>
                                          <p:spTgt spid="24"/>
                                        </p:tgtEl>
                                        <p:attrNameLst>
                                          <p:attrName>style.rotation</p:attrName>
                                        </p:attrNameLst>
                                      </p:cBhvr>
                                      <p:tavLst>
                                        <p:tav tm="0">
                                          <p:val>
                                            <p:fltVal val="360"/>
                                          </p:val>
                                        </p:tav>
                                        <p:tav tm="100000">
                                          <p:val>
                                            <p:fltVal val="0"/>
                                          </p:val>
                                        </p:tav>
                                      </p:tavLst>
                                    </p:anim>
                                    <p:animEffect transition="in" filter="fade">
                                      <p:cBhvr>
                                        <p:cTn id="28" dur="500"/>
                                        <p:tgtEl>
                                          <p:spTgt spid="24"/>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 calcmode="lin" valueType="num">
                                      <p:cBhvr>
                                        <p:cTn id="33" dur="500" fill="hold"/>
                                        <p:tgtEl>
                                          <p:spTgt spid="29"/>
                                        </p:tgtEl>
                                        <p:attrNameLst>
                                          <p:attrName>style.rotation</p:attrName>
                                        </p:attrNameLst>
                                      </p:cBhvr>
                                      <p:tavLst>
                                        <p:tav tm="0">
                                          <p:val>
                                            <p:fltVal val="360"/>
                                          </p:val>
                                        </p:tav>
                                        <p:tav tm="100000">
                                          <p:val>
                                            <p:fltVal val="0"/>
                                          </p:val>
                                        </p:tav>
                                      </p:tavLst>
                                    </p:anim>
                                    <p:animEffect transition="in" filter="fade">
                                      <p:cBhvr>
                                        <p:cTn id="34" dur="500"/>
                                        <p:tgtEl>
                                          <p:spTgt spid="29"/>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 calcmode="lin" valueType="num">
                                      <p:cBhvr>
                                        <p:cTn id="39" dur="500" fill="hold"/>
                                        <p:tgtEl>
                                          <p:spTgt spid="8"/>
                                        </p:tgtEl>
                                        <p:attrNameLst>
                                          <p:attrName>style.rotation</p:attrName>
                                        </p:attrNameLst>
                                      </p:cBhvr>
                                      <p:tavLst>
                                        <p:tav tm="0">
                                          <p:val>
                                            <p:fltVal val="360"/>
                                          </p:val>
                                        </p:tav>
                                        <p:tav tm="100000">
                                          <p:val>
                                            <p:fltVal val="0"/>
                                          </p:val>
                                        </p:tav>
                                      </p:tavLst>
                                    </p:anim>
                                    <p:animEffect transition="in" filter="fade">
                                      <p:cBhvr>
                                        <p:cTn id="40" dur="500"/>
                                        <p:tgtEl>
                                          <p:spTgt spid="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style.rotation</p:attrName>
                                        </p:attrNameLst>
                                      </p:cBhvr>
                                      <p:tavLst>
                                        <p:tav tm="0">
                                          <p:val>
                                            <p:fltVal val="360"/>
                                          </p:val>
                                        </p:tav>
                                        <p:tav tm="100000">
                                          <p:val>
                                            <p:fltVal val="0"/>
                                          </p:val>
                                        </p:tav>
                                      </p:tavLst>
                                    </p:anim>
                                    <p:animEffect transition="in" filter="fade">
                                      <p:cBhvr>
                                        <p:cTn id="46" dur="500"/>
                                        <p:tgtEl>
                                          <p:spTgt spid="23"/>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anim calcmode="lin" valueType="num">
                                      <p:cBhvr>
                                        <p:cTn id="65" dur="500" fill="hold"/>
                                        <p:tgtEl>
                                          <p:spTgt spid="11"/>
                                        </p:tgtEl>
                                        <p:attrNameLst>
                                          <p:attrName>ppt_x</p:attrName>
                                        </p:attrNameLst>
                                      </p:cBhvr>
                                      <p:tavLst>
                                        <p:tav tm="0">
                                          <p:val>
                                            <p:strVal val="#ppt_x"/>
                                          </p:val>
                                        </p:tav>
                                        <p:tav tm="100000">
                                          <p:val>
                                            <p:strVal val="#ppt_x"/>
                                          </p:val>
                                        </p:tav>
                                      </p:tavLst>
                                    </p:anim>
                                    <p:anim calcmode="lin" valueType="num">
                                      <p:cBhvr>
                                        <p:cTn id="6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16385"/>
                                        </p:tgtEl>
                                        <p:attrNameLst>
                                          <p:attrName>style.visibility</p:attrName>
                                        </p:attrNameLst>
                                      </p:cBhvr>
                                      <p:to>
                                        <p:strVal val="visible"/>
                                      </p:to>
                                    </p:set>
                                    <p:anim calcmode="lin" valueType="num">
                                      <p:cBhvr>
                                        <p:cTn id="71" dur="500" fill="hold"/>
                                        <p:tgtEl>
                                          <p:spTgt spid="16385"/>
                                        </p:tgtEl>
                                        <p:attrNameLst>
                                          <p:attrName>ppt_x</p:attrName>
                                        </p:attrNameLst>
                                      </p:cBhvr>
                                      <p:tavLst>
                                        <p:tav tm="0">
                                          <p:val>
                                            <p:strVal val="#ppt_x-.2"/>
                                          </p:val>
                                        </p:tav>
                                        <p:tav tm="100000">
                                          <p:val>
                                            <p:strVal val="#ppt_x"/>
                                          </p:val>
                                        </p:tav>
                                      </p:tavLst>
                                    </p:anim>
                                    <p:anim calcmode="lin" valueType="num">
                                      <p:cBhvr>
                                        <p:cTn id="72"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73" dur="500"/>
                                        <p:tgtEl>
                                          <p:spTgt spid="16385"/>
                                        </p:tgtEl>
                                      </p:cBhvr>
                                    </p:animEffect>
                                  </p:childTnLst>
                                </p:cTn>
                              </p:par>
                            </p:childTnLst>
                          </p:cTn>
                        </p:par>
                        <p:par>
                          <p:cTn id="74" fill="hold">
                            <p:stCondLst>
                              <p:cond delay="500"/>
                            </p:stCondLst>
                            <p:childTnLst>
                              <p:par>
                                <p:cTn id="75" presetID="53" presetClass="entr" presetSubtype="16"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35" presetClass="path" presetSubtype="0" accel="50000" decel="50000" fill="hold" nodeType="withEffect">
                                  <p:stCondLst>
                                    <p:cond delay="0"/>
                                  </p:stCondLst>
                                  <p:childTnLst>
                                    <p:animMotion origin="layout" path="M 0 -4.44444E-6 L -0.52956 -4.44444E-6 " pathEditMode="relative" rAng="0" ptsTypes="AA">
                                      <p:cBhvr>
                                        <p:cTn id="81"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4" grpId="0"/>
      <p:bldP spid="29" grpId="0" bldLvl="0" animBg="1"/>
      <p:bldP spid="23" grpId="0"/>
      <p:bldP spid="5" grpId="0" bldLvl="0" animBg="1"/>
      <p:bldP spid="163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5332054" y="2840064"/>
            <a:ext cx="1529093" cy="171450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5"/>
          <p:cNvSpPr/>
          <p:nvPr/>
        </p:nvSpPr>
        <p:spPr bwMode="auto">
          <a:xfrm>
            <a:off x="5472400" y="2997428"/>
            <a:ext cx="1248401" cy="139977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6"/>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5"/>
          <p:cNvSpPr/>
          <p:nvPr/>
        </p:nvSpPr>
        <p:spPr bwMode="auto">
          <a:xfrm>
            <a:off x="5556300" y="3091500"/>
            <a:ext cx="1080601" cy="1211628"/>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p:nvPr/>
        </p:nvSpPr>
        <p:spPr bwMode="auto">
          <a:xfrm>
            <a:off x="4517017" y="204774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6"/>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5"/>
          <p:cNvSpPr/>
          <p:nvPr/>
        </p:nvSpPr>
        <p:spPr bwMode="auto">
          <a:xfrm>
            <a:off x="3689369" y="323331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D6CF78"/>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5"/>
          <p:cNvSpPr/>
          <p:nvPr/>
        </p:nvSpPr>
        <p:spPr bwMode="auto">
          <a:xfrm>
            <a:off x="4517017" y="441887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6848535" y="204774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6"/>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
          <p:cNvSpPr/>
          <p:nvPr/>
        </p:nvSpPr>
        <p:spPr bwMode="auto">
          <a:xfrm>
            <a:off x="7676183" y="323331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D6CF78"/>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5"/>
          <p:cNvSpPr/>
          <p:nvPr/>
        </p:nvSpPr>
        <p:spPr bwMode="auto">
          <a:xfrm>
            <a:off x="6848535" y="441887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35839" y="2250139"/>
            <a:ext cx="2781178" cy="532765"/>
          </a:xfrm>
          <a:prstGeom prst="rect">
            <a:avLst/>
          </a:prstGeom>
        </p:spPr>
        <p:txBody>
          <a:bodyPr wrap="square">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a:t>
            </a:r>
          </a:p>
        </p:txBody>
      </p:sp>
      <p:sp>
        <p:nvSpPr>
          <p:cNvPr id="14" name="矩形 13"/>
          <p:cNvSpPr/>
          <p:nvPr/>
        </p:nvSpPr>
        <p:spPr>
          <a:xfrm>
            <a:off x="908191" y="3435704"/>
            <a:ext cx="2781178" cy="532765"/>
          </a:xfrm>
          <a:prstGeom prst="rect">
            <a:avLst/>
          </a:prstGeom>
        </p:spPr>
        <p:txBody>
          <a:bodyPr wrap="square">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a:t>
            </a:r>
          </a:p>
        </p:txBody>
      </p:sp>
      <p:sp>
        <p:nvSpPr>
          <p:cNvPr id="15" name="矩形 14"/>
          <p:cNvSpPr/>
          <p:nvPr/>
        </p:nvSpPr>
        <p:spPr>
          <a:xfrm>
            <a:off x="1735839" y="4621269"/>
            <a:ext cx="2781178" cy="532765"/>
          </a:xfrm>
          <a:prstGeom prst="rect">
            <a:avLst/>
          </a:prstGeom>
        </p:spPr>
        <p:txBody>
          <a:bodyPr wrap="square">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a:t>
            </a:r>
          </a:p>
        </p:txBody>
      </p:sp>
      <p:sp>
        <p:nvSpPr>
          <p:cNvPr id="3" name="矩形 2"/>
          <p:cNvSpPr/>
          <p:nvPr/>
        </p:nvSpPr>
        <p:spPr>
          <a:xfrm>
            <a:off x="7676183" y="2250139"/>
            <a:ext cx="2781178" cy="532765"/>
          </a:xfrm>
          <a:prstGeom prst="rect">
            <a:avLst/>
          </a:prstGeom>
        </p:spPr>
        <p:txBody>
          <a:bodyPr wrap="square">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a:t>
            </a:r>
          </a:p>
        </p:txBody>
      </p:sp>
      <p:sp>
        <p:nvSpPr>
          <p:cNvPr id="17" name="矩形 16"/>
          <p:cNvSpPr/>
          <p:nvPr/>
        </p:nvSpPr>
        <p:spPr>
          <a:xfrm>
            <a:off x="8503831" y="3435704"/>
            <a:ext cx="2781178" cy="532765"/>
          </a:xfrm>
          <a:prstGeom prst="rect">
            <a:avLst/>
          </a:prstGeom>
        </p:spPr>
        <p:txBody>
          <a:bodyPr wrap="square">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a:t>
            </a:r>
          </a:p>
        </p:txBody>
      </p:sp>
      <p:sp>
        <p:nvSpPr>
          <p:cNvPr id="18" name="矩形 17"/>
          <p:cNvSpPr/>
          <p:nvPr/>
        </p:nvSpPr>
        <p:spPr>
          <a:xfrm>
            <a:off x="7676183" y="4621269"/>
            <a:ext cx="2781178" cy="532765"/>
          </a:xfrm>
          <a:prstGeom prst="rect">
            <a:avLst/>
          </a:prstGeom>
        </p:spPr>
        <p:txBody>
          <a:bodyPr wrap="square">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a:t>
            </a:r>
          </a:p>
        </p:txBody>
      </p:sp>
      <p:sp>
        <p:nvSpPr>
          <p:cNvPr id="26" name="Freeform 9"/>
          <p:cNvSpPr>
            <a:spLocks noEditPoints="1"/>
          </p:cNvSpPr>
          <p:nvPr/>
        </p:nvSpPr>
        <p:spPr bwMode="auto">
          <a:xfrm>
            <a:off x="7040002" y="2334733"/>
            <a:ext cx="444714" cy="354033"/>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sym typeface="Gill Sans" charset="0"/>
            </a:endParaRPr>
          </a:p>
        </p:txBody>
      </p:sp>
      <p:sp>
        <p:nvSpPr>
          <p:cNvPr id="27" name="Freeform 36"/>
          <p:cNvSpPr>
            <a:spLocks noEditPoints="1"/>
          </p:cNvSpPr>
          <p:nvPr/>
        </p:nvSpPr>
        <p:spPr bwMode="auto">
          <a:xfrm>
            <a:off x="3841585" y="3439785"/>
            <a:ext cx="523216" cy="515058"/>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34"/>
          <p:cNvSpPr>
            <a:spLocks noEditPoints="1"/>
          </p:cNvSpPr>
          <p:nvPr/>
        </p:nvSpPr>
        <p:spPr bwMode="auto">
          <a:xfrm>
            <a:off x="7873793" y="3403112"/>
            <a:ext cx="432429" cy="588405"/>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KSO_Shape"/>
          <p:cNvSpPr/>
          <p:nvPr/>
        </p:nvSpPr>
        <p:spPr bwMode="auto">
          <a:xfrm>
            <a:off x="4725113" y="4677151"/>
            <a:ext cx="411457" cy="411457"/>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0" name="组合 29"/>
          <p:cNvGrpSpPr/>
          <p:nvPr/>
        </p:nvGrpSpPr>
        <p:grpSpPr>
          <a:xfrm>
            <a:off x="4660156" y="2321698"/>
            <a:ext cx="541371" cy="380102"/>
            <a:chOff x="2409665" y="939861"/>
            <a:chExt cx="5638961" cy="3959164"/>
          </a:xfrm>
          <a:solidFill>
            <a:schemeClr val="bg1"/>
          </a:solidFill>
        </p:grpSpPr>
        <p:sp>
          <p:nvSpPr>
            <p:cNvPr id="3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Freeform 913"/>
          <p:cNvSpPr>
            <a:spLocks noEditPoints="1"/>
          </p:cNvSpPr>
          <p:nvPr/>
        </p:nvSpPr>
        <p:spPr bwMode="auto">
          <a:xfrm>
            <a:off x="7022730" y="4677193"/>
            <a:ext cx="479258" cy="411373"/>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文本框 34"/>
          <p:cNvSpPr txBox="1"/>
          <p:nvPr/>
        </p:nvSpPr>
        <p:spPr>
          <a:xfrm>
            <a:off x="5579335" y="3281816"/>
            <a:ext cx="1034530" cy="848995"/>
          </a:xfrm>
          <a:prstGeom prst="rect">
            <a:avLst/>
          </a:prstGeom>
          <a:noFill/>
        </p:spPr>
        <p:txBody>
          <a:bodyPr wrap="square" rtlCol="0">
            <a:spAutoFit/>
          </a:bodyPr>
          <a:lstStyle/>
          <a:p>
            <a:pPr algn="ctr"/>
            <a:r>
              <a:rPr lang="zh-CN" altLang="en-US" sz="2400" b="1" dirty="0">
                <a:solidFill>
                  <a:schemeClr val="tx2"/>
                </a:solidFill>
                <a:latin typeface="微软雅黑" panose="020B0503020204020204" charset="-122"/>
                <a:ea typeface="微软雅黑" panose="020B0503020204020204" charset="-122"/>
                <a:cs typeface="Aharoni" panose="02010803020104030203" pitchFamily="2" charset="-79"/>
              </a:rPr>
              <a:t>添加</a:t>
            </a:r>
            <a:endParaRPr lang="en-US" altLang="zh-CN" sz="2400" b="1" dirty="0">
              <a:solidFill>
                <a:schemeClr val="tx2"/>
              </a:solidFill>
              <a:latin typeface="微软雅黑" panose="020B0503020204020204" charset="-122"/>
              <a:ea typeface="微软雅黑" panose="020B0503020204020204" charset="-122"/>
              <a:cs typeface="Aharoni" panose="02010803020104030203" pitchFamily="2" charset="-79"/>
            </a:endParaRPr>
          </a:p>
          <a:p>
            <a:pPr algn="ctr"/>
            <a:r>
              <a:rPr lang="zh-CN" altLang="en-US" sz="2400" b="1" dirty="0">
                <a:solidFill>
                  <a:schemeClr val="tx2"/>
                </a:solidFill>
                <a:latin typeface="微软雅黑" panose="020B0503020204020204" charset="-122"/>
                <a:ea typeface="微软雅黑" panose="020B0503020204020204" charset="-122"/>
                <a:cs typeface="Aharoni" panose="02010803020104030203" pitchFamily="2" charset="-79"/>
              </a:rPr>
              <a:t>标题</a:t>
            </a:r>
          </a:p>
        </p:txBody>
      </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50" fill="hold"/>
                                        <p:tgtEl>
                                          <p:spTgt spid="5"/>
                                        </p:tgtEl>
                                        <p:attrNameLst>
                                          <p:attrName>ppt_w</p:attrName>
                                        </p:attrNameLst>
                                      </p:cBhvr>
                                      <p:tavLst>
                                        <p:tav tm="0">
                                          <p:val>
                                            <p:fltVal val="0"/>
                                          </p:val>
                                        </p:tav>
                                        <p:tav tm="100000">
                                          <p:val>
                                            <p:strVal val="#ppt_w"/>
                                          </p:val>
                                        </p:tav>
                                      </p:tavLst>
                                    </p:anim>
                                    <p:anim calcmode="lin" valueType="num">
                                      <p:cBhvr>
                                        <p:cTn id="14" dur="250" fill="hold"/>
                                        <p:tgtEl>
                                          <p:spTgt spid="5"/>
                                        </p:tgtEl>
                                        <p:attrNameLst>
                                          <p:attrName>ppt_h</p:attrName>
                                        </p:attrNameLst>
                                      </p:cBhvr>
                                      <p:tavLst>
                                        <p:tav tm="0">
                                          <p:val>
                                            <p:fltVal val="0"/>
                                          </p:val>
                                        </p:tav>
                                        <p:tav tm="100000">
                                          <p:val>
                                            <p:strVal val="#ppt_h"/>
                                          </p:val>
                                        </p:tav>
                                      </p:tavLst>
                                    </p:anim>
                                    <p:animEffect transition="in" filter="fade">
                                      <p:cBhvr>
                                        <p:cTn id="15" dur="25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animEffect transition="in" filter="fade">
                                      <p:cBhvr>
                                        <p:cTn id="21" dur="25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fltVal val="0.5"/>
                                          </p:val>
                                        </p:tav>
                                        <p:tav tm="100000">
                                          <p:val>
                                            <p:strVal val="#ppt_x"/>
                                          </p:val>
                                        </p:tav>
                                      </p:tavLst>
                                    </p:anim>
                                    <p:anim calcmode="lin" valueType="num">
                                      <p:cBhvr>
                                        <p:cTn id="42" dur="500" fill="hold"/>
                                        <p:tgtEl>
                                          <p:spTgt spid="10"/>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anim calcmode="lin" valueType="num">
                                      <p:cBhvr>
                                        <p:cTn id="48" dur="500" fill="hold"/>
                                        <p:tgtEl>
                                          <p:spTgt spid="8"/>
                                        </p:tgtEl>
                                        <p:attrNameLst>
                                          <p:attrName>ppt_x</p:attrName>
                                        </p:attrNameLst>
                                      </p:cBhvr>
                                      <p:tavLst>
                                        <p:tav tm="0">
                                          <p:val>
                                            <p:fltVal val="0.5"/>
                                          </p:val>
                                        </p:tav>
                                        <p:tav tm="100000">
                                          <p:val>
                                            <p:strVal val="#ppt_x"/>
                                          </p:val>
                                        </p:tav>
                                      </p:tavLst>
                                    </p:anim>
                                    <p:anim calcmode="lin" valueType="num">
                                      <p:cBhvr>
                                        <p:cTn id="49" dur="500" fill="hold"/>
                                        <p:tgtEl>
                                          <p:spTgt spid="8"/>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anim calcmode="lin" valueType="num">
                                      <p:cBhvr>
                                        <p:cTn id="55" dur="500" fill="hold"/>
                                        <p:tgtEl>
                                          <p:spTgt spid="11"/>
                                        </p:tgtEl>
                                        <p:attrNameLst>
                                          <p:attrName>ppt_x</p:attrName>
                                        </p:attrNameLst>
                                      </p:cBhvr>
                                      <p:tavLst>
                                        <p:tav tm="0">
                                          <p:val>
                                            <p:fltVal val="0.5"/>
                                          </p:val>
                                        </p:tav>
                                        <p:tav tm="100000">
                                          <p:val>
                                            <p:strVal val="#ppt_x"/>
                                          </p:val>
                                        </p:tav>
                                      </p:tavLst>
                                    </p:anim>
                                    <p:anim calcmode="lin" valueType="num">
                                      <p:cBhvr>
                                        <p:cTn id="56" dur="500" fill="hold"/>
                                        <p:tgtEl>
                                          <p:spTgt spid="11"/>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anim calcmode="lin" valueType="num">
                                      <p:cBhvr>
                                        <p:cTn id="62" dur="500" fill="hold"/>
                                        <p:tgtEl>
                                          <p:spTgt spid="9"/>
                                        </p:tgtEl>
                                        <p:attrNameLst>
                                          <p:attrName>ppt_x</p:attrName>
                                        </p:attrNameLst>
                                      </p:cBhvr>
                                      <p:tavLst>
                                        <p:tav tm="0">
                                          <p:val>
                                            <p:fltVal val="0.5"/>
                                          </p:val>
                                        </p:tav>
                                        <p:tav tm="100000">
                                          <p:val>
                                            <p:strVal val="#ppt_x"/>
                                          </p:val>
                                        </p:tav>
                                      </p:tavLst>
                                    </p:anim>
                                    <p:anim calcmode="lin" valueType="num">
                                      <p:cBhvr>
                                        <p:cTn id="63" dur="500" fill="hold"/>
                                        <p:tgtEl>
                                          <p:spTgt spid="9"/>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3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3500"/>
                            </p:stCondLst>
                            <p:childTnLst>
                              <p:par>
                                <p:cTn id="80" presetID="10"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wipe(left)">
                                      <p:cBhvr>
                                        <p:cTn id="86" dur="500"/>
                                        <p:tgtEl>
                                          <p:spTgt spid="3"/>
                                        </p:tgtEl>
                                      </p:cBhvr>
                                    </p:animEffec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par>
                          <p:cTn id="91" fill="hold">
                            <p:stCondLst>
                              <p:cond delay="5000"/>
                            </p:stCondLst>
                            <p:childTnLst>
                              <p:par>
                                <p:cTn id="92" presetID="22" presetClass="entr" presetSubtype="2"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childTnLst>
                          </p:cTn>
                        </p:par>
                        <p:par>
                          <p:cTn id="95" fill="hold">
                            <p:stCondLst>
                              <p:cond delay="5500"/>
                            </p:stCondLst>
                            <p:childTnLst>
                              <p:par>
                                <p:cTn id="96" presetID="10"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par>
                          <p:cTn id="99" fill="hold">
                            <p:stCondLst>
                              <p:cond delay="6000"/>
                            </p:stCondLst>
                            <p:childTnLst>
                              <p:par>
                                <p:cTn id="100" presetID="22" presetClass="entr" presetSubtype="8"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left)">
                                      <p:cBhvr>
                                        <p:cTn id="102" dur="500"/>
                                        <p:tgtEl>
                                          <p:spTgt spid="17"/>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childTnLst>
                          </p:cTn>
                        </p:par>
                        <p:par>
                          <p:cTn id="107" fill="hold">
                            <p:stCondLst>
                              <p:cond delay="7000"/>
                            </p:stCondLst>
                            <p:childTnLst>
                              <p:par>
                                <p:cTn id="108" presetID="22" presetClass="entr" presetSubtype="2" fill="hold" grpId="0"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right)">
                                      <p:cBhvr>
                                        <p:cTn id="110" dur="500"/>
                                        <p:tgtEl>
                                          <p:spTgt spid="15"/>
                                        </p:tgtEl>
                                      </p:cBhvr>
                                    </p:animEffect>
                                  </p:childTnLst>
                                </p:cTn>
                              </p:par>
                            </p:childTnLst>
                          </p:cTn>
                        </p:par>
                        <p:par>
                          <p:cTn id="111" fill="hold">
                            <p:stCondLst>
                              <p:cond delay="7500"/>
                            </p:stCondLst>
                            <p:childTnLst>
                              <p:par>
                                <p:cTn id="112" presetID="10" presetClass="entr" presetSubtype="0" fill="hold" grpId="0" nodeType="after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wipe(left)">
                                      <p:cBhvr>
                                        <p:cTn id="118" dur="500"/>
                                        <p:tgtEl>
                                          <p:spTgt spid="18"/>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grpId="0" nodeType="clickEffect">
                                  <p:stCondLst>
                                    <p:cond delay="0"/>
                                  </p:stCondLst>
                                  <p:childTnLst>
                                    <p:set>
                                      <p:cBhvr>
                                        <p:cTn id="122" dur="1" fill="hold">
                                          <p:stCondLst>
                                            <p:cond delay="0"/>
                                          </p:stCondLst>
                                        </p:cTn>
                                        <p:tgtEl>
                                          <p:spTgt spid="16385"/>
                                        </p:tgtEl>
                                        <p:attrNameLst>
                                          <p:attrName>style.visibility</p:attrName>
                                        </p:attrNameLst>
                                      </p:cBhvr>
                                      <p:to>
                                        <p:strVal val="visible"/>
                                      </p:to>
                                    </p:set>
                                    <p:anim calcmode="lin" valueType="num">
                                      <p:cBhvr>
                                        <p:cTn id="123" dur="500" fill="hold"/>
                                        <p:tgtEl>
                                          <p:spTgt spid="16385"/>
                                        </p:tgtEl>
                                        <p:attrNameLst>
                                          <p:attrName>ppt_x</p:attrName>
                                        </p:attrNameLst>
                                      </p:cBhvr>
                                      <p:tavLst>
                                        <p:tav tm="0">
                                          <p:val>
                                            <p:strVal val="#ppt_x-.2"/>
                                          </p:val>
                                        </p:tav>
                                        <p:tav tm="100000">
                                          <p:val>
                                            <p:strVal val="#ppt_x"/>
                                          </p:val>
                                        </p:tav>
                                      </p:tavLst>
                                    </p:anim>
                                    <p:anim calcmode="lin" valueType="num">
                                      <p:cBhvr>
                                        <p:cTn id="124"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125" dur="500"/>
                                        <p:tgtEl>
                                          <p:spTgt spid="16385"/>
                                        </p:tgtEl>
                                      </p:cBhvr>
                                    </p:animEffect>
                                  </p:childTnLst>
                                </p:cTn>
                              </p:par>
                            </p:childTnLst>
                          </p:cTn>
                        </p:par>
                        <p:par>
                          <p:cTn id="126" fill="hold">
                            <p:stCondLst>
                              <p:cond delay="500"/>
                            </p:stCondLst>
                            <p:childTnLst>
                              <p:par>
                                <p:cTn id="127" presetID="53" presetClass="entr" presetSubtype="16" fill="hold" nodeType="afterEffect">
                                  <p:stCondLst>
                                    <p:cond delay="0"/>
                                  </p:stCondLst>
                                  <p:childTnLst>
                                    <p:set>
                                      <p:cBhvr>
                                        <p:cTn id="128" dur="1" fill="hold">
                                          <p:stCondLst>
                                            <p:cond delay="0"/>
                                          </p:stCondLst>
                                        </p:cTn>
                                        <p:tgtEl>
                                          <p:spTgt spid="16"/>
                                        </p:tgtEl>
                                        <p:attrNameLst>
                                          <p:attrName>style.visibility</p:attrName>
                                        </p:attrNameLst>
                                      </p:cBhvr>
                                      <p:to>
                                        <p:strVal val="visible"/>
                                      </p:to>
                                    </p:set>
                                    <p:anim calcmode="lin" valueType="num">
                                      <p:cBhvr>
                                        <p:cTn id="129" dur="500" fill="hold"/>
                                        <p:tgtEl>
                                          <p:spTgt spid="16"/>
                                        </p:tgtEl>
                                        <p:attrNameLst>
                                          <p:attrName>ppt_w</p:attrName>
                                        </p:attrNameLst>
                                      </p:cBhvr>
                                      <p:tavLst>
                                        <p:tav tm="0">
                                          <p:val>
                                            <p:fltVal val="0"/>
                                          </p:val>
                                        </p:tav>
                                        <p:tav tm="100000">
                                          <p:val>
                                            <p:strVal val="#ppt_w"/>
                                          </p:val>
                                        </p:tav>
                                      </p:tavLst>
                                    </p:anim>
                                    <p:anim calcmode="lin" valueType="num">
                                      <p:cBhvr>
                                        <p:cTn id="130" dur="500" fill="hold"/>
                                        <p:tgtEl>
                                          <p:spTgt spid="16"/>
                                        </p:tgtEl>
                                        <p:attrNameLst>
                                          <p:attrName>ppt_h</p:attrName>
                                        </p:attrNameLst>
                                      </p:cBhvr>
                                      <p:tavLst>
                                        <p:tav tm="0">
                                          <p:val>
                                            <p:fltVal val="0"/>
                                          </p:val>
                                        </p:tav>
                                        <p:tav tm="100000">
                                          <p:val>
                                            <p:strVal val="#ppt_h"/>
                                          </p:val>
                                        </p:tav>
                                      </p:tavLst>
                                    </p:anim>
                                    <p:animEffect transition="in" filter="fade">
                                      <p:cBhvr>
                                        <p:cTn id="131" dur="500"/>
                                        <p:tgtEl>
                                          <p:spTgt spid="16"/>
                                        </p:tgtEl>
                                      </p:cBhvr>
                                    </p:animEffect>
                                  </p:childTnLst>
                                </p:cTn>
                              </p:par>
                              <p:par>
                                <p:cTn id="132" presetID="35" presetClass="path" presetSubtype="0" accel="50000" decel="50000" fill="hold" nodeType="withEffect">
                                  <p:stCondLst>
                                    <p:cond delay="0"/>
                                  </p:stCondLst>
                                  <p:childTnLst>
                                    <p:animMotion origin="layout" path="M 0 -4.44444E-6 L -0.52956 -4.44444E-6 " pathEditMode="relative" rAng="0" ptsTypes="AA">
                                      <p:cBhvr>
                                        <p:cTn id="133"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p:bldP spid="14" grpId="0"/>
      <p:bldP spid="15" grpId="0"/>
      <p:bldP spid="3" grpId="0"/>
      <p:bldP spid="17" grpId="0"/>
      <p:bldP spid="18" grpId="0"/>
      <p:bldP spid="26" grpId="0" bldLvl="0" animBg="1"/>
      <p:bldP spid="27" grpId="0" bldLvl="0" animBg="1"/>
      <p:bldP spid="28" grpId="0" bldLvl="0" animBg="1"/>
      <p:bldP spid="29" grpId="0" bldLvl="0" animBg="1"/>
      <p:bldP spid="34" grpId="0" bldLvl="0" animBg="1"/>
      <p:bldP spid="35" grpId="0"/>
      <p:bldP spid="163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474210" y="4371975"/>
            <a:ext cx="678180" cy="740410"/>
          </a:xfrm>
          <a:prstGeom prst="ellipse">
            <a:avLst/>
          </a:prstGeom>
          <a:solidFill>
            <a:schemeClr val="accent6"/>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 name="椭圆 6"/>
          <p:cNvSpPr/>
          <p:nvPr/>
        </p:nvSpPr>
        <p:spPr>
          <a:xfrm>
            <a:off x="1852933" y="1617687"/>
            <a:ext cx="829826" cy="829826"/>
          </a:xfrm>
          <a:prstGeom prst="ellipse">
            <a:avLst/>
          </a:prstGeom>
          <a:solidFill>
            <a:schemeClr val="accent6"/>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 name="椭圆 7"/>
          <p:cNvSpPr/>
          <p:nvPr/>
        </p:nvSpPr>
        <p:spPr>
          <a:xfrm>
            <a:off x="1281297" y="3466776"/>
            <a:ext cx="770088" cy="770088"/>
          </a:xfrm>
          <a:prstGeom prst="ellipse">
            <a:avLst/>
          </a:prstGeom>
          <a:solidFill>
            <a:srgbClr val="7E7E7E"/>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9" name="椭圆 8"/>
          <p:cNvSpPr/>
          <p:nvPr/>
        </p:nvSpPr>
        <p:spPr>
          <a:xfrm>
            <a:off x="4051464" y="1546226"/>
            <a:ext cx="729411" cy="729411"/>
          </a:xfrm>
          <a:prstGeom prst="ellipse">
            <a:avLst/>
          </a:prstGeom>
          <a:solidFill>
            <a:srgbClr val="7E7E7E"/>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 name="椭圆 11"/>
          <p:cNvSpPr/>
          <p:nvPr/>
        </p:nvSpPr>
        <p:spPr>
          <a:xfrm>
            <a:off x="2578223" y="3993556"/>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 name="椭圆 13"/>
          <p:cNvSpPr/>
          <p:nvPr/>
        </p:nvSpPr>
        <p:spPr>
          <a:xfrm>
            <a:off x="4652145" y="3823999"/>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 name="椭圆 3"/>
          <p:cNvSpPr/>
          <p:nvPr/>
        </p:nvSpPr>
        <p:spPr>
          <a:xfrm>
            <a:off x="2551559" y="1880265"/>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文本框 16"/>
          <p:cNvSpPr txBox="1"/>
          <p:nvPr/>
        </p:nvSpPr>
        <p:spPr>
          <a:xfrm>
            <a:off x="3274366" y="2401662"/>
            <a:ext cx="1122680" cy="1070610"/>
          </a:xfrm>
          <a:prstGeom prst="rect">
            <a:avLst/>
          </a:prstGeom>
          <a:noFill/>
          <a:effectLst/>
        </p:spPr>
        <p:txBody>
          <a:bodyPr wrap="none" rtlCol="0">
            <a:spAutoFit/>
          </a:bodyPr>
          <a:lstStyle/>
          <a:p>
            <a:pPr algn="ctr"/>
            <a:r>
              <a:rPr lang="en-US" altLang="zh-CN" sz="6000" b="1" dirty="0">
                <a:solidFill>
                  <a:schemeClr val="accent6"/>
                </a:solidFill>
                <a:latin typeface="微软雅黑" panose="020B0503020204020204" charset="-122"/>
                <a:ea typeface="微软雅黑" panose="020B0503020204020204" charset="-122"/>
              </a:rPr>
              <a:t>03</a:t>
            </a:r>
          </a:p>
        </p:txBody>
      </p:sp>
      <p:sp>
        <p:nvSpPr>
          <p:cNvPr id="25" name="文本框 24"/>
          <p:cNvSpPr txBox="1"/>
          <p:nvPr/>
        </p:nvSpPr>
        <p:spPr>
          <a:xfrm>
            <a:off x="2662346" y="3428974"/>
            <a:ext cx="2346719" cy="548640"/>
          </a:xfrm>
          <a:prstGeom prst="rect">
            <a:avLst/>
          </a:prstGeom>
          <a:noFill/>
        </p:spPr>
        <p:txBody>
          <a:bodyPr wrap="square" rtlCol="0">
            <a:spAutoFit/>
          </a:bodyPr>
          <a:lstStyle/>
          <a:p>
            <a:pPr algn="ctr"/>
            <a:r>
              <a:rPr lang="en-US" altLang="zh-CN" sz="2800" dirty="0">
                <a:solidFill>
                  <a:schemeClr val="accent6"/>
                </a:solidFill>
                <a:latin typeface="微软雅黑" panose="020B0503020204020204" charset="-122"/>
                <a:ea typeface="微软雅黑" panose="020B0503020204020204" charset="-122"/>
                <a:cs typeface="Aharoni" panose="02010803020104030203" pitchFamily="2" charset="-79"/>
              </a:rPr>
              <a:t>PREFACE</a:t>
            </a:r>
          </a:p>
        </p:txBody>
      </p:sp>
      <p:sp>
        <p:nvSpPr>
          <p:cNvPr id="24" name="Text Box 2"/>
          <p:cNvSpPr txBox="1"/>
          <p:nvPr/>
        </p:nvSpPr>
        <p:spPr>
          <a:xfrm>
            <a:off x="5285071" y="2554605"/>
            <a:ext cx="6477000" cy="874395"/>
          </a:xfrm>
          <a:prstGeom prst="rect">
            <a:avLst/>
          </a:prstGeom>
          <a:noFill/>
          <a:ln w="9525">
            <a:noFill/>
          </a:ln>
        </p:spPr>
        <p:txBody>
          <a:bodyPr wrap="square" anchor="t">
            <a:spAutoFit/>
          </a:bodyPr>
          <a:lstStyle/>
          <a:p>
            <a:pPr lvl="0"/>
            <a:r>
              <a:rPr lang="zh-CN" altLang="en-US" sz="4800" b="1" dirty="0">
                <a:solidFill>
                  <a:schemeClr val="accent6"/>
                </a:solidFill>
                <a:latin typeface="微软雅黑" panose="020B0503020204020204" charset="-122"/>
                <a:ea typeface="微软雅黑" panose="020B0503020204020204" charset="-122"/>
              </a:rPr>
              <a:t>在此输入过渡页标题</a:t>
            </a:r>
          </a:p>
        </p:txBody>
      </p:sp>
      <p:sp>
        <p:nvSpPr>
          <p:cNvPr id="2" name="Text Box 2"/>
          <p:cNvSpPr txBox="1"/>
          <p:nvPr/>
        </p:nvSpPr>
        <p:spPr>
          <a:xfrm>
            <a:off x="5350687" y="3513456"/>
            <a:ext cx="6411384" cy="396240"/>
          </a:xfrm>
          <a:prstGeom prst="rect">
            <a:avLst/>
          </a:prstGeom>
          <a:noFill/>
          <a:ln w="9525">
            <a:noFill/>
          </a:ln>
        </p:spPr>
        <p:txBody>
          <a:bodyPr wrap="square" anchor="t">
            <a:spAutoFit/>
          </a:bodyPr>
          <a:lstStyle/>
          <a:p>
            <a:pPr lvl="0"/>
            <a:r>
              <a:rPr lang="zh-CN" altLang="en-US" sz="1865" dirty="0">
                <a:solidFill>
                  <a:schemeClr val="tx1"/>
                </a:solidFill>
                <a:latin typeface="微软雅黑" panose="020B0503020204020204" charset="-122"/>
                <a:ea typeface="微软雅黑" panose="020B0503020204020204" charset="-122"/>
              </a:rPr>
              <a:t>点击录入此部分的内容及说明，简单扼要。</a:t>
            </a:r>
          </a:p>
        </p:txBody>
      </p:sp>
      <p:cxnSp>
        <p:nvCxnSpPr>
          <p:cNvPr id="16" name="直接连接符 15"/>
          <p:cNvCxnSpPr/>
          <p:nvPr/>
        </p:nvCxnSpPr>
        <p:spPr>
          <a:xfrm>
            <a:off x="5474335" y="3429000"/>
            <a:ext cx="5429885"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250" fill="hold"/>
                                        <p:tgtEl>
                                          <p:spTgt spid="17"/>
                                        </p:tgtEl>
                                        <p:attrNameLst>
                                          <p:attrName>ppt_w</p:attrName>
                                        </p:attrNameLst>
                                      </p:cBhvr>
                                      <p:tavLst>
                                        <p:tav tm="0">
                                          <p:val>
                                            <p:fltVal val="0"/>
                                          </p:val>
                                        </p:tav>
                                        <p:tav tm="100000">
                                          <p:val>
                                            <p:strVal val="#ppt_w"/>
                                          </p:val>
                                        </p:tav>
                                      </p:tavLst>
                                    </p:anim>
                                    <p:anim calcmode="lin" valueType="num">
                                      <p:cBhvr>
                                        <p:cTn id="17" dur="250" fill="hold"/>
                                        <p:tgtEl>
                                          <p:spTgt spid="17"/>
                                        </p:tgtEl>
                                        <p:attrNameLst>
                                          <p:attrName>ppt_h</p:attrName>
                                        </p:attrNameLst>
                                      </p:cBhvr>
                                      <p:tavLst>
                                        <p:tav tm="0">
                                          <p:val>
                                            <p:fltVal val="0"/>
                                          </p:val>
                                        </p:tav>
                                        <p:tav tm="100000">
                                          <p:val>
                                            <p:strVal val="#ppt_h"/>
                                          </p:val>
                                        </p:tav>
                                      </p:tavLst>
                                    </p:anim>
                                    <p:animEffect transition="in" filter="fade">
                                      <p:cBhvr>
                                        <p:cTn id="18" dur="250"/>
                                        <p:tgtEl>
                                          <p:spTgt spid="17"/>
                                        </p:tgtEl>
                                      </p:cBhvr>
                                    </p:animEffect>
                                  </p:childTnLst>
                                </p:cTn>
                              </p:par>
                              <p:par>
                                <p:cTn id="19" presetID="6" presetClass="emph" presetSubtype="0" decel="100000" fill="hold" grpId="1" nodeType="withEffect">
                                  <p:stCondLst>
                                    <p:cond delay="600"/>
                                  </p:stCondLst>
                                  <p:childTnLst>
                                    <p:animScale>
                                      <p:cBhvr>
                                        <p:cTn id="20" dur="250" fill="hold"/>
                                        <p:tgtEl>
                                          <p:spTgt spid="17"/>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7"/>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250" fill="hold"/>
                                        <p:tgtEl>
                                          <p:spTgt spid="25"/>
                                        </p:tgtEl>
                                        <p:attrNameLst>
                                          <p:attrName>ppt_w</p:attrName>
                                        </p:attrNameLst>
                                      </p:cBhvr>
                                      <p:tavLst>
                                        <p:tav tm="0">
                                          <p:val>
                                            <p:fltVal val="0"/>
                                          </p:val>
                                        </p:tav>
                                        <p:tav tm="100000">
                                          <p:val>
                                            <p:strVal val="#ppt_w"/>
                                          </p:val>
                                        </p:tav>
                                      </p:tavLst>
                                    </p:anim>
                                    <p:anim calcmode="lin" valueType="num">
                                      <p:cBhvr>
                                        <p:cTn id="26" dur="250" fill="hold"/>
                                        <p:tgtEl>
                                          <p:spTgt spid="25"/>
                                        </p:tgtEl>
                                        <p:attrNameLst>
                                          <p:attrName>ppt_h</p:attrName>
                                        </p:attrNameLst>
                                      </p:cBhvr>
                                      <p:tavLst>
                                        <p:tav tm="0">
                                          <p:val>
                                            <p:fltVal val="0"/>
                                          </p:val>
                                        </p:tav>
                                        <p:tav tm="100000">
                                          <p:val>
                                            <p:strVal val="#ppt_h"/>
                                          </p:val>
                                        </p:tav>
                                      </p:tavLst>
                                    </p:anim>
                                    <p:animEffect transition="in" filter="fade">
                                      <p:cBhvr>
                                        <p:cTn id="27" dur="250"/>
                                        <p:tgtEl>
                                          <p:spTgt spid="25"/>
                                        </p:tgtEl>
                                      </p:cBhvr>
                                    </p:animEffect>
                                  </p:childTnLst>
                                </p:cTn>
                              </p:par>
                              <p:par>
                                <p:cTn id="28" presetID="6" presetClass="emph" presetSubtype="0" decel="100000" fill="hold" grpId="1" nodeType="withEffect">
                                  <p:stCondLst>
                                    <p:cond delay="800"/>
                                  </p:stCondLst>
                                  <p:childTnLst>
                                    <p:animScale>
                                      <p:cBhvr>
                                        <p:cTn id="29" dur="250" fill="hold"/>
                                        <p:tgtEl>
                                          <p:spTgt spid="25"/>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5"/>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12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4"/>
                                        </p:tgtEl>
                                        <p:attrNameLst>
                                          <p:attrName>style.visibility</p:attrName>
                                        </p:attrNameLst>
                                      </p:cBhvr>
                                      <p:to>
                                        <p:strVal val="visible"/>
                                      </p:to>
                                    </p:set>
                                    <p:anim calcmode="lin" valueType="num">
                                      <p:cBhvr>
                                        <p:cTn id="66"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7" dur="800" fill="hold"/>
                                        <p:tgtEl>
                                          <p:spTgt spid="24"/>
                                        </p:tgtEl>
                                        <p:attrNameLst>
                                          <p:attrName>ppt_y</p:attrName>
                                        </p:attrNameLst>
                                      </p:cBhvr>
                                      <p:tavLst>
                                        <p:tav tm="0">
                                          <p:val>
                                            <p:strVal val="#ppt_y"/>
                                          </p:val>
                                        </p:tav>
                                        <p:tav tm="100000">
                                          <p:val>
                                            <p:strVal val="#ppt_y"/>
                                          </p:val>
                                        </p:tav>
                                      </p:tavLst>
                                    </p:anim>
                                    <p:anim calcmode="lin" valueType="num">
                                      <p:cBhvr>
                                        <p:cTn id="68"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9"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800" tmFilter="0,0; .5, 1; 1, 1"/>
                                        <p:tgtEl>
                                          <p:spTgt spid="24"/>
                                        </p:tgtEl>
                                      </p:cBhvr>
                                    </p:animEffect>
                                  </p:childTnLst>
                                </p:cTn>
                              </p:par>
                            </p:childTnLst>
                          </p:cTn>
                        </p:par>
                        <p:par>
                          <p:cTn id="71" fill="hold">
                            <p:stCondLst>
                              <p:cond delay="3590"/>
                            </p:stCondLst>
                            <p:childTnLst>
                              <p:par>
                                <p:cTn id="72" presetID="22" presetClass="entr" presetSubtype="4" fill="hold" grpId="0"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par>
                          <p:cTn id="75" fill="hold">
                            <p:stCondLst>
                              <p:cond delay="4090"/>
                            </p:stCondLst>
                            <p:childTnLst>
                              <p:par>
                                <p:cTn id="76" presetID="53" presetClass="entr" presetSubtype="16"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par>
                                <p:cTn id="81" presetID="35" presetClass="path" presetSubtype="0" accel="50000" decel="50000" fill="hold" nodeType="withEffect">
                                  <p:stCondLst>
                                    <p:cond delay="0"/>
                                  </p:stCondLst>
                                  <p:childTnLst>
                                    <p:animMotion origin="layout" path="M 0 -4.44444E-6 L -0.52956 -4.44444E-6 " pathEditMode="relative" rAng="0" ptsTypes="AA">
                                      <p:cBhvr>
                                        <p:cTn id="82"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2" grpId="0" bldLvl="0" animBg="1"/>
      <p:bldP spid="14" grpId="0" bldLvl="0" animBg="1"/>
      <p:bldP spid="4" grpId="0" bldLvl="0" animBg="1"/>
      <p:bldP spid="4" grpId="1" bldLvl="0" animBg="1"/>
      <p:bldP spid="4" grpId="2" bldLvl="0" animBg="1"/>
      <p:bldP spid="17" grpId="0" bldLvl="0" animBg="1"/>
      <p:bldP spid="17" grpId="1" bldLvl="0" animBg="1"/>
      <p:bldP spid="17" grpId="2" bldLvl="0" animBg="1"/>
      <p:bldP spid="25" grpId="0"/>
      <p:bldP spid="25" grpId="1"/>
      <p:bldP spid="25" grpId="2"/>
      <p:bldP spid="2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
          <p:cNvSpPr/>
          <p:nvPr/>
        </p:nvSpPr>
        <p:spPr bwMode="auto">
          <a:xfrm>
            <a:off x="1731769" y="3650622"/>
            <a:ext cx="8729663" cy="0"/>
          </a:xfrm>
          <a:custGeom>
            <a:avLst/>
            <a:gdLst>
              <a:gd name="T0" fmla="*/ 0 w 24000"/>
              <a:gd name="T1" fmla="*/ 24000 w 24000"/>
            </a:gdLst>
            <a:ahLst/>
            <a:cxnLst>
              <a:cxn ang="0">
                <a:pos x="T0" y="0"/>
              </a:cxn>
              <a:cxn ang="0">
                <a:pos x="T1" y="0"/>
              </a:cxn>
            </a:cxnLst>
            <a:rect l="0" t="0" r="r" b="b"/>
            <a:pathLst>
              <a:path w="24000">
                <a:moveTo>
                  <a:pt x="0" y="0"/>
                </a:moveTo>
                <a:cubicBezTo>
                  <a:pt x="24000" y="0"/>
                  <a:pt x="24000" y="0"/>
                  <a:pt x="24000" y="0"/>
                </a:cubicBezTo>
              </a:path>
            </a:pathLst>
          </a:custGeom>
          <a:noFill/>
          <a:ln w="12700" cap="flat">
            <a:solidFill>
              <a:srgbClr val="24211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n w="12700">
                <a:solidFill>
                  <a:schemeClr val="tx1"/>
                </a:solidFill>
              </a:ln>
            </a:endParaRPr>
          </a:p>
        </p:txBody>
      </p:sp>
      <p:sp>
        <p:nvSpPr>
          <p:cNvPr id="5" name="Freeform 20"/>
          <p:cNvSpPr/>
          <p:nvPr/>
        </p:nvSpPr>
        <p:spPr bwMode="auto">
          <a:xfrm>
            <a:off x="1731769"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6" name="Freeform 21"/>
          <p:cNvSpPr/>
          <p:nvPr/>
        </p:nvSpPr>
        <p:spPr bwMode="auto">
          <a:xfrm>
            <a:off x="4641657" y="1586872"/>
            <a:ext cx="2909888" cy="1746250"/>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cubicBezTo>
                  <a:pt x="3053" y="4800"/>
                  <a:pt x="4948" y="4800"/>
                  <a:pt x="8000" y="4800"/>
                </a:cubicBezTo>
                <a:lnTo>
                  <a:pt x="8000" y="0"/>
                </a:lnTo>
                <a:lnTo>
                  <a:pt x="0" y="0"/>
                </a:lnTo>
                <a:lnTo>
                  <a:pt x="0" y="48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7" name="Freeform 22"/>
          <p:cNvSpPr/>
          <p:nvPr/>
        </p:nvSpPr>
        <p:spPr bwMode="auto">
          <a:xfrm>
            <a:off x="7551544"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8" name="Oval 23"/>
          <p:cNvSpPr>
            <a:spLocks noChangeArrowheads="1"/>
          </p:cNvSpPr>
          <p:nvPr/>
        </p:nvSpPr>
        <p:spPr bwMode="auto">
          <a:xfrm>
            <a:off x="3098607" y="3563310"/>
            <a:ext cx="174625" cy="174625"/>
          </a:xfrm>
          <a:prstGeom prst="ellipse">
            <a:avLst/>
          </a:prstGeom>
          <a:noFill/>
          <a:ln w="365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Oval 24"/>
          <p:cNvSpPr>
            <a:spLocks noChangeArrowheads="1"/>
          </p:cNvSpPr>
          <p:nvPr/>
        </p:nvSpPr>
        <p:spPr bwMode="auto">
          <a:xfrm>
            <a:off x="4597207"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25"/>
          <p:cNvSpPr>
            <a:spLocks noChangeArrowheads="1"/>
          </p:cNvSpPr>
          <p:nvPr/>
        </p:nvSpPr>
        <p:spPr bwMode="auto">
          <a:xfrm>
            <a:off x="7508682"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26"/>
          <p:cNvSpPr>
            <a:spLocks noChangeArrowheads="1"/>
          </p:cNvSpPr>
          <p:nvPr/>
        </p:nvSpPr>
        <p:spPr bwMode="auto">
          <a:xfrm>
            <a:off x="6008494" y="3563310"/>
            <a:ext cx="174625" cy="174625"/>
          </a:xfrm>
          <a:prstGeom prst="ellipse">
            <a:avLst/>
          </a:prstGeom>
          <a:noFill/>
          <a:ln w="365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Oval 27"/>
          <p:cNvSpPr>
            <a:spLocks noChangeArrowheads="1"/>
          </p:cNvSpPr>
          <p:nvPr/>
        </p:nvSpPr>
        <p:spPr bwMode="auto">
          <a:xfrm>
            <a:off x="8919969" y="3563310"/>
            <a:ext cx="174625" cy="174625"/>
          </a:xfrm>
          <a:prstGeom prst="ellipse">
            <a:avLst/>
          </a:prstGeom>
          <a:noFill/>
          <a:ln w="36513"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28"/>
          <p:cNvSpPr/>
          <p:nvPr/>
        </p:nvSpPr>
        <p:spPr bwMode="auto">
          <a:xfrm>
            <a:off x="3043044"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8862819"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5952932" y="3333122"/>
            <a:ext cx="287338" cy="142875"/>
          </a:xfrm>
          <a:custGeom>
            <a:avLst/>
            <a:gdLst>
              <a:gd name="T0" fmla="*/ 0 w 789"/>
              <a:gd name="T1" fmla="*/ 0 h 394"/>
              <a:gd name="T2" fmla="*/ 394 w 789"/>
              <a:gd name="T3" fmla="*/ 394 h 394"/>
              <a:gd name="T4" fmla="*/ 789 w 789"/>
              <a:gd name="T5" fmla="*/ 0 h 394"/>
              <a:gd name="T6" fmla="*/ 0 w 789"/>
              <a:gd name="T7" fmla="*/ 0 h 394"/>
            </a:gdLst>
            <a:ahLst/>
            <a:cxnLst>
              <a:cxn ang="0">
                <a:pos x="T0" y="T1"/>
              </a:cxn>
              <a:cxn ang="0">
                <a:pos x="T2" y="T3"/>
              </a:cxn>
              <a:cxn ang="0">
                <a:pos x="T4" y="T5"/>
              </a:cxn>
              <a:cxn ang="0">
                <a:pos x="T6" y="T7"/>
              </a:cxn>
            </a:cxnLst>
            <a:rect l="0" t="0" r="r" b="b"/>
            <a:pathLst>
              <a:path w="789" h="394">
                <a:moveTo>
                  <a:pt x="0" y="0"/>
                </a:moveTo>
                <a:lnTo>
                  <a:pt x="394" y="394"/>
                </a:lnTo>
                <a:lnTo>
                  <a:pt x="789" y="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Oval 31"/>
          <p:cNvSpPr>
            <a:spLocks noChangeArrowheads="1"/>
          </p:cNvSpPr>
          <p:nvPr/>
        </p:nvSpPr>
        <p:spPr bwMode="auto">
          <a:xfrm>
            <a:off x="168731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32"/>
          <p:cNvSpPr>
            <a:spLocks noChangeArrowheads="1"/>
          </p:cNvSpPr>
          <p:nvPr/>
        </p:nvSpPr>
        <p:spPr bwMode="auto">
          <a:xfrm>
            <a:off x="1041856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矩形 18"/>
          <p:cNvSpPr/>
          <p:nvPr/>
        </p:nvSpPr>
        <p:spPr>
          <a:xfrm>
            <a:off x="1653743" y="2380572"/>
            <a:ext cx="2828419" cy="914400"/>
          </a:xfrm>
          <a:prstGeom prst="rect">
            <a:avLst/>
          </a:prstGeom>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rPr>
              <a:t>请先将要替换的图片裁剪成原图片长宽比例，然后在原图片上单击右键填充图片，这样替换后图片就不会变形</a:t>
            </a:r>
          </a:p>
        </p:txBody>
      </p:sp>
      <p:sp>
        <p:nvSpPr>
          <p:cNvPr id="20" name="矩形 19"/>
          <p:cNvSpPr/>
          <p:nvPr/>
        </p:nvSpPr>
        <p:spPr>
          <a:xfrm>
            <a:off x="1653743" y="2036380"/>
            <a:ext cx="2828419" cy="352425"/>
          </a:xfrm>
          <a:prstGeom prst="rect">
            <a:avLst/>
          </a:prstGeom>
        </p:spPr>
        <p:txBody>
          <a:bodyPr wrap="square">
            <a:spAutoFit/>
          </a:bodyPr>
          <a:lstStyle/>
          <a:p>
            <a:r>
              <a:rPr lang="zh-CN" altLang="en-US" sz="1600" b="1" dirty="0">
                <a:solidFill>
                  <a:schemeClr val="accent6"/>
                </a:solidFill>
                <a:latin typeface="微软雅黑" panose="020B0503020204020204" charset="-122"/>
                <a:ea typeface="微软雅黑" panose="020B0503020204020204" charset="-122"/>
              </a:rPr>
              <a:t>在这里输入您的文字内容</a:t>
            </a:r>
          </a:p>
        </p:txBody>
      </p:sp>
      <p:sp>
        <p:nvSpPr>
          <p:cNvPr id="22" name="矩形 21"/>
          <p:cNvSpPr/>
          <p:nvPr/>
        </p:nvSpPr>
        <p:spPr>
          <a:xfrm>
            <a:off x="7762609" y="2380572"/>
            <a:ext cx="2828419" cy="914400"/>
          </a:xfrm>
          <a:prstGeom prst="rect">
            <a:avLst/>
          </a:prstGeom>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rPr>
              <a:t>请先将要替换的图片裁剪成原图片长宽比例，然后在原图片上单击右键填充图片，这样替换后图片就不会变形</a:t>
            </a:r>
          </a:p>
        </p:txBody>
      </p:sp>
      <p:sp>
        <p:nvSpPr>
          <p:cNvPr id="23" name="矩形 22"/>
          <p:cNvSpPr/>
          <p:nvPr/>
        </p:nvSpPr>
        <p:spPr>
          <a:xfrm>
            <a:off x="7762609" y="2036380"/>
            <a:ext cx="2828419" cy="352425"/>
          </a:xfrm>
          <a:prstGeom prst="rect">
            <a:avLst/>
          </a:prstGeom>
        </p:spPr>
        <p:txBody>
          <a:bodyPr wrap="square">
            <a:spAutoFit/>
          </a:bodyPr>
          <a:lstStyle/>
          <a:p>
            <a:r>
              <a:rPr lang="zh-CN" altLang="en-US" sz="1600" b="1" dirty="0">
                <a:solidFill>
                  <a:schemeClr val="accent6"/>
                </a:solidFill>
                <a:latin typeface="微软雅黑" panose="020B0503020204020204" charset="-122"/>
                <a:ea typeface="微软雅黑" panose="020B0503020204020204" charset="-122"/>
              </a:rPr>
              <a:t>在这里输入您的文字内容</a:t>
            </a:r>
          </a:p>
        </p:txBody>
      </p:sp>
      <p:sp>
        <p:nvSpPr>
          <p:cNvPr id="24" name="矩形 23"/>
          <p:cNvSpPr/>
          <p:nvPr/>
        </p:nvSpPr>
        <p:spPr>
          <a:xfrm>
            <a:off x="4708181" y="4361773"/>
            <a:ext cx="2828419" cy="914400"/>
          </a:xfrm>
          <a:prstGeom prst="rect">
            <a:avLst/>
          </a:prstGeom>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rPr>
              <a:t>请先将要替换的图片裁剪成原图片长宽比例，然后在原图片上单击右键填充图片，这样替换后图片就不会变形</a:t>
            </a:r>
          </a:p>
        </p:txBody>
      </p:sp>
      <p:sp>
        <p:nvSpPr>
          <p:cNvPr id="25" name="矩形 24"/>
          <p:cNvSpPr/>
          <p:nvPr/>
        </p:nvSpPr>
        <p:spPr>
          <a:xfrm>
            <a:off x="4708181" y="4017581"/>
            <a:ext cx="2828419" cy="352425"/>
          </a:xfrm>
          <a:prstGeom prst="rect">
            <a:avLst/>
          </a:prstGeom>
        </p:spPr>
        <p:txBody>
          <a:bodyPr wrap="square">
            <a:spAutoFit/>
          </a:bodyPr>
          <a:lstStyle/>
          <a:p>
            <a:r>
              <a:rPr lang="zh-CN" altLang="en-US" sz="1600" b="1" dirty="0">
                <a:solidFill>
                  <a:schemeClr val="accent6"/>
                </a:solidFill>
                <a:latin typeface="微软雅黑" panose="020B0503020204020204" charset="-122"/>
                <a:ea typeface="微软雅黑" panose="020B0503020204020204" charset="-122"/>
              </a:rPr>
              <a:t>在这里输入您的文字内容</a:t>
            </a:r>
          </a:p>
        </p:txBody>
      </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50"/>
                                        <p:tgtEl>
                                          <p:spTgt spid="13"/>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5500"/>
                            </p:stCondLst>
                            <p:childTnLst>
                              <p:par>
                                <p:cTn id="59" presetID="47"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anim calcmode="lin" valueType="num">
                                      <p:cBhvr>
                                        <p:cTn id="62" dur="500" fill="hold"/>
                                        <p:tgtEl>
                                          <p:spTgt spid="25"/>
                                        </p:tgtEl>
                                        <p:attrNameLst>
                                          <p:attrName>ppt_x</p:attrName>
                                        </p:attrNameLst>
                                      </p:cBhvr>
                                      <p:tavLst>
                                        <p:tav tm="0">
                                          <p:val>
                                            <p:strVal val="#ppt_x"/>
                                          </p:val>
                                        </p:tav>
                                        <p:tav tm="100000">
                                          <p:val>
                                            <p:strVal val="#ppt_x"/>
                                          </p:val>
                                        </p:tav>
                                      </p:tavLst>
                                    </p:anim>
                                    <p:anim calcmode="lin" valueType="num">
                                      <p:cBhvr>
                                        <p:cTn id="63" dur="5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anim calcmode="lin" valueType="num">
                                      <p:cBhvr>
                                        <p:cTn id="68" dur="500" fill="hold"/>
                                        <p:tgtEl>
                                          <p:spTgt spid="24"/>
                                        </p:tgtEl>
                                        <p:attrNameLst>
                                          <p:attrName>ppt_x</p:attrName>
                                        </p:attrNameLst>
                                      </p:cBhvr>
                                      <p:tavLst>
                                        <p:tav tm="0">
                                          <p:val>
                                            <p:strVal val="#ppt_x"/>
                                          </p:val>
                                        </p:tav>
                                        <p:tav tm="100000">
                                          <p:val>
                                            <p:strVal val="#ppt_x"/>
                                          </p:val>
                                        </p:tav>
                                      </p:tavLst>
                                    </p:anim>
                                    <p:anim calcmode="lin" valueType="num">
                                      <p:cBhvr>
                                        <p:cTn id="69" dur="50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1"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anim calcmode="lin" valueType="num">
                                      <p:cBhvr>
                                        <p:cTn id="85" dur="500" fill="hold"/>
                                        <p:tgtEl>
                                          <p:spTgt spid="23"/>
                                        </p:tgtEl>
                                        <p:attrNameLst>
                                          <p:attrName>ppt_x</p:attrName>
                                        </p:attrNameLst>
                                      </p:cBhvr>
                                      <p:tavLst>
                                        <p:tav tm="0">
                                          <p:val>
                                            <p:strVal val="#ppt_x"/>
                                          </p:val>
                                        </p:tav>
                                        <p:tav tm="100000">
                                          <p:val>
                                            <p:strVal val="#ppt_x"/>
                                          </p:val>
                                        </p:tav>
                                      </p:tavLst>
                                    </p:anim>
                                    <p:anim calcmode="lin" valueType="num">
                                      <p:cBhvr>
                                        <p:cTn id="86" dur="500" fill="hold"/>
                                        <p:tgtEl>
                                          <p:spTgt spid="23"/>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42"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anim calcmode="lin" valueType="num">
                                      <p:cBhvr>
                                        <p:cTn id="91" dur="500" fill="hold"/>
                                        <p:tgtEl>
                                          <p:spTgt spid="22"/>
                                        </p:tgtEl>
                                        <p:attrNameLst>
                                          <p:attrName>ppt_x</p:attrName>
                                        </p:attrNameLst>
                                      </p:cBhvr>
                                      <p:tavLst>
                                        <p:tav tm="0">
                                          <p:val>
                                            <p:strVal val="#ppt_x"/>
                                          </p:val>
                                        </p:tav>
                                        <p:tav tm="100000">
                                          <p:val>
                                            <p:strVal val="#ppt_x"/>
                                          </p:val>
                                        </p:tav>
                                      </p:tavLst>
                                    </p:anim>
                                    <p:anim calcmode="lin" valueType="num">
                                      <p:cBhvr>
                                        <p:cTn id="9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16385"/>
                                        </p:tgtEl>
                                        <p:attrNameLst>
                                          <p:attrName>style.visibility</p:attrName>
                                        </p:attrNameLst>
                                      </p:cBhvr>
                                      <p:to>
                                        <p:strVal val="visible"/>
                                      </p:to>
                                    </p:set>
                                    <p:anim calcmode="lin" valueType="num">
                                      <p:cBhvr>
                                        <p:cTn id="97" dur="500" fill="hold"/>
                                        <p:tgtEl>
                                          <p:spTgt spid="16385"/>
                                        </p:tgtEl>
                                        <p:attrNameLst>
                                          <p:attrName>ppt_x</p:attrName>
                                        </p:attrNameLst>
                                      </p:cBhvr>
                                      <p:tavLst>
                                        <p:tav tm="0">
                                          <p:val>
                                            <p:strVal val="#ppt_x-.2"/>
                                          </p:val>
                                        </p:tav>
                                        <p:tav tm="100000">
                                          <p:val>
                                            <p:strVal val="#ppt_x"/>
                                          </p:val>
                                        </p:tav>
                                      </p:tavLst>
                                    </p:anim>
                                    <p:anim calcmode="lin" valueType="num">
                                      <p:cBhvr>
                                        <p:cTn id="98"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99" dur="500"/>
                                        <p:tgtEl>
                                          <p:spTgt spid="16385"/>
                                        </p:tgtEl>
                                      </p:cBhvr>
                                    </p:animEffect>
                                  </p:childTnLst>
                                </p:cTn>
                              </p:par>
                            </p:childTnLst>
                          </p:cTn>
                        </p:par>
                        <p:par>
                          <p:cTn id="100" fill="hold">
                            <p:stCondLst>
                              <p:cond delay="5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35" presetClass="path" presetSubtype="0" accel="50000" decel="50000" fill="hold" nodeType="withEffect">
                                  <p:stCondLst>
                                    <p:cond delay="0"/>
                                  </p:stCondLst>
                                  <p:childTnLst>
                                    <p:animMotion origin="layout" path="M 0 -4.44444E-6 L -0.52956 -4.44444E-6 " pathEditMode="relative" rAng="0" ptsTypes="AA">
                                      <p:cBhvr>
                                        <p:cTn id="107"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7" grpId="0" bldLvl="0" animBg="1"/>
      <p:bldP spid="18" grpId="0" bldLvl="0" animBg="1"/>
      <p:bldP spid="19" grpId="0"/>
      <p:bldP spid="20" grpId="0"/>
      <p:bldP spid="22" grpId="0"/>
      <p:bldP spid="23" grpId="0"/>
      <p:bldP spid="24" grpId="0"/>
      <p:bldP spid="25" grpId="0"/>
      <p:bldP spid="163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45"/>
          <p:cNvSpPr/>
          <p:nvPr/>
        </p:nvSpPr>
        <p:spPr>
          <a:xfrm>
            <a:off x="4491313" y="1994889"/>
            <a:ext cx="1571126" cy="1571534"/>
          </a:xfrm>
          <a:prstGeom prst="pieWedge">
            <a:avLst/>
          </a:prstGeom>
          <a:blipFill rotWithShape="1">
            <a:blip r:embed="rId2" cstate="prin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zh-CN" altLang="en-US"/>
          </a:p>
        </p:txBody>
      </p:sp>
      <p:sp>
        <p:nvSpPr>
          <p:cNvPr id="5" name="Pie 48"/>
          <p:cNvSpPr/>
          <p:nvPr/>
        </p:nvSpPr>
        <p:spPr>
          <a:xfrm rot="5400000">
            <a:off x="6130556" y="1984840"/>
            <a:ext cx="1571534" cy="1571126"/>
          </a:xfrm>
          <a:prstGeom prst="pieWedge">
            <a:avLst/>
          </a:prstGeom>
          <a:blipFill rotWithShape="1">
            <a:blip r:embed="rId3" cstate="prin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zh-CN" altLang="en-US"/>
          </a:p>
        </p:txBody>
      </p:sp>
      <p:sp>
        <p:nvSpPr>
          <p:cNvPr id="6" name="Pie 51"/>
          <p:cNvSpPr/>
          <p:nvPr/>
        </p:nvSpPr>
        <p:spPr>
          <a:xfrm rot="16200000">
            <a:off x="4491109" y="3624762"/>
            <a:ext cx="1571534" cy="1571126"/>
          </a:xfrm>
          <a:prstGeom prst="pieWedge">
            <a:avLst/>
          </a:prstGeom>
          <a:blipFill rotWithShape="1">
            <a:blip r:embed="rId4" cstate="print"/>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zh-CN" altLang="en-US"/>
          </a:p>
        </p:txBody>
      </p:sp>
      <p:sp>
        <p:nvSpPr>
          <p:cNvPr id="7" name="Pie 54"/>
          <p:cNvSpPr/>
          <p:nvPr/>
        </p:nvSpPr>
        <p:spPr>
          <a:xfrm rot="10800000">
            <a:off x="6130761" y="3624557"/>
            <a:ext cx="1571126" cy="1571534"/>
          </a:xfrm>
          <a:prstGeom prst="pieWedge">
            <a:avLst/>
          </a:prstGeom>
          <a:blipFill rotWithShape="1">
            <a:blip r:embed="rId5" cstate="prin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zh-CN" altLang="en-US"/>
          </a:p>
        </p:txBody>
      </p:sp>
      <p:cxnSp>
        <p:nvCxnSpPr>
          <p:cNvPr id="8" name="Straight Arrow Connector 98"/>
          <p:cNvCxnSpPr/>
          <p:nvPr/>
        </p:nvCxnSpPr>
        <p:spPr>
          <a:xfrm>
            <a:off x="1671080" y="2328150"/>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47510" y="2397418"/>
            <a:ext cx="2840754" cy="959485"/>
          </a:xfrm>
          <a:prstGeom prst="rect">
            <a:avLst/>
          </a:prstGeom>
          <a:noFill/>
        </p:spPr>
        <p:txBody>
          <a:bodyPr wrap="square" rtlCol="0">
            <a:spAutoFit/>
          </a:bodyPr>
          <a:lstStyle/>
          <a:p>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10" name="文本框 9"/>
          <p:cNvSpPr txBox="1"/>
          <p:nvPr/>
        </p:nvSpPr>
        <p:spPr>
          <a:xfrm>
            <a:off x="1547510" y="1858081"/>
            <a:ext cx="1980000" cy="417830"/>
          </a:xfrm>
          <a:prstGeom prst="rect">
            <a:avLst/>
          </a:prstGeom>
          <a:noFill/>
        </p:spPr>
        <p:txBody>
          <a:bodyPr wrap="square" rtlCol="0">
            <a:spAutoFit/>
          </a:bodyPr>
          <a:lstStyle/>
          <a:p>
            <a:r>
              <a:rPr lang="zh-CN" altLang="en-US" sz="2000" b="1" dirty="0">
                <a:solidFill>
                  <a:schemeClr val="accent6"/>
                </a:solidFill>
                <a:latin typeface="微软雅黑" panose="020B0503020204020204" charset="-122"/>
                <a:ea typeface="微软雅黑" panose="020B0503020204020204" charset="-122"/>
                <a:cs typeface="Aharoni" panose="02010803020104030203" pitchFamily="2" charset="-79"/>
              </a:rPr>
              <a:t>添加您的标题</a:t>
            </a:r>
          </a:p>
        </p:txBody>
      </p:sp>
      <p:cxnSp>
        <p:nvCxnSpPr>
          <p:cNvPr id="11" name="Straight Arrow Connector 98"/>
          <p:cNvCxnSpPr/>
          <p:nvPr/>
        </p:nvCxnSpPr>
        <p:spPr>
          <a:xfrm>
            <a:off x="1671080" y="4432352"/>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47510" y="4501620"/>
            <a:ext cx="2840754" cy="959485"/>
          </a:xfrm>
          <a:prstGeom prst="rect">
            <a:avLst/>
          </a:prstGeom>
          <a:noFill/>
        </p:spPr>
        <p:txBody>
          <a:bodyPr wrap="square" rtlCol="0">
            <a:spAutoFit/>
          </a:bodyPr>
          <a:lstStyle/>
          <a:p>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13" name="文本框 12"/>
          <p:cNvSpPr txBox="1"/>
          <p:nvPr/>
        </p:nvSpPr>
        <p:spPr>
          <a:xfrm>
            <a:off x="1547510" y="3962283"/>
            <a:ext cx="1980000" cy="417830"/>
          </a:xfrm>
          <a:prstGeom prst="rect">
            <a:avLst/>
          </a:prstGeom>
          <a:noFill/>
        </p:spPr>
        <p:txBody>
          <a:bodyPr wrap="square" rtlCol="0">
            <a:spAutoFit/>
          </a:bodyPr>
          <a:lstStyle/>
          <a:p>
            <a:r>
              <a:rPr lang="zh-CN" altLang="en-US" sz="2000" b="1" dirty="0">
                <a:solidFill>
                  <a:schemeClr val="accent6"/>
                </a:solidFill>
                <a:latin typeface="微软雅黑" panose="020B0503020204020204" charset="-122"/>
                <a:ea typeface="微软雅黑" panose="020B0503020204020204" charset="-122"/>
                <a:cs typeface="Aharoni" panose="02010803020104030203" pitchFamily="2" charset="-79"/>
              </a:rPr>
              <a:t>添加您的标题</a:t>
            </a:r>
          </a:p>
        </p:txBody>
      </p:sp>
      <p:cxnSp>
        <p:nvCxnSpPr>
          <p:cNvPr id="14" name="Straight Arrow Connector 98"/>
          <p:cNvCxnSpPr/>
          <p:nvPr/>
        </p:nvCxnSpPr>
        <p:spPr>
          <a:xfrm flipH="1">
            <a:off x="7735056" y="2328150"/>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flipH="1">
            <a:off x="7805525" y="2397418"/>
            <a:ext cx="2840754" cy="959485"/>
          </a:xfrm>
          <a:prstGeom prst="rect">
            <a:avLst/>
          </a:prstGeom>
          <a:noFill/>
        </p:spPr>
        <p:txBody>
          <a:bodyPr wrap="square" rtlCol="0">
            <a:spAutoFit/>
          </a:bodyPr>
          <a:lstStyle/>
          <a:p>
            <a:pPr algn="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3" name="文本框 2"/>
          <p:cNvSpPr txBox="1"/>
          <p:nvPr/>
        </p:nvSpPr>
        <p:spPr>
          <a:xfrm flipH="1">
            <a:off x="8666279" y="1858081"/>
            <a:ext cx="1980000" cy="417830"/>
          </a:xfrm>
          <a:prstGeom prst="rect">
            <a:avLst/>
          </a:prstGeom>
          <a:noFill/>
        </p:spPr>
        <p:txBody>
          <a:bodyPr wrap="square" rtlCol="0">
            <a:spAutoFit/>
          </a:bodyPr>
          <a:lstStyle/>
          <a:p>
            <a:pPr algn="r"/>
            <a:r>
              <a:rPr lang="zh-CN" altLang="en-US" sz="2000" b="1" dirty="0">
                <a:solidFill>
                  <a:schemeClr val="accent6"/>
                </a:solidFill>
                <a:latin typeface="微软雅黑" panose="020B0503020204020204" charset="-122"/>
                <a:ea typeface="微软雅黑" panose="020B0503020204020204" charset="-122"/>
                <a:cs typeface="Aharoni" panose="02010803020104030203" pitchFamily="2" charset="-79"/>
              </a:rPr>
              <a:t>添加您的标题</a:t>
            </a:r>
          </a:p>
        </p:txBody>
      </p:sp>
      <p:cxnSp>
        <p:nvCxnSpPr>
          <p:cNvPr id="17" name="Straight Arrow Connector 98"/>
          <p:cNvCxnSpPr/>
          <p:nvPr/>
        </p:nvCxnSpPr>
        <p:spPr>
          <a:xfrm flipH="1">
            <a:off x="7735056" y="4432352"/>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flipH="1">
            <a:off x="7805525" y="4501620"/>
            <a:ext cx="2840754" cy="959485"/>
          </a:xfrm>
          <a:prstGeom prst="rect">
            <a:avLst/>
          </a:prstGeom>
          <a:noFill/>
        </p:spPr>
        <p:txBody>
          <a:bodyPr wrap="square" rtlCol="0">
            <a:spAutoFit/>
          </a:bodyPr>
          <a:lstStyle/>
          <a:p>
            <a:pPr algn="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19" name="文本框 18"/>
          <p:cNvSpPr txBox="1"/>
          <p:nvPr/>
        </p:nvSpPr>
        <p:spPr>
          <a:xfrm flipH="1">
            <a:off x="8666279" y="3962283"/>
            <a:ext cx="1980000" cy="417830"/>
          </a:xfrm>
          <a:prstGeom prst="rect">
            <a:avLst/>
          </a:prstGeom>
          <a:noFill/>
        </p:spPr>
        <p:txBody>
          <a:bodyPr wrap="square" rtlCol="0">
            <a:spAutoFit/>
          </a:bodyPr>
          <a:lstStyle/>
          <a:p>
            <a:pPr algn="r"/>
            <a:r>
              <a:rPr lang="zh-CN" altLang="en-US" sz="2000" b="1" dirty="0">
                <a:solidFill>
                  <a:schemeClr val="accent6"/>
                </a:solidFill>
                <a:latin typeface="微软雅黑" panose="020B0503020204020204" charset="-122"/>
                <a:ea typeface="微软雅黑" panose="020B0503020204020204" charset="-122"/>
                <a:cs typeface="Aharoni" panose="02010803020104030203" pitchFamily="2" charset="-79"/>
              </a:rPr>
              <a:t>添加您的标题</a:t>
            </a:r>
          </a:p>
        </p:txBody>
      </p:sp>
      <p:grpSp>
        <p:nvGrpSpPr>
          <p:cNvPr id="20" name="组合 19"/>
          <p:cNvGrpSpPr/>
          <p:nvPr/>
        </p:nvGrpSpPr>
        <p:grpSpPr>
          <a:xfrm>
            <a:off x="770346" y="4219842"/>
            <a:ext cx="764860" cy="765060"/>
            <a:chOff x="769746" y="4058478"/>
            <a:chExt cx="764860" cy="765060"/>
          </a:xfrm>
        </p:grpSpPr>
        <p:sp>
          <p:nvSpPr>
            <p:cNvPr id="21" name="Oval 76"/>
            <p:cNvSpPr/>
            <p:nvPr/>
          </p:nvSpPr>
          <p:spPr bwMode="auto">
            <a:xfrm>
              <a:off x="769746" y="4058478"/>
              <a:ext cx="764860" cy="765060"/>
            </a:xfrm>
            <a:prstGeom prst="ellipse">
              <a:avLst/>
            </a:prstGeom>
            <a:solidFill>
              <a:srgbClr val="D6CF78"/>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nchor="ctr"/>
            <a:lstStyle/>
            <a:p>
              <a:pPr algn="ctr" defTabSz="608965">
                <a:defRPr/>
              </a:pPr>
              <a:endParaRPr lang="en-US" sz="900" dirty="0">
                <a:latin typeface="微软雅黑" panose="020B0503020204020204" charset="-122"/>
              </a:endParaRPr>
            </a:p>
          </p:txBody>
        </p:sp>
        <p:sp>
          <p:nvSpPr>
            <p:cNvPr id="22" name="Freeform 184"/>
            <p:cNvSpPr>
              <a:spLocks noChangeAspect="1"/>
            </p:cNvSpPr>
            <p:nvPr/>
          </p:nvSpPr>
          <p:spPr bwMode="auto">
            <a:xfrm>
              <a:off x="936176" y="4254342"/>
              <a:ext cx="432000" cy="373333"/>
            </a:xfrm>
            <a:custGeom>
              <a:avLst/>
              <a:gdLst>
                <a:gd name="T0" fmla="*/ 368 w 1590"/>
                <a:gd name="T1" fmla="*/ 1376 h 1376"/>
                <a:gd name="T2" fmla="*/ 43 w 1590"/>
                <a:gd name="T3" fmla="*/ 843 h 1376"/>
                <a:gd name="T4" fmla="*/ 206 w 1590"/>
                <a:gd name="T5" fmla="*/ 401 h 1376"/>
                <a:gd name="T6" fmla="*/ 262 w 1590"/>
                <a:gd name="T7" fmla="*/ 630 h 1376"/>
                <a:gd name="T8" fmla="*/ 523 w 1590"/>
                <a:gd name="T9" fmla="*/ 0 h 1376"/>
                <a:gd name="T10" fmla="*/ 908 w 1590"/>
                <a:gd name="T11" fmla="*/ 592 h 1376"/>
                <a:gd name="T12" fmla="*/ 951 w 1590"/>
                <a:gd name="T13" fmla="*/ 214 h 1376"/>
                <a:gd name="T14" fmla="*/ 847 w 1590"/>
                <a:gd name="T15" fmla="*/ 1376 h 1376"/>
                <a:gd name="T16" fmla="*/ 641 w 1590"/>
                <a:gd name="T17" fmla="*/ 568 h 1376"/>
                <a:gd name="T18" fmla="*/ 530 w 1590"/>
                <a:gd name="T19" fmla="*/ 951 h 1376"/>
                <a:gd name="T20" fmla="*/ 493 w 1590"/>
                <a:gd name="T21" fmla="*/ 705 h 1376"/>
                <a:gd name="T22" fmla="*/ 396 w 1590"/>
                <a:gd name="T23" fmla="*/ 973 h 1376"/>
                <a:gd name="T24" fmla="*/ 368 w 1590"/>
                <a:gd name="T2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0" h="1376">
                  <a:moveTo>
                    <a:pt x="368" y="1376"/>
                  </a:moveTo>
                  <a:cubicBezTo>
                    <a:pt x="76" y="1212"/>
                    <a:pt x="0" y="1056"/>
                    <a:pt x="43" y="843"/>
                  </a:cubicBezTo>
                  <a:cubicBezTo>
                    <a:pt x="76" y="686"/>
                    <a:pt x="196" y="558"/>
                    <a:pt x="206" y="401"/>
                  </a:cubicBezTo>
                  <a:cubicBezTo>
                    <a:pt x="251" y="484"/>
                    <a:pt x="257" y="544"/>
                    <a:pt x="262" y="630"/>
                  </a:cubicBezTo>
                  <a:cubicBezTo>
                    <a:pt x="406" y="453"/>
                    <a:pt x="556" y="216"/>
                    <a:pt x="523" y="0"/>
                  </a:cubicBezTo>
                  <a:cubicBezTo>
                    <a:pt x="523" y="0"/>
                    <a:pt x="883" y="258"/>
                    <a:pt x="908" y="592"/>
                  </a:cubicBezTo>
                  <a:cubicBezTo>
                    <a:pt x="940" y="523"/>
                    <a:pt x="983" y="285"/>
                    <a:pt x="951" y="214"/>
                  </a:cubicBezTo>
                  <a:cubicBezTo>
                    <a:pt x="1048" y="285"/>
                    <a:pt x="1590" y="956"/>
                    <a:pt x="847" y="1376"/>
                  </a:cubicBezTo>
                  <a:cubicBezTo>
                    <a:pt x="987" y="1104"/>
                    <a:pt x="883" y="738"/>
                    <a:pt x="641" y="568"/>
                  </a:cubicBezTo>
                  <a:cubicBezTo>
                    <a:pt x="657" y="641"/>
                    <a:pt x="637" y="831"/>
                    <a:pt x="530" y="951"/>
                  </a:cubicBezTo>
                  <a:cubicBezTo>
                    <a:pt x="554" y="827"/>
                    <a:pt x="493" y="705"/>
                    <a:pt x="493" y="705"/>
                  </a:cubicBezTo>
                  <a:cubicBezTo>
                    <a:pt x="493" y="705"/>
                    <a:pt x="473" y="860"/>
                    <a:pt x="396" y="973"/>
                  </a:cubicBezTo>
                  <a:cubicBezTo>
                    <a:pt x="326" y="1076"/>
                    <a:pt x="277" y="1185"/>
                    <a:pt x="368" y="13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10658583" y="4219842"/>
            <a:ext cx="764860" cy="765060"/>
            <a:chOff x="10657983" y="4058478"/>
            <a:chExt cx="764860" cy="765060"/>
          </a:xfrm>
        </p:grpSpPr>
        <p:sp>
          <p:nvSpPr>
            <p:cNvPr id="24" name="Oval 76"/>
            <p:cNvSpPr/>
            <p:nvPr/>
          </p:nvSpPr>
          <p:spPr bwMode="auto">
            <a:xfrm flipH="1">
              <a:off x="10657983" y="4058478"/>
              <a:ext cx="764860" cy="765060"/>
            </a:xfrm>
            <a:prstGeom prst="ellipse">
              <a:avLst/>
            </a:pr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nchor="ctr"/>
            <a:lstStyle/>
            <a:p>
              <a:pPr algn="ctr" defTabSz="608965">
                <a:defRPr/>
              </a:pPr>
              <a:endParaRPr lang="en-US" sz="900" dirty="0">
                <a:latin typeface="微软雅黑" panose="020B0503020204020204" charset="-122"/>
              </a:endParaRPr>
            </a:p>
          </p:txBody>
        </p:sp>
        <p:sp>
          <p:nvSpPr>
            <p:cNvPr id="25" name="Freeform 185"/>
            <p:cNvSpPr>
              <a:spLocks noChangeAspect="1" noEditPoints="1"/>
            </p:cNvSpPr>
            <p:nvPr/>
          </p:nvSpPr>
          <p:spPr bwMode="auto">
            <a:xfrm>
              <a:off x="10879484" y="4244618"/>
              <a:ext cx="396000" cy="392780"/>
            </a:xfrm>
            <a:custGeom>
              <a:avLst/>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0658583" y="2115640"/>
            <a:ext cx="764860" cy="765060"/>
            <a:chOff x="10657983" y="1954276"/>
            <a:chExt cx="764860" cy="765060"/>
          </a:xfrm>
        </p:grpSpPr>
        <p:sp>
          <p:nvSpPr>
            <p:cNvPr id="27" name="Oval 76"/>
            <p:cNvSpPr/>
            <p:nvPr/>
          </p:nvSpPr>
          <p:spPr bwMode="auto">
            <a:xfrm flipH="1">
              <a:off x="10657983" y="1954276"/>
              <a:ext cx="764860" cy="765060"/>
            </a:xfrm>
            <a:prstGeom prst="ellipse">
              <a:avLst/>
            </a:prstGeom>
            <a:solidFill>
              <a:srgbClr val="D6CF78"/>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nchor="ctr"/>
            <a:lstStyle/>
            <a:p>
              <a:pPr algn="ctr" defTabSz="608965">
                <a:defRPr/>
              </a:pPr>
              <a:endParaRPr lang="en-US" sz="900" dirty="0">
                <a:latin typeface="微软雅黑" panose="020B0503020204020204" charset="-122"/>
              </a:endParaRPr>
            </a:p>
          </p:txBody>
        </p:sp>
        <p:sp>
          <p:nvSpPr>
            <p:cNvPr id="28" name="Freeform 36"/>
            <p:cNvSpPr>
              <a:spLocks noChangeAspect="1" noEditPoints="1"/>
            </p:cNvSpPr>
            <p:nvPr/>
          </p:nvSpPr>
          <p:spPr bwMode="auto">
            <a:xfrm>
              <a:off x="10842413" y="2141893"/>
              <a:ext cx="396000" cy="389827"/>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txBody>
            <a:bodyPr/>
            <a:lstStyle/>
            <a:p>
              <a:endParaRPr lang="zh-CN" altLang="en-US" sz="1180">
                <a:solidFill>
                  <a:schemeClr val="accent1"/>
                </a:solidFill>
              </a:endParaRPr>
            </a:p>
          </p:txBody>
        </p:sp>
      </p:grpSp>
      <p:grpSp>
        <p:nvGrpSpPr>
          <p:cNvPr id="29" name="组合 28"/>
          <p:cNvGrpSpPr/>
          <p:nvPr/>
        </p:nvGrpSpPr>
        <p:grpSpPr>
          <a:xfrm>
            <a:off x="770346" y="2115640"/>
            <a:ext cx="764860" cy="765060"/>
            <a:chOff x="769746" y="1954276"/>
            <a:chExt cx="764860" cy="765060"/>
          </a:xfrm>
        </p:grpSpPr>
        <p:sp>
          <p:nvSpPr>
            <p:cNvPr id="30" name="Oval 76"/>
            <p:cNvSpPr/>
            <p:nvPr/>
          </p:nvSpPr>
          <p:spPr bwMode="auto">
            <a:xfrm>
              <a:off x="769746" y="1954276"/>
              <a:ext cx="764860" cy="765060"/>
            </a:xfrm>
            <a:prstGeom prst="ellipse">
              <a:avLst/>
            </a:prstGeom>
            <a:solidFill>
              <a:schemeClr val="accent6"/>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algn="ctr" defTabSz="608965">
                <a:defRPr/>
              </a:pPr>
              <a:endParaRPr lang="en-US" sz="900" dirty="0">
                <a:latin typeface="微软雅黑" panose="020B0503020204020204" charset="-122"/>
              </a:endParaRPr>
            </a:p>
          </p:txBody>
        </p:sp>
        <p:grpSp>
          <p:nvGrpSpPr>
            <p:cNvPr id="31" name="组合 30"/>
            <p:cNvGrpSpPr>
              <a:grpSpLocks noChangeAspect="1"/>
            </p:cNvGrpSpPr>
            <p:nvPr/>
          </p:nvGrpSpPr>
          <p:grpSpPr>
            <a:xfrm>
              <a:off x="972176" y="2094174"/>
              <a:ext cx="360000" cy="485264"/>
              <a:chOff x="3722033" y="3714538"/>
              <a:chExt cx="500321" cy="674410"/>
            </a:xfrm>
            <a:solidFill>
              <a:schemeClr val="bg1"/>
            </a:solidFill>
          </p:grpSpPr>
          <p:sp>
            <p:nvSpPr>
              <p:cNvPr id="3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3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3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1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3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4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250" fill="hold"/>
                                        <p:tgtEl>
                                          <p:spTgt spid="29"/>
                                        </p:tgtEl>
                                        <p:attrNameLst>
                                          <p:attrName>ppt_w</p:attrName>
                                        </p:attrNameLst>
                                      </p:cBhvr>
                                      <p:tavLst>
                                        <p:tav tm="0">
                                          <p:val>
                                            <p:fltVal val="0"/>
                                          </p:val>
                                        </p:tav>
                                        <p:tav tm="100000">
                                          <p:val>
                                            <p:strVal val="#ppt_w"/>
                                          </p:val>
                                        </p:tav>
                                      </p:tavLst>
                                    </p:anim>
                                    <p:anim calcmode="lin" valueType="num">
                                      <p:cBhvr>
                                        <p:cTn id="29" dur="250" fill="hold"/>
                                        <p:tgtEl>
                                          <p:spTgt spid="29"/>
                                        </p:tgtEl>
                                        <p:attrNameLst>
                                          <p:attrName>ppt_h</p:attrName>
                                        </p:attrNameLst>
                                      </p:cBhvr>
                                      <p:tavLst>
                                        <p:tav tm="0">
                                          <p:val>
                                            <p:fltVal val="0"/>
                                          </p:val>
                                        </p:tav>
                                        <p:tav tm="100000">
                                          <p:val>
                                            <p:strVal val="#ppt_h"/>
                                          </p:val>
                                        </p:tav>
                                      </p:tavLst>
                                    </p:anim>
                                    <p:animEffect transition="in" filter="fade">
                                      <p:cBhvr>
                                        <p:cTn id="30" dur="250"/>
                                        <p:tgtEl>
                                          <p:spTgt spid="2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fltVal val="0"/>
                                          </p:val>
                                        </p:tav>
                                        <p:tav tm="100000">
                                          <p:val>
                                            <p:strVal val="#ppt_w"/>
                                          </p:val>
                                        </p:tav>
                                      </p:tavLst>
                                    </p:anim>
                                    <p:anim calcmode="lin" valueType="num">
                                      <p:cBhvr>
                                        <p:cTn id="35" dur="250" fill="hold"/>
                                        <p:tgtEl>
                                          <p:spTgt spid="10"/>
                                        </p:tgtEl>
                                        <p:attrNameLst>
                                          <p:attrName>ppt_h</p:attrName>
                                        </p:attrNameLst>
                                      </p:cBhvr>
                                      <p:tavLst>
                                        <p:tav tm="0">
                                          <p:val>
                                            <p:fltVal val="0"/>
                                          </p:val>
                                        </p:tav>
                                        <p:tav tm="100000">
                                          <p:val>
                                            <p:strVal val="#ppt_h"/>
                                          </p:val>
                                        </p:tav>
                                      </p:tavLst>
                                    </p:anim>
                                    <p:animEffect transition="in" filter="fade">
                                      <p:cBhvr>
                                        <p:cTn id="36" dur="250"/>
                                        <p:tgtEl>
                                          <p:spTgt spid="10"/>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250"/>
                                        <p:tgtEl>
                                          <p:spTgt spid="8"/>
                                        </p:tgtEl>
                                      </p:cBhvr>
                                    </p:animEffect>
                                  </p:childTnLst>
                                </p:cTn>
                              </p:par>
                            </p:childTnLst>
                          </p:cTn>
                        </p:par>
                        <p:par>
                          <p:cTn id="41" fill="hold">
                            <p:stCondLst>
                              <p:cond delay="20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250" fill="hold"/>
                                        <p:tgtEl>
                                          <p:spTgt spid="9"/>
                                        </p:tgtEl>
                                        <p:attrNameLst>
                                          <p:attrName>ppt_w</p:attrName>
                                        </p:attrNameLst>
                                      </p:cBhvr>
                                      <p:tavLst>
                                        <p:tav tm="0">
                                          <p:val>
                                            <p:fltVal val="0"/>
                                          </p:val>
                                        </p:tav>
                                        <p:tav tm="100000">
                                          <p:val>
                                            <p:strVal val="#ppt_w"/>
                                          </p:val>
                                        </p:tav>
                                      </p:tavLst>
                                    </p:anim>
                                    <p:anim calcmode="lin" valueType="num">
                                      <p:cBhvr>
                                        <p:cTn id="45" dur="250" fill="hold"/>
                                        <p:tgtEl>
                                          <p:spTgt spid="9"/>
                                        </p:tgtEl>
                                        <p:attrNameLst>
                                          <p:attrName>ppt_h</p:attrName>
                                        </p:attrNameLst>
                                      </p:cBhvr>
                                      <p:tavLst>
                                        <p:tav tm="0">
                                          <p:val>
                                            <p:fltVal val="0"/>
                                          </p:val>
                                        </p:tav>
                                        <p:tav tm="100000">
                                          <p:val>
                                            <p:strVal val="#ppt_h"/>
                                          </p:val>
                                        </p:tav>
                                      </p:tavLst>
                                    </p:anim>
                                    <p:animEffect transition="in" filter="fade">
                                      <p:cBhvr>
                                        <p:cTn id="46" dur="250"/>
                                        <p:tgtEl>
                                          <p:spTgt spid="9"/>
                                        </p:tgtEl>
                                      </p:cBhvr>
                                    </p:animEffect>
                                  </p:childTnLst>
                                </p:cTn>
                              </p:par>
                            </p:childTnLst>
                          </p:cTn>
                        </p:par>
                        <p:par>
                          <p:cTn id="47" fill="hold">
                            <p:stCondLst>
                              <p:cond delay="3250"/>
                            </p:stCondLst>
                            <p:childTnLst>
                              <p:par>
                                <p:cTn id="48" presetID="53" presetClass="entr" presetSubtype="16"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250" fill="hold"/>
                                        <p:tgtEl>
                                          <p:spTgt spid="26"/>
                                        </p:tgtEl>
                                        <p:attrNameLst>
                                          <p:attrName>ppt_w</p:attrName>
                                        </p:attrNameLst>
                                      </p:cBhvr>
                                      <p:tavLst>
                                        <p:tav tm="0">
                                          <p:val>
                                            <p:fltVal val="0"/>
                                          </p:val>
                                        </p:tav>
                                        <p:tav tm="100000">
                                          <p:val>
                                            <p:strVal val="#ppt_w"/>
                                          </p:val>
                                        </p:tav>
                                      </p:tavLst>
                                    </p:anim>
                                    <p:anim calcmode="lin" valueType="num">
                                      <p:cBhvr>
                                        <p:cTn id="51" dur="250" fill="hold"/>
                                        <p:tgtEl>
                                          <p:spTgt spid="26"/>
                                        </p:tgtEl>
                                        <p:attrNameLst>
                                          <p:attrName>ppt_h</p:attrName>
                                        </p:attrNameLst>
                                      </p:cBhvr>
                                      <p:tavLst>
                                        <p:tav tm="0">
                                          <p:val>
                                            <p:fltVal val="0"/>
                                          </p:val>
                                        </p:tav>
                                        <p:tav tm="100000">
                                          <p:val>
                                            <p:strVal val="#ppt_h"/>
                                          </p:val>
                                        </p:tav>
                                      </p:tavLst>
                                    </p:anim>
                                    <p:animEffect transition="in" filter="fade">
                                      <p:cBhvr>
                                        <p:cTn id="52" dur="250"/>
                                        <p:tgtEl>
                                          <p:spTgt spid="26"/>
                                        </p:tgtEl>
                                      </p:cBhvr>
                                    </p:animEffect>
                                  </p:childTnLst>
                                </p:cTn>
                              </p:par>
                            </p:childTnLst>
                          </p:cTn>
                        </p:par>
                        <p:par>
                          <p:cTn id="53" fill="hold">
                            <p:stCondLst>
                              <p:cond delay="3750"/>
                            </p:stCondLst>
                            <p:childTnLst>
                              <p:par>
                                <p:cTn id="54" presetID="53" presetClass="entr" presetSubtype="16"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250" fill="hold"/>
                                        <p:tgtEl>
                                          <p:spTgt spid="3"/>
                                        </p:tgtEl>
                                        <p:attrNameLst>
                                          <p:attrName>ppt_w</p:attrName>
                                        </p:attrNameLst>
                                      </p:cBhvr>
                                      <p:tavLst>
                                        <p:tav tm="0">
                                          <p:val>
                                            <p:fltVal val="0"/>
                                          </p:val>
                                        </p:tav>
                                        <p:tav tm="100000">
                                          <p:val>
                                            <p:strVal val="#ppt_w"/>
                                          </p:val>
                                        </p:tav>
                                      </p:tavLst>
                                    </p:anim>
                                    <p:anim calcmode="lin" valueType="num">
                                      <p:cBhvr>
                                        <p:cTn id="57" dur="250" fill="hold"/>
                                        <p:tgtEl>
                                          <p:spTgt spid="3"/>
                                        </p:tgtEl>
                                        <p:attrNameLst>
                                          <p:attrName>ppt_h</p:attrName>
                                        </p:attrNameLst>
                                      </p:cBhvr>
                                      <p:tavLst>
                                        <p:tav tm="0">
                                          <p:val>
                                            <p:fltVal val="0"/>
                                          </p:val>
                                        </p:tav>
                                        <p:tav tm="100000">
                                          <p:val>
                                            <p:strVal val="#ppt_h"/>
                                          </p:val>
                                        </p:tav>
                                      </p:tavLst>
                                    </p:anim>
                                    <p:animEffect transition="in" filter="fade">
                                      <p:cBhvr>
                                        <p:cTn id="58" dur="250"/>
                                        <p:tgtEl>
                                          <p:spTgt spid="3"/>
                                        </p:tgtEl>
                                      </p:cBhvr>
                                    </p:animEffect>
                                  </p:childTnLst>
                                </p:cTn>
                              </p:par>
                            </p:childTnLst>
                          </p:cTn>
                        </p:par>
                        <p:par>
                          <p:cTn id="59" fill="hold">
                            <p:stCondLst>
                              <p:cond delay="4250"/>
                            </p:stCondLst>
                            <p:childTnLst>
                              <p:par>
                                <p:cTn id="60" presetID="22" presetClass="entr" presetSubtype="2"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250"/>
                                        <p:tgtEl>
                                          <p:spTgt spid="14"/>
                                        </p:tgtEl>
                                      </p:cBhvr>
                                    </p:animEffect>
                                  </p:childTnLst>
                                </p:cTn>
                              </p:par>
                            </p:childTnLst>
                          </p:cTn>
                        </p:par>
                        <p:par>
                          <p:cTn id="63" fill="hold">
                            <p:stCondLst>
                              <p:cond delay="4750"/>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15"/>
                                        </p:tgtEl>
                                        <p:attrNameLst>
                                          <p:attrName>style.visibility</p:attrName>
                                        </p:attrNameLst>
                                      </p:cBhvr>
                                      <p:to>
                                        <p:strVal val="visible"/>
                                      </p:to>
                                    </p:set>
                                    <p:anim calcmode="lin" valueType="num">
                                      <p:cBhvr>
                                        <p:cTn id="66" dur="250" fill="hold"/>
                                        <p:tgtEl>
                                          <p:spTgt spid="15"/>
                                        </p:tgtEl>
                                        <p:attrNameLst>
                                          <p:attrName>ppt_w</p:attrName>
                                        </p:attrNameLst>
                                      </p:cBhvr>
                                      <p:tavLst>
                                        <p:tav tm="0">
                                          <p:val>
                                            <p:fltVal val="0"/>
                                          </p:val>
                                        </p:tav>
                                        <p:tav tm="100000">
                                          <p:val>
                                            <p:strVal val="#ppt_w"/>
                                          </p:val>
                                        </p:tav>
                                      </p:tavLst>
                                    </p:anim>
                                    <p:anim calcmode="lin" valueType="num">
                                      <p:cBhvr>
                                        <p:cTn id="67" dur="250" fill="hold"/>
                                        <p:tgtEl>
                                          <p:spTgt spid="15"/>
                                        </p:tgtEl>
                                        <p:attrNameLst>
                                          <p:attrName>ppt_h</p:attrName>
                                        </p:attrNameLst>
                                      </p:cBhvr>
                                      <p:tavLst>
                                        <p:tav tm="0">
                                          <p:val>
                                            <p:fltVal val="0"/>
                                          </p:val>
                                        </p:tav>
                                        <p:tav tm="100000">
                                          <p:val>
                                            <p:strVal val="#ppt_h"/>
                                          </p:val>
                                        </p:tav>
                                      </p:tavLst>
                                    </p:anim>
                                    <p:animEffect transition="in" filter="fade">
                                      <p:cBhvr>
                                        <p:cTn id="68" dur="250"/>
                                        <p:tgtEl>
                                          <p:spTgt spid="15"/>
                                        </p:tgtEl>
                                      </p:cBhvr>
                                    </p:animEffect>
                                  </p:childTnLst>
                                </p:cTn>
                              </p:par>
                            </p:childTnLst>
                          </p:cTn>
                        </p:par>
                        <p:par>
                          <p:cTn id="69" fill="hold">
                            <p:stCondLst>
                              <p:cond delay="5549"/>
                            </p:stCondLst>
                            <p:childTnLst>
                              <p:par>
                                <p:cTn id="70" presetID="53" presetClass="entr" presetSubtype="16"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250" fill="hold"/>
                                        <p:tgtEl>
                                          <p:spTgt spid="20"/>
                                        </p:tgtEl>
                                        <p:attrNameLst>
                                          <p:attrName>ppt_w</p:attrName>
                                        </p:attrNameLst>
                                      </p:cBhvr>
                                      <p:tavLst>
                                        <p:tav tm="0">
                                          <p:val>
                                            <p:fltVal val="0"/>
                                          </p:val>
                                        </p:tav>
                                        <p:tav tm="100000">
                                          <p:val>
                                            <p:strVal val="#ppt_w"/>
                                          </p:val>
                                        </p:tav>
                                      </p:tavLst>
                                    </p:anim>
                                    <p:anim calcmode="lin" valueType="num">
                                      <p:cBhvr>
                                        <p:cTn id="73" dur="250" fill="hold"/>
                                        <p:tgtEl>
                                          <p:spTgt spid="20"/>
                                        </p:tgtEl>
                                        <p:attrNameLst>
                                          <p:attrName>ppt_h</p:attrName>
                                        </p:attrNameLst>
                                      </p:cBhvr>
                                      <p:tavLst>
                                        <p:tav tm="0">
                                          <p:val>
                                            <p:fltVal val="0"/>
                                          </p:val>
                                        </p:tav>
                                        <p:tav tm="100000">
                                          <p:val>
                                            <p:strVal val="#ppt_h"/>
                                          </p:val>
                                        </p:tav>
                                      </p:tavLst>
                                    </p:anim>
                                    <p:animEffect transition="in" filter="fade">
                                      <p:cBhvr>
                                        <p:cTn id="74" dur="250"/>
                                        <p:tgtEl>
                                          <p:spTgt spid="20"/>
                                        </p:tgtEl>
                                      </p:cBhvr>
                                    </p:animEffect>
                                  </p:childTnLst>
                                </p:cTn>
                              </p:par>
                            </p:childTnLst>
                          </p:cTn>
                        </p:par>
                        <p:par>
                          <p:cTn id="75" fill="hold">
                            <p:stCondLst>
                              <p:cond delay="6049"/>
                            </p:stCondLst>
                            <p:childTnLst>
                              <p:par>
                                <p:cTn id="76" presetID="53" presetClass="entr" presetSubtype="16"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250" fill="hold"/>
                                        <p:tgtEl>
                                          <p:spTgt spid="13"/>
                                        </p:tgtEl>
                                        <p:attrNameLst>
                                          <p:attrName>ppt_w</p:attrName>
                                        </p:attrNameLst>
                                      </p:cBhvr>
                                      <p:tavLst>
                                        <p:tav tm="0">
                                          <p:val>
                                            <p:fltVal val="0"/>
                                          </p:val>
                                        </p:tav>
                                        <p:tav tm="100000">
                                          <p:val>
                                            <p:strVal val="#ppt_w"/>
                                          </p:val>
                                        </p:tav>
                                      </p:tavLst>
                                    </p:anim>
                                    <p:anim calcmode="lin" valueType="num">
                                      <p:cBhvr>
                                        <p:cTn id="79" dur="250" fill="hold"/>
                                        <p:tgtEl>
                                          <p:spTgt spid="13"/>
                                        </p:tgtEl>
                                        <p:attrNameLst>
                                          <p:attrName>ppt_h</p:attrName>
                                        </p:attrNameLst>
                                      </p:cBhvr>
                                      <p:tavLst>
                                        <p:tav tm="0">
                                          <p:val>
                                            <p:fltVal val="0"/>
                                          </p:val>
                                        </p:tav>
                                        <p:tav tm="100000">
                                          <p:val>
                                            <p:strVal val="#ppt_h"/>
                                          </p:val>
                                        </p:tav>
                                      </p:tavLst>
                                    </p:anim>
                                    <p:animEffect transition="in" filter="fade">
                                      <p:cBhvr>
                                        <p:cTn id="80" dur="250"/>
                                        <p:tgtEl>
                                          <p:spTgt spid="13"/>
                                        </p:tgtEl>
                                      </p:cBhvr>
                                    </p:animEffect>
                                  </p:childTnLst>
                                </p:cTn>
                              </p:par>
                            </p:childTnLst>
                          </p:cTn>
                        </p:par>
                        <p:par>
                          <p:cTn id="81" fill="hold">
                            <p:stCondLst>
                              <p:cond delay="6549"/>
                            </p:stCondLst>
                            <p:childTnLst>
                              <p:par>
                                <p:cTn id="82" presetID="22" presetClass="entr" presetSubtype="8"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250"/>
                                        <p:tgtEl>
                                          <p:spTgt spid="11"/>
                                        </p:tgtEl>
                                      </p:cBhvr>
                                    </p:animEffect>
                                  </p:childTnLst>
                                </p:cTn>
                              </p:par>
                            </p:childTnLst>
                          </p:cTn>
                        </p:par>
                        <p:par>
                          <p:cTn id="85" fill="hold">
                            <p:stCondLst>
                              <p:cond delay="7049"/>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12"/>
                                        </p:tgtEl>
                                        <p:attrNameLst>
                                          <p:attrName>style.visibility</p:attrName>
                                        </p:attrNameLst>
                                      </p:cBhvr>
                                      <p:to>
                                        <p:strVal val="visible"/>
                                      </p:to>
                                    </p:set>
                                    <p:anim calcmode="lin" valueType="num">
                                      <p:cBhvr>
                                        <p:cTn id="88" dur="250" fill="hold"/>
                                        <p:tgtEl>
                                          <p:spTgt spid="12"/>
                                        </p:tgtEl>
                                        <p:attrNameLst>
                                          <p:attrName>ppt_w</p:attrName>
                                        </p:attrNameLst>
                                      </p:cBhvr>
                                      <p:tavLst>
                                        <p:tav tm="0">
                                          <p:val>
                                            <p:fltVal val="0"/>
                                          </p:val>
                                        </p:tav>
                                        <p:tav tm="100000">
                                          <p:val>
                                            <p:strVal val="#ppt_w"/>
                                          </p:val>
                                        </p:tav>
                                      </p:tavLst>
                                    </p:anim>
                                    <p:anim calcmode="lin" valueType="num">
                                      <p:cBhvr>
                                        <p:cTn id="89" dur="250" fill="hold"/>
                                        <p:tgtEl>
                                          <p:spTgt spid="12"/>
                                        </p:tgtEl>
                                        <p:attrNameLst>
                                          <p:attrName>ppt_h</p:attrName>
                                        </p:attrNameLst>
                                      </p:cBhvr>
                                      <p:tavLst>
                                        <p:tav tm="0">
                                          <p:val>
                                            <p:fltVal val="0"/>
                                          </p:val>
                                        </p:tav>
                                        <p:tav tm="100000">
                                          <p:val>
                                            <p:strVal val="#ppt_h"/>
                                          </p:val>
                                        </p:tav>
                                      </p:tavLst>
                                    </p:anim>
                                    <p:animEffect transition="in" filter="fade">
                                      <p:cBhvr>
                                        <p:cTn id="90" dur="250"/>
                                        <p:tgtEl>
                                          <p:spTgt spid="12"/>
                                        </p:tgtEl>
                                      </p:cBhvr>
                                    </p:animEffect>
                                  </p:childTnLst>
                                </p:cTn>
                              </p:par>
                            </p:childTnLst>
                          </p:cTn>
                        </p:par>
                        <p:par>
                          <p:cTn id="91" fill="hold">
                            <p:stCondLst>
                              <p:cond delay="7849"/>
                            </p:stCondLst>
                            <p:childTnLst>
                              <p:par>
                                <p:cTn id="92" presetID="53" presetClass="entr" presetSubtype="16"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250" fill="hold"/>
                                        <p:tgtEl>
                                          <p:spTgt spid="23"/>
                                        </p:tgtEl>
                                        <p:attrNameLst>
                                          <p:attrName>ppt_w</p:attrName>
                                        </p:attrNameLst>
                                      </p:cBhvr>
                                      <p:tavLst>
                                        <p:tav tm="0">
                                          <p:val>
                                            <p:fltVal val="0"/>
                                          </p:val>
                                        </p:tav>
                                        <p:tav tm="100000">
                                          <p:val>
                                            <p:strVal val="#ppt_w"/>
                                          </p:val>
                                        </p:tav>
                                      </p:tavLst>
                                    </p:anim>
                                    <p:anim calcmode="lin" valueType="num">
                                      <p:cBhvr>
                                        <p:cTn id="95" dur="250" fill="hold"/>
                                        <p:tgtEl>
                                          <p:spTgt spid="23"/>
                                        </p:tgtEl>
                                        <p:attrNameLst>
                                          <p:attrName>ppt_h</p:attrName>
                                        </p:attrNameLst>
                                      </p:cBhvr>
                                      <p:tavLst>
                                        <p:tav tm="0">
                                          <p:val>
                                            <p:fltVal val="0"/>
                                          </p:val>
                                        </p:tav>
                                        <p:tav tm="100000">
                                          <p:val>
                                            <p:strVal val="#ppt_h"/>
                                          </p:val>
                                        </p:tav>
                                      </p:tavLst>
                                    </p:anim>
                                    <p:animEffect transition="in" filter="fade">
                                      <p:cBhvr>
                                        <p:cTn id="96" dur="250"/>
                                        <p:tgtEl>
                                          <p:spTgt spid="23"/>
                                        </p:tgtEl>
                                      </p:cBhvr>
                                    </p:animEffect>
                                  </p:childTnLst>
                                </p:cTn>
                              </p:par>
                            </p:childTnLst>
                          </p:cTn>
                        </p:par>
                        <p:par>
                          <p:cTn id="97" fill="hold">
                            <p:stCondLst>
                              <p:cond delay="8349"/>
                            </p:stCondLst>
                            <p:childTnLst>
                              <p:par>
                                <p:cTn id="98" presetID="53" presetClass="entr" presetSubtype="16"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p:cTn id="100" dur="250" fill="hold"/>
                                        <p:tgtEl>
                                          <p:spTgt spid="19"/>
                                        </p:tgtEl>
                                        <p:attrNameLst>
                                          <p:attrName>ppt_w</p:attrName>
                                        </p:attrNameLst>
                                      </p:cBhvr>
                                      <p:tavLst>
                                        <p:tav tm="0">
                                          <p:val>
                                            <p:fltVal val="0"/>
                                          </p:val>
                                        </p:tav>
                                        <p:tav tm="100000">
                                          <p:val>
                                            <p:strVal val="#ppt_w"/>
                                          </p:val>
                                        </p:tav>
                                      </p:tavLst>
                                    </p:anim>
                                    <p:anim calcmode="lin" valueType="num">
                                      <p:cBhvr>
                                        <p:cTn id="101" dur="250" fill="hold"/>
                                        <p:tgtEl>
                                          <p:spTgt spid="19"/>
                                        </p:tgtEl>
                                        <p:attrNameLst>
                                          <p:attrName>ppt_h</p:attrName>
                                        </p:attrNameLst>
                                      </p:cBhvr>
                                      <p:tavLst>
                                        <p:tav tm="0">
                                          <p:val>
                                            <p:fltVal val="0"/>
                                          </p:val>
                                        </p:tav>
                                        <p:tav tm="100000">
                                          <p:val>
                                            <p:strVal val="#ppt_h"/>
                                          </p:val>
                                        </p:tav>
                                      </p:tavLst>
                                    </p:anim>
                                    <p:animEffect transition="in" filter="fade">
                                      <p:cBhvr>
                                        <p:cTn id="102" dur="250"/>
                                        <p:tgtEl>
                                          <p:spTgt spid="19"/>
                                        </p:tgtEl>
                                      </p:cBhvr>
                                    </p:animEffect>
                                  </p:childTnLst>
                                </p:cTn>
                              </p:par>
                            </p:childTnLst>
                          </p:cTn>
                        </p:par>
                        <p:par>
                          <p:cTn id="103" fill="hold">
                            <p:stCondLst>
                              <p:cond delay="8849"/>
                            </p:stCondLst>
                            <p:childTnLst>
                              <p:par>
                                <p:cTn id="104" presetID="22" presetClass="entr" presetSubtype="2" fill="hold" nodeType="after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wipe(right)">
                                      <p:cBhvr>
                                        <p:cTn id="106" dur="250"/>
                                        <p:tgtEl>
                                          <p:spTgt spid="17"/>
                                        </p:tgtEl>
                                      </p:cBhvr>
                                    </p:animEffect>
                                  </p:childTnLst>
                                </p:cTn>
                              </p:par>
                            </p:childTnLst>
                          </p:cTn>
                        </p:par>
                        <p:par>
                          <p:cTn id="107" fill="hold">
                            <p:stCondLst>
                              <p:cond delay="9349"/>
                            </p:stCondLst>
                            <p:childTnLst>
                              <p:par>
                                <p:cTn id="108" presetID="53" presetClass="entr" presetSubtype="16" fill="hold" grpId="0" nodeType="afterEffect">
                                  <p:stCondLst>
                                    <p:cond delay="0"/>
                                  </p:stCondLst>
                                  <p:iterate type="lt">
                                    <p:tmPct val="10000"/>
                                  </p:iterate>
                                  <p:childTnLst>
                                    <p:set>
                                      <p:cBhvr>
                                        <p:cTn id="109" dur="1" fill="hold">
                                          <p:stCondLst>
                                            <p:cond delay="0"/>
                                          </p:stCondLst>
                                        </p:cTn>
                                        <p:tgtEl>
                                          <p:spTgt spid="18"/>
                                        </p:tgtEl>
                                        <p:attrNameLst>
                                          <p:attrName>style.visibility</p:attrName>
                                        </p:attrNameLst>
                                      </p:cBhvr>
                                      <p:to>
                                        <p:strVal val="visible"/>
                                      </p:to>
                                    </p:set>
                                    <p:anim calcmode="lin" valueType="num">
                                      <p:cBhvr>
                                        <p:cTn id="110" dur="250" fill="hold"/>
                                        <p:tgtEl>
                                          <p:spTgt spid="18"/>
                                        </p:tgtEl>
                                        <p:attrNameLst>
                                          <p:attrName>ppt_w</p:attrName>
                                        </p:attrNameLst>
                                      </p:cBhvr>
                                      <p:tavLst>
                                        <p:tav tm="0">
                                          <p:val>
                                            <p:fltVal val="0"/>
                                          </p:val>
                                        </p:tav>
                                        <p:tav tm="100000">
                                          <p:val>
                                            <p:strVal val="#ppt_w"/>
                                          </p:val>
                                        </p:tav>
                                      </p:tavLst>
                                    </p:anim>
                                    <p:anim calcmode="lin" valueType="num">
                                      <p:cBhvr>
                                        <p:cTn id="111" dur="250" fill="hold"/>
                                        <p:tgtEl>
                                          <p:spTgt spid="18"/>
                                        </p:tgtEl>
                                        <p:attrNameLst>
                                          <p:attrName>ppt_h</p:attrName>
                                        </p:attrNameLst>
                                      </p:cBhvr>
                                      <p:tavLst>
                                        <p:tav tm="0">
                                          <p:val>
                                            <p:fltVal val="0"/>
                                          </p:val>
                                        </p:tav>
                                        <p:tav tm="100000">
                                          <p:val>
                                            <p:strVal val="#ppt_h"/>
                                          </p:val>
                                        </p:tav>
                                      </p:tavLst>
                                    </p:anim>
                                    <p:animEffect transition="in" filter="fade">
                                      <p:cBhvr>
                                        <p:cTn id="112" dur="25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29" presetClass="entr" presetSubtype="0" fill="hold" grpId="0" nodeType="clickEffect">
                                  <p:stCondLst>
                                    <p:cond delay="0"/>
                                  </p:stCondLst>
                                  <p:childTnLst>
                                    <p:set>
                                      <p:cBhvr>
                                        <p:cTn id="116" dur="1" fill="hold">
                                          <p:stCondLst>
                                            <p:cond delay="0"/>
                                          </p:stCondLst>
                                        </p:cTn>
                                        <p:tgtEl>
                                          <p:spTgt spid="16385"/>
                                        </p:tgtEl>
                                        <p:attrNameLst>
                                          <p:attrName>style.visibility</p:attrName>
                                        </p:attrNameLst>
                                      </p:cBhvr>
                                      <p:to>
                                        <p:strVal val="visible"/>
                                      </p:to>
                                    </p:set>
                                    <p:anim calcmode="lin" valueType="num">
                                      <p:cBhvr>
                                        <p:cTn id="117" dur="500" fill="hold"/>
                                        <p:tgtEl>
                                          <p:spTgt spid="16385"/>
                                        </p:tgtEl>
                                        <p:attrNameLst>
                                          <p:attrName>ppt_x</p:attrName>
                                        </p:attrNameLst>
                                      </p:cBhvr>
                                      <p:tavLst>
                                        <p:tav tm="0">
                                          <p:val>
                                            <p:strVal val="#ppt_x-.2"/>
                                          </p:val>
                                        </p:tav>
                                        <p:tav tm="100000">
                                          <p:val>
                                            <p:strVal val="#ppt_x"/>
                                          </p:val>
                                        </p:tav>
                                      </p:tavLst>
                                    </p:anim>
                                    <p:anim calcmode="lin" valueType="num">
                                      <p:cBhvr>
                                        <p:cTn id="118"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119" dur="500"/>
                                        <p:tgtEl>
                                          <p:spTgt spid="16385"/>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Effect transition="in" filter="fade">
                                      <p:cBhvr>
                                        <p:cTn id="125" dur="500"/>
                                        <p:tgtEl>
                                          <p:spTgt spid="16"/>
                                        </p:tgtEl>
                                      </p:cBhvr>
                                    </p:animEffect>
                                  </p:childTnLst>
                                </p:cTn>
                              </p:par>
                              <p:par>
                                <p:cTn id="126" presetID="35" presetClass="path" presetSubtype="0" accel="50000" decel="50000" fill="hold" nodeType="withEffect">
                                  <p:stCondLst>
                                    <p:cond delay="0"/>
                                  </p:stCondLst>
                                  <p:childTnLst>
                                    <p:animMotion origin="layout" path="M 0 -4.44444E-6 L -0.52956 -4.44444E-6 " pathEditMode="relative" rAng="0" ptsTypes="AA">
                                      <p:cBhvr>
                                        <p:cTn id="127"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3" grpId="0"/>
      <p:bldP spid="18" grpId="0"/>
      <p:bldP spid="19" grpId="0"/>
      <p:bldP spid="163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81991" y="3216593"/>
            <a:ext cx="1790323" cy="932433"/>
            <a:chOff x="3462076" y="3216593"/>
            <a:chExt cx="1790323" cy="932433"/>
          </a:xfrm>
        </p:grpSpPr>
        <p:cxnSp>
          <p:nvCxnSpPr>
            <p:cNvPr id="5" name="直接连接符 84"/>
            <p:cNvCxnSpPr/>
            <p:nvPr/>
          </p:nvCxnSpPr>
          <p:spPr>
            <a:xfrm flipV="1">
              <a:off x="440564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 name="弧形 85"/>
            <p:cNvSpPr/>
            <p:nvPr/>
          </p:nvSpPr>
          <p:spPr>
            <a:xfrm rot="16200000">
              <a:off x="346207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charset="-122"/>
              </a:endParaRPr>
            </a:p>
          </p:txBody>
        </p:sp>
      </p:grpSp>
      <p:grpSp>
        <p:nvGrpSpPr>
          <p:cNvPr id="7" name="Group 78"/>
          <p:cNvGrpSpPr/>
          <p:nvPr/>
        </p:nvGrpSpPr>
        <p:grpSpPr>
          <a:xfrm>
            <a:off x="1742395" y="3176362"/>
            <a:ext cx="999616" cy="999876"/>
            <a:chOff x="5013110" y="5059616"/>
            <a:chExt cx="3378533" cy="3379413"/>
          </a:xfrm>
        </p:grpSpPr>
        <p:sp>
          <p:nvSpPr>
            <p:cNvPr id="8" name="Oval 81"/>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9" name="Oval 82"/>
            <p:cNvSpPr/>
            <p:nvPr/>
          </p:nvSpPr>
          <p:spPr>
            <a:xfrm>
              <a:off x="5286107" y="5332685"/>
              <a:ext cx="2832537" cy="28332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0" name="Group 74"/>
          <p:cNvGrpSpPr/>
          <p:nvPr/>
        </p:nvGrpSpPr>
        <p:grpSpPr>
          <a:xfrm>
            <a:off x="7608463" y="3176573"/>
            <a:ext cx="999616" cy="999876"/>
            <a:chOff x="5013110" y="5059616"/>
            <a:chExt cx="3378533" cy="3379413"/>
          </a:xfrm>
        </p:grpSpPr>
        <p:sp>
          <p:nvSpPr>
            <p:cNvPr id="11" name="Oval 76"/>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12" name="Oval 77"/>
            <p:cNvSpPr/>
            <p:nvPr/>
          </p:nvSpPr>
          <p:spPr>
            <a:xfrm>
              <a:off x="5286107" y="5332685"/>
              <a:ext cx="2832537" cy="28332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3" name="Group 61"/>
          <p:cNvGrpSpPr/>
          <p:nvPr/>
        </p:nvGrpSpPr>
        <p:grpSpPr>
          <a:xfrm>
            <a:off x="5652608" y="3171430"/>
            <a:ext cx="999616" cy="999876"/>
            <a:chOff x="5013110" y="5059616"/>
            <a:chExt cx="3378533" cy="3379413"/>
          </a:xfrm>
        </p:grpSpPr>
        <p:sp>
          <p:nvSpPr>
            <p:cNvPr id="14" name="Oval 63"/>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15" name="Oval 73"/>
            <p:cNvSpPr/>
            <p:nvPr/>
          </p:nvSpPr>
          <p:spPr>
            <a:xfrm>
              <a:off x="5286107" y="5332685"/>
              <a:ext cx="2832537" cy="2833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3" name="Group 57"/>
          <p:cNvGrpSpPr/>
          <p:nvPr/>
        </p:nvGrpSpPr>
        <p:grpSpPr>
          <a:xfrm>
            <a:off x="3691834" y="3168468"/>
            <a:ext cx="999616" cy="999876"/>
            <a:chOff x="5013110" y="5059616"/>
            <a:chExt cx="3378533" cy="3379413"/>
          </a:xfrm>
        </p:grpSpPr>
        <p:sp>
          <p:nvSpPr>
            <p:cNvPr id="17" name="Oval 59"/>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18" name="Oval 60"/>
            <p:cNvSpPr/>
            <p:nvPr/>
          </p:nvSpPr>
          <p:spPr>
            <a:xfrm>
              <a:off x="5286108" y="5332684"/>
              <a:ext cx="2832536" cy="2833274"/>
            </a:xfrm>
            <a:prstGeom prst="ellipse">
              <a:avLst/>
            </a:prstGeom>
            <a:solidFill>
              <a:srgbClr val="D6CF78"/>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9" name="组合 18"/>
          <p:cNvGrpSpPr/>
          <p:nvPr/>
        </p:nvGrpSpPr>
        <p:grpSpPr>
          <a:xfrm>
            <a:off x="5740790" y="3216593"/>
            <a:ext cx="1790323" cy="932433"/>
            <a:chOff x="5420875" y="3216593"/>
            <a:chExt cx="1790323" cy="932433"/>
          </a:xfrm>
        </p:grpSpPr>
        <p:cxnSp>
          <p:nvCxnSpPr>
            <p:cNvPr id="20" name="直接连接符 84"/>
            <p:cNvCxnSpPr/>
            <p:nvPr/>
          </p:nvCxnSpPr>
          <p:spPr>
            <a:xfrm flipV="1">
              <a:off x="6364440"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1" name="弧形 85"/>
            <p:cNvSpPr/>
            <p:nvPr/>
          </p:nvSpPr>
          <p:spPr>
            <a:xfrm rot="16200000">
              <a:off x="5420875"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charset="-122"/>
              </a:endParaRPr>
            </a:p>
          </p:txBody>
        </p:sp>
      </p:grpSp>
      <p:grpSp>
        <p:nvGrpSpPr>
          <p:cNvPr id="22" name="组合 21"/>
          <p:cNvGrpSpPr/>
          <p:nvPr/>
        </p:nvGrpSpPr>
        <p:grpSpPr>
          <a:xfrm>
            <a:off x="7696645" y="3216593"/>
            <a:ext cx="1790323" cy="932433"/>
            <a:chOff x="7376730" y="3216593"/>
            <a:chExt cx="1790323" cy="932433"/>
          </a:xfrm>
        </p:grpSpPr>
        <p:cxnSp>
          <p:nvCxnSpPr>
            <p:cNvPr id="23" name="直接连接符 84"/>
            <p:cNvCxnSpPr/>
            <p:nvPr/>
          </p:nvCxnSpPr>
          <p:spPr>
            <a:xfrm flipV="1">
              <a:off x="8320295"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弧形 85"/>
            <p:cNvSpPr/>
            <p:nvPr/>
          </p:nvSpPr>
          <p:spPr>
            <a:xfrm rot="16200000">
              <a:off x="7376730"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charset="-122"/>
              </a:endParaRPr>
            </a:p>
          </p:txBody>
        </p:sp>
      </p:grpSp>
      <p:grpSp>
        <p:nvGrpSpPr>
          <p:cNvPr id="25" name="组合 24"/>
          <p:cNvGrpSpPr/>
          <p:nvPr/>
        </p:nvGrpSpPr>
        <p:grpSpPr>
          <a:xfrm>
            <a:off x="1823531" y="3216593"/>
            <a:ext cx="1790323" cy="932433"/>
            <a:chOff x="1503616" y="3216593"/>
            <a:chExt cx="1790323" cy="932433"/>
          </a:xfrm>
        </p:grpSpPr>
        <p:cxnSp>
          <p:nvCxnSpPr>
            <p:cNvPr id="26" name="直接连接符 84"/>
            <p:cNvCxnSpPr/>
            <p:nvPr/>
          </p:nvCxnSpPr>
          <p:spPr>
            <a:xfrm flipV="1">
              <a:off x="244718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7" name="弧形 85"/>
            <p:cNvSpPr/>
            <p:nvPr/>
          </p:nvSpPr>
          <p:spPr>
            <a:xfrm rot="16200000">
              <a:off x="150361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charset="-122"/>
              </a:endParaRPr>
            </a:p>
          </p:txBody>
        </p:sp>
      </p:grpSp>
      <p:grpSp>
        <p:nvGrpSpPr>
          <p:cNvPr id="28" name="Group 108"/>
          <p:cNvGrpSpPr/>
          <p:nvPr/>
        </p:nvGrpSpPr>
        <p:grpSpPr>
          <a:xfrm>
            <a:off x="9520388" y="3176421"/>
            <a:ext cx="999616" cy="999876"/>
            <a:chOff x="5013110" y="5059616"/>
            <a:chExt cx="3378533" cy="3379413"/>
          </a:xfrm>
        </p:grpSpPr>
        <p:sp>
          <p:nvSpPr>
            <p:cNvPr id="29" name="Oval 110"/>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30" name="Oval 111"/>
            <p:cNvSpPr/>
            <p:nvPr/>
          </p:nvSpPr>
          <p:spPr>
            <a:xfrm>
              <a:off x="5286108" y="5332684"/>
              <a:ext cx="2832536" cy="2833274"/>
            </a:xfrm>
            <a:prstGeom prst="ellipse">
              <a:avLst/>
            </a:prstGeom>
            <a:solidFill>
              <a:srgbClr val="D6CF78"/>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sp>
        <p:nvSpPr>
          <p:cNvPr id="31" name="文本框 30"/>
          <p:cNvSpPr txBox="1"/>
          <p:nvPr/>
        </p:nvSpPr>
        <p:spPr>
          <a:xfrm>
            <a:off x="821363" y="4741383"/>
            <a:ext cx="2798065" cy="959485"/>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32" name="文本框 31"/>
          <p:cNvSpPr txBox="1"/>
          <p:nvPr/>
        </p:nvSpPr>
        <p:spPr>
          <a:xfrm>
            <a:off x="1230395" y="4329612"/>
            <a:ext cx="1980000" cy="417830"/>
          </a:xfrm>
          <a:prstGeom prst="rect">
            <a:avLst/>
          </a:prstGeom>
          <a:noFill/>
        </p:spPr>
        <p:txBody>
          <a:bodyPr wrap="square" rtlCol="0">
            <a:spAutoFit/>
          </a:bodyPr>
          <a:lstStyle/>
          <a:p>
            <a:pPr algn="ctr"/>
            <a:r>
              <a:rPr lang="zh-CN" altLang="en-US" sz="2000" b="1" dirty="0">
                <a:solidFill>
                  <a:schemeClr val="accent6"/>
                </a:solidFill>
                <a:latin typeface="微软雅黑" panose="020B0503020204020204" charset="-122"/>
                <a:ea typeface="微软雅黑" panose="020B0503020204020204" charset="-122"/>
                <a:cs typeface="Aharoni" panose="02010803020104030203" pitchFamily="2" charset="-79"/>
              </a:rPr>
              <a:t>添加您的标题</a:t>
            </a:r>
          </a:p>
        </p:txBody>
      </p:sp>
      <p:sp>
        <p:nvSpPr>
          <p:cNvPr id="33" name="文本框 32"/>
          <p:cNvSpPr txBox="1"/>
          <p:nvPr/>
        </p:nvSpPr>
        <p:spPr>
          <a:xfrm>
            <a:off x="4760306" y="4741383"/>
            <a:ext cx="2798065" cy="959485"/>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34" name="文本框 33"/>
          <p:cNvSpPr txBox="1"/>
          <p:nvPr/>
        </p:nvSpPr>
        <p:spPr>
          <a:xfrm>
            <a:off x="5169338" y="4329612"/>
            <a:ext cx="1980000" cy="417830"/>
          </a:xfrm>
          <a:prstGeom prst="rect">
            <a:avLst/>
          </a:prstGeom>
          <a:noFill/>
        </p:spPr>
        <p:txBody>
          <a:bodyPr wrap="square" rtlCol="0">
            <a:spAutoFit/>
          </a:bodyPr>
          <a:lstStyle/>
          <a:p>
            <a:pPr algn="ctr"/>
            <a:r>
              <a:rPr lang="zh-CN" altLang="en-US" sz="2000" b="1" dirty="0">
                <a:solidFill>
                  <a:schemeClr val="accent6"/>
                </a:solidFill>
                <a:latin typeface="微软雅黑" panose="020B0503020204020204" charset="-122"/>
                <a:ea typeface="微软雅黑" panose="020B0503020204020204" charset="-122"/>
                <a:cs typeface="Aharoni" panose="02010803020104030203" pitchFamily="2" charset="-79"/>
              </a:rPr>
              <a:t>添加您的标题</a:t>
            </a:r>
          </a:p>
        </p:txBody>
      </p:sp>
      <p:sp>
        <p:nvSpPr>
          <p:cNvPr id="35" name="文本框 34"/>
          <p:cNvSpPr txBox="1"/>
          <p:nvPr/>
        </p:nvSpPr>
        <p:spPr>
          <a:xfrm>
            <a:off x="8636185" y="4741383"/>
            <a:ext cx="2798065" cy="959485"/>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36" name="文本框 35"/>
          <p:cNvSpPr txBox="1"/>
          <p:nvPr/>
        </p:nvSpPr>
        <p:spPr>
          <a:xfrm>
            <a:off x="9045217" y="4329612"/>
            <a:ext cx="1980000" cy="417830"/>
          </a:xfrm>
          <a:prstGeom prst="rect">
            <a:avLst/>
          </a:prstGeom>
          <a:noFill/>
        </p:spPr>
        <p:txBody>
          <a:bodyPr wrap="square" rtlCol="0">
            <a:spAutoFit/>
          </a:bodyPr>
          <a:lstStyle/>
          <a:p>
            <a:pPr algn="ctr"/>
            <a:r>
              <a:rPr lang="zh-CN" altLang="en-US" sz="2000" b="1" dirty="0">
                <a:solidFill>
                  <a:schemeClr val="accent6"/>
                </a:solidFill>
                <a:latin typeface="微软雅黑" panose="020B0503020204020204" charset="-122"/>
                <a:ea typeface="微软雅黑" panose="020B0503020204020204" charset="-122"/>
                <a:cs typeface="Aharoni" panose="02010803020104030203" pitchFamily="2" charset="-79"/>
              </a:rPr>
              <a:t>添加您的标题</a:t>
            </a:r>
          </a:p>
        </p:txBody>
      </p:sp>
      <p:sp>
        <p:nvSpPr>
          <p:cNvPr id="37" name="文本框 36"/>
          <p:cNvSpPr txBox="1"/>
          <p:nvPr/>
        </p:nvSpPr>
        <p:spPr>
          <a:xfrm>
            <a:off x="2791479" y="2068933"/>
            <a:ext cx="2798065" cy="959485"/>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38" name="文本框 37"/>
          <p:cNvSpPr txBox="1"/>
          <p:nvPr/>
        </p:nvSpPr>
        <p:spPr>
          <a:xfrm>
            <a:off x="3200511" y="1657162"/>
            <a:ext cx="1980000" cy="417830"/>
          </a:xfrm>
          <a:prstGeom prst="rect">
            <a:avLst/>
          </a:prstGeom>
          <a:noFill/>
        </p:spPr>
        <p:txBody>
          <a:bodyPr wrap="square" rtlCol="0">
            <a:spAutoFit/>
          </a:bodyPr>
          <a:lstStyle/>
          <a:p>
            <a:pPr algn="ctr"/>
            <a:r>
              <a:rPr lang="zh-CN" altLang="en-US" sz="2000" b="1" dirty="0">
                <a:solidFill>
                  <a:schemeClr val="accent6"/>
                </a:solidFill>
                <a:latin typeface="微软雅黑" panose="020B0503020204020204" charset="-122"/>
                <a:ea typeface="微软雅黑" panose="020B0503020204020204" charset="-122"/>
                <a:cs typeface="Aharoni" panose="02010803020104030203" pitchFamily="2" charset="-79"/>
              </a:rPr>
              <a:t>添加您的标题</a:t>
            </a:r>
          </a:p>
        </p:txBody>
      </p:sp>
      <p:sp>
        <p:nvSpPr>
          <p:cNvPr id="39" name="文本框 38"/>
          <p:cNvSpPr txBox="1"/>
          <p:nvPr/>
        </p:nvSpPr>
        <p:spPr>
          <a:xfrm>
            <a:off x="6699706" y="2068933"/>
            <a:ext cx="2798065" cy="959485"/>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40" name="文本框 39"/>
          <p:cNvSpPr txBox="1"/>
          <p:nvPr/>
        </p:nvSpPr>
        <p:spPr>
          <a:xfrm>
            <a:off x="7108738" y="1657162"/>
            <a:ext cx="1980000" cy="417830"/>
          </a:xfrm>
          <a:prstGeom prst="rect">
            <a:avLst/>
          </a:prstGeom>
          <a:noFill/>
        </p:spPr>
        <p:txBody>
          <a:bodyPr wrap="square" rtlCol="0">
            <a:spAutoFit/>
          </a:bodyPr>
          <a:lstStyle/>
          <a:p>
            <a:pPr algn="ctr"/>
            <a:r>
              <a:rPr lang="zh-CN" altLang="en-US" sz="2000" b="1" dirty="0">
                <a:solidFill>
                  <a:schemeClr val="accent6"/>
                </a:solidFill>
                <a:latin typeface="微软雅黑" panose="020B0503020204020204" charset="-122"/>
                <a:ea typeface="微软雅黑" panose="020B0503020204020204" charset="-122"/>
                <a:cs typeface="Aharoni" panose="02010803020104030203" pitchFamily="2" charset="-79"/>
              </a:rPr>
              <a:t>添加您的标题</a:t>
            </a:r>
          </a:p>
        </p:txBody>
      </p:sp>
      <p:sp>
        <p:nvSpPr>
          <p:cNvPr id="41" name="Freeform 182"/>
          <p:cNvSpPr>
            <a:spLocks noChangeAspect="1" noEditPoints="1"/>
          </p:cNvSpPr>
          <p:nvPr/>
        </p:nvSpPr>
        <p:spPr bwMode="auto">
          <a:xfrm>
            <a:off x="4020889" y="3471277"/>
            <a:ext cx="341506" cy="394258"/>
          </a:xfrm>
          <a:custGeom>
            <a:avLst/>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 name="Freeform 172"/>
          <p:cNvSpPr>
            <a:spLocks noChangeAspect="1" noEditPoints="1"/>
          </p:cNvSpPr>
          <p:nvPr/>
        </p:nvSpPr>
        <p:spPr bwMode="auto">
          <a:xfrm>
            <a:off x="5972416" y="3479755"/>
            <a:ext cx="360000" cy="383226"/>
          </a:xfrm>
          <a:custGeom>
            <a:avLst/>
            <a:gdLst>
              <a:gd name="T0" fmla="*/ 717 w 1213"/>
              <a:gd name="T1" fmla="*/ 895 h 1296"/>
              <a:gd name="T2" fmla="*/ 684 w 1213"/>
              <a:gd name="T3" fmla="*/ 896 h 1296"/>
              <a:gd name="T4" fmla="*/ 307 w 1213"/>
              <a:gd name="T5" fmla="*/ 550 h 1296"/>
              <a:gd name="T6" fmla="*/ 652 w 1213"/>
              <a:gd name="T7" fmla="*/ 140 h 1296"/>
              <a:gd name="T8" fmla="*/ 685 w 1213"/>
              <a:gd name="T9" fmla="*/ 138 h 1296"/>
              <a:gd name="T10" fmla="*/ 1062 w 1213"/>
              <a:gd name="T11" fmla="*/ 484 h 1296"/>
              <a:gd name="T12" fmla="*/ 717 w 1213"/>
              <a:gd name="T13" fmla="*/ 895 h 1296"/>
              <a:gd name="T14" fmla="*/ 248 w 1213"/>
              <a:gd name="T15" fmla="*/ 937 h 1296"/>
              <a:gd name="T16" fmla="*/ 127 w 1213"/>
              <a:gd name="T17" fmla="*/ 1084 h 1296"/>
              <a:gd name="T18" fmla="*/ 113 w 1213"/>
              <a:gd name="T19" fmla="*/ 1121 h 1296"/>
              <a:gd name="T20" fmla="*/ 134 w 1213"/>
              <a:gd name="T21" fmla="*/ 1166 h 1296"/>
              <a:gd name="T22" fmla="*/ 137 w 1213"/>
              <a:gd name="T23" fmla="*/ 1200 h 1296"/>
              <a:gd name="T24" fmla="*/ 103 w 1213"/>
              <a:gd name="T25" fmla="*/ 1203 h 1296"/>
              <a:gd name="T26" fmla="*/ 65 w 1213"/>
              <a:gd name="T27" fmla="*/ 1121 h 1296"/>
              <a:gd name="T28" fmla="*/ 89 w 1213"/>
              <a:gd name="T29" fmla="*/ 1052 h 1296"/>
              <a:gd name="T30" fmla="*/ 211 w 1213"/>
              <a:gd name="T31" fmla="*/ 906 h 1296"/>
              <a:gd name="T32" fmla="*/ 245 w 1213"/>
              <a:gd name="T33" fmla="*/ 903 h 1296"/>
              <a:gd name="T34" fmla="*/ 248 w 1213"/>
              <a:gd name="T35" fmla="*/ 937 h 1296"/>
              <a:gd name="T36" fmla="*/ 1201 w 1213"/>
              <a:gd name="T37" fmla="*/ 473 h 1296"/>
              <a:gd name="T38" fmla="*/ 685 w 1213"/>
              <a:gd name="T39" fmla="*/ 0 h 1296"/>
              <a:gd name="T40" fmla="*/ 640 w 1213"/>
              <a:gd name="T41" fmla="*/ 2 h 1296"/>
              <a:gd name="T42" fmla="*/ 288 w 1213"/>
              <a:gd name="T43" fmla="*/ 184 h 1296"/>
              <a:gd name="T44" fmla="*/ 169 w 1213"/>
              <a:gd name="T45" fmla="*/ 563 h 1296"/>
              <a:gd name="T46" fmla="*/ 240 w 1213"/>
              <a:gd name="T47" fmla="*/ 783 h 1296"/>
              <a:gd name="T48" fmla="*/ 45 w 1213"/>
              <a:gd name="T49" fmla="*/ 1007 h 1296"/>
              <a:gd name="T50" fmla="*/ 4 w 1213"/>
              <a:gd name="T51" fmla="*/ 1136 h 1296"/>
              <a:gd name="T52" fmla="*/ 66 w 1213"/>
              <a:gd name="T53" fmla="*/ 1255 h 1296"/>
              <a:gd name="T54" fmla="*/ 179 w 1213"/>
              <a:gd name="T55" fmla="*/ 1296 h 1296"/>
              <a:gd name="T56" fmla="*/ 194 w 1213"/>
              <a:gd name="T57" fmla="*/ 1296 h 1296"/>
              <a:gd name="T58" fmla="*/ 314 w 1213"/>
              <a:gd name="T59" fmla="*/ 1234 h 1296"/>
              <a:gd name="T60" fmla="*/ 513 w 1213"/>
              <a:gd name="T61" fmla="*/ 1006 h 1296"/>
              <a:gd name="T62" fmla="*/ 686 w 1213"/>
              <a:gd name="T63" fmla="*/ 1036 h 1296"/>
              <a:gd name="T64" fmla="*/ 730 w 1213"/>
              <a:gd name="T65" fmla="*/ 1034 h 1296"/>
              <a:gd name="T66" fmla="*/ 1082 w 1213"/>
              <a:gd name="T67" fmla="*/ 851 h 1296"/>
              <a:gd name="T68" fmla="*/ 1201 w 1213"/>
              <a:gd name="T69" fmla="*/ 473 h 1296"/>
              <a:gd name="T70" fmla="*/ 691 w 1213"/>
              <a:gd name="T71" fmla="*/ 233 h 1296"/>
              <a:gd name="T72" fmla="*/ 664 w 1213"/>
              <a:gd name="T73" fmla="*/ 234 h 1296"/>
              <a:gd name="T74" fmla="*/ 457 w 1213"/>
              <a:gd name="T75" fmla="*/ 339 h 1296"/>
              <a:gd name="T76" fmla="*/ 460 w 1213"/>
              <a:gd name="T77" fmla="*/ 383 h 1296"/>
              <a:gd name="T78" fmla="*/ 504 w 1213"/>
              <a:gd name="T79" fmla="*/ 380 h 1296"/>
              <a:gd name="T80" fmla="*/ 669 w 1213"/>
              <a:gd name="T81" fmla="*/ 296 h 1296"/>
              <a:gd name="T82" fmla="*/ 691 w 1213"/>
              <a:gd name="T83" fmla="*/ 295 h 1296"/>
              <a:gd name="T84" fmla="*/ 844 w 1213"/>
              <a:gd name="T85" fmla="*/ 347 h 1296"/>
              <a:gd name="T86" fmla="*/ 887 w 1213"/>
              <a:gd name="T87" fmla="*/ 342 h 1296"/>
              <a:gd name="T88" fmla="*/ 882 w 1213"/>
              <a:gd name="T89" fmla="*/ 298 h 1296"/>
              <a:gd name="T90" fmla="*/ 691 w 1213"/>
              <a:gd name="T91" fmla="*/ 233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3" h="1296">
                <a:moveTo>
                  <a:pt x="717" y="895"/>
                </a:moveTo>
                <a:cubicBezTo>
                  <a:pt x="706" y="896"/>
                  <a:pt x="695" y="896"/>
                  <a:pt x="684" y="896"/>
                </a:cubicBezTo>
                <a:cubicBezTo>
                  <a:pt x="490" y="896"/>
                  <a:pt x="324" y="744"/>
                  <a:pt x="307" y="550"/>
                </a:cubicBezTo>
                <a:cubicBezTo>
                  <a:pt x="289" y="342"/>
                  <a:pt x="443" y="158"/>
                  <a:pt x="652" y="140"/>
                </a:cubicBezTo>
                <a:cubicBezTo>
                  <a:pt x="663" y="139"/>
                  <a:pt x="674" y="138"/>
                  <a:pt x="685" y="138"/>
                </a:cubicBezTo>
                <a:cubicBezTo>
                  <a:pt x="880" y="138"/>
                  <a:pt x="1045" y="290"/>
                  <a:pt x="1062" y="484"/>
                </a:cubicBezTo>
                <a:cubicBezTo>
                  <a:pt x="1080" y="692"/>
                  <a:pt x="926" y="877"/>
                  <a:pt x="717" y="895"/>
                </a:cubicBezTo>
                <a:close/>
                <a:moveTo>
                  <a:pt x="248" y="937"/>
                </a:moveTo>
                <a:lnTo>
                  <a:pt x="127" y="1084"/>
                </a:lnTo>
                <a:cubicBezTo>
                  <a:pt x="118" y="1094"/>
                  <a:pt x="113" y="1108"/>
                  <a:pt x="113" y="1121"/>
                </a:cubicBezTo>
                <a:cubicBezTo>
                  <a:pt x="113" y="1138"/>
                  <a:pt x="120" y="1154"/>
                  <a:pt x="134" y="1166"/>
                </a:cubicBezTo>
                <a:cubicBezTo>
                  <a:pt x="144" y="1175"/>
                  <a:pt x="146" y="1190"/>
                  <a:pt x="137" y="1200"/>
                </a:cubicBezTo>
                <a:cubicBezTo>
                  <a:pt x="132" y="1206"/>
                  <a:pt x="115" y="1215"/>
                  <a:pt x="103" y="1203"/>
                </a:cubicBezTo>
                <a:cubicBezTo>
                  <a:pt x="78" y="1181"/>
                  <a:pt x="64" y="1152"/>
                  <a:pt x="65" y="1121"/>
                </a:cubicBezTo>
                <a:cubicBezTo>
                  <a:pt x="64" y="1097"/>
                  <a:pt x="73" y="1072"/>
                  <a:pt x="89" y="1052"/>
                </a:cubicBezTo>
                <a:lnTo>
                  <a:pt x="211" y="906"/>
                </a:lnTo>
                <a:cubicBezTo>
                  <a:pt x="219" y="896"/>
                  <a:pt x="235" y="894"/>
                  <a:pt x="245" y="903"/>
                </a:cubicBezTo>
                <a:cubicBezTo>
                  <a:pt x="255" y="911"/>
                  <a:pt x="257" y="927"/>
                  <a:pt x="248" y="937"/>
                </a:cubicBezTo>
                <a:close/>
                <a:moveTo>
                  <a:pt x="1201" y="473"/>
                </a:moveTo>
                <a:cubicBezTo>
                  <a:pt x="1178" y="207"/>
                  <a:pt x="951" y="0"/>
                  <a:pt x="685" y="0"/>
                </a:cubicBezTo>
                <a:cubicBezTo>
                  <a:pt x="670" y="0"/>
                  <a:pt x="655" y="0"/>
                  <a:pt x="640" y="2"/>
                </a:cubicBezTo>
                <a:cubicBezTo>
                  <a:pt x="502" y="14"/>
                  <a:pt x="377" y="79"/>
                  <a:pt x="288" y="184"/>
                </a:cubicBezTo>
                <a:cubicBezTo>
                  <a:pt x="199" y="291"/>
                  <a:pt x="157" y="425"/>
                  <a:pt x="169" y="563"/>
                </a:cubicBezTo>
                <a:cubicBezTo>
                  <a:pt x="176" y="641"/>
                  <a:pt x="200" y="716"/>
                  <a:pt x="240" y="783"/>
                </a:cubicBezTo>
                <a:lnTo>
                  <a:pt x="45" y="1007"/>
                </a:lnTo>
                <a:cubicBezTo>
                  <a:pt x="14" y="1044"/>
                  <a:pt x="0" y="1089"/>
                  <a:pt x="4" y="1136"/>
                </a:cubicBezTo>
                <a:cubicBezTo>
                  <a:pt x="8" y="1183"/>
                  <a:pt x="30" y="1225"/>
                  <a:pt x="66" y="1255"/>
                </a:cubicBezTo>
                <a:cubicBezTo>
                  <a:pt x="98" y="1282"/>
                  <a:pt x="138" y="1296"/>
                  <a:pt x="179" y="1296"/>
                </a:cubicBezTo>
                <a:cubicBezTo>
                  <a:pt x="184" y="1296"/>
                  <a:pt x="189" y="1296"/>
                  <a:pt x="194" y="1296"/>
                </a:cubicBezTo>
                <a:cubicBezTo>
                  <a:pt x="241" y="1292"/>
                  <a:pt x="283" y="1270"/>
                  <a:pt x="314" y="1234"/>
                </a:cubicBezTo>
                <a:lnTo>
                  <a:pt x="513" y="1006"/>
                </a:lnTo>
                <a:cubicBezTo>
                  <a:pt x="569" y="1026"/>
                  <a:pt x="627" y="1036"/>
                  <a:pt x="686" y="1036"/>
                </a:cubicBezTo>
                <a:cubicBezTo>
                  <a:pt x="700" y="1036"/>
                  <a:pt x="715" y="1035"/>
                  <a:pt x="730" y="1034"/>
                </a:cubicBezTo>
                <a:cubicBezTo>
                  <a:pt x="868" y="1022"/>
                  <a:pt x="993" y="957"/>
                  <a:pt x="1082" y="851"/>
                </a:cubicBezTo>
                <a:cubicBezTo>
                  <a:pt x="1171" y="745"/>
                  <a:pt x="1213" y="610"/>
                  <a:pt x="1201" y="473"/>
                </a:cubicBezTo>
                <a:close/>
                <a:moveTo>
                  <a:pt x="691" y="233"/>
                </a:moveTo>
                <a:cubicBezTo>
                  <a:pt x="682" y="233"/>
                  <a:pt x="673" y="233"/>
                  <a:pt x="664" y="234"/>
                </a:cubicBezTo>
                <a:cubicBezTo>
                  <a:pt x="581" y="241"/>
                  <a:pt x="508" y="281"/>
                  <a:pt x="457" y="339"/>
                </a:cubicBezTo>
                <a:cubicBezTo>
                  <a:pt x="446" y="352"/>
                  <a:pt x="447" y="372"/>
                  <a:pt x="460" y="383"/>
                </a:cubicBezTo>
                <a:cubicBezTo>
                  <a:pt x="466" y="388"/>
                  <a:pt x="489" y="397"/>
                  <a:pt x="504" y="380"/>
                </a:cubicBezTo>
                <a:cubicBezTo>
                  <a:pt x="546" y="334"/>
                  <a:pt x="603" y="302"/>
                  <a:pt x="669" y="296"/>
                </a:cubicBezTo>
                <a:cubicBezTo>
                  <a:pt x="677" y="295"/>
                  <a:pt x="684" y="295"/>
                  <a:pt x="691" y="295"/>
                </a:cubicBezTo>
                <a:cubicBezTo>
                  <a:pt x="748" y="295"/>
                  <a:pt x="801" y="314"/>
                  <a:pt x="844" y="347"/>
                </a:cubicBezTo>
                <a:cubicBezTo>
                  <a:pt x="857" y="358"/>
                  <a:pt x="877" y="355"/>
                  <a:pt x="887" y="342"/>
                </a:cubicBezTo>
                <a:cubicBezTo>
                  <a:pt x="898" y="328"/>
                  <a:pt x="895" y="308"/>
                  <a:pt x="882" y="298"/>
                </a:cubicBezTo>
                <a:cubicBezTo>
                  <a:pt x="829" y="257"/>
                  <a:pt x="762" y="233"/>
                  <a:pt x="691" y="23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Freeform 130"/>
          <p:cNvSpPr>
            <a:spLocks noChangeAspect="1" noEditPoints="1"/>
          </p:cNvSpPr>
          <p:nvPr/>
        </p:nvSpPr>
        <p:spPr bwMode="auto">
          <a:xfrm>
            <a:off x="9876196" y="3512457"/>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4" name="组合 43"/>
          <p:cNvGrpSpPr>
            <a:grpSpLocks noChangeAspect="1"/>
          </p:cNvGrpSpPr>
          <p:nvPr/>
        </p:nvGrpSpPr>
        <p:grpSpPr>
          <a:xfrm>
            <a:off x="7910271" y="3477173"/>
            <a:ext cx="396000" cy="398677"/>
            <a:chOff x="5042691" y="2273920"/>
            <a:chExt cx="702937" cy="707692"/>
          </a:xfrm>
          <a:solidFill>
            <a:schemeClr val="bg1"/>
          </a:solidFill>
        </p:grpSpPr>
        <p:sp>
          <p:nvSpPr>
            <p:cNvPr id="4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Freeform 67"/>
          <p:cNvSpPr>
            <a:spLocks noChangeAspect="1" noEditPoints="1"/>
          </p:cNvSpPr>
          <p:nvPr/>
        </p:nvSpPr>
        <p:spPr bwMode="auto">
          <a:xfrm>
            <a:off x="2044203" y="3537839"/>
            <a:ext cx="396000" cy="276923"/>
          </a:xfrm>
          <a:custGeom>
            <a:avLst/>
            <a:gdLst>
              <a:gd name="T0" fmla="*/ 141 w 1400"/>
              <a:gd name="T1" fmla="*/ 375 h 978"/>
              <a:gd name="T2" fmla="*/ 199 w 1400"/>
              <a:gd name="T3" fmla="*/ 316 h 978"/>
              <a:gd name="T4" fmla="*/ 145 w 1400"/>
              <a:gd name="T5" fmla="*/ 233 h 978"/>
              <a:gd name="T6" fmla="*/ 138 w 1400"/>
              <a:gd name="T7" fmla="*/ 183 h 978"/>
              <a:gd name="T8" fmla="*/ 145 w 1400"/>
              <a:gd name="T9" fmla="*/ 179 h 978"/>
              <a:gd name="T10" fmla="*/ 376 w 1400"/>
              <a:gd name="T11" fmla="*/ 37 h 978"/>
              <a:gd name="T12" fmla="*/ 419 w 1400"/>
              <a:gd name="T13" fmla="*/ 180 h 978"/>
              <a:gd name="T14" fmla="*/ 424 w 1400"/>
              <a:gd name="T15" fmla="*/ 189 h 978"/>
              <a:gd name="T16" fmla="*/ 399 w 1400"/>
              <a:gd name="T17" fmla="*/ 255 h 978"/>
              <a:gd name="T18" fmla="*/ 389 w 1400"/>
              <a:gd name="T19" fmla="*/ 367 h 978"/>
              <a:gd name="T20" fmla="*/ 473 w 1400"/>
              <a:gd name="T21" fmla="*/ 372 h 978"/>
              <a:gd name="T22" fmla="*/ 535 w 1400"/>
              <a:gd name="T23" fmla="*/ 474 h 978"/>
              <a:gd name="T24" fmla="*/ 447 w 1400"/>
              <a:gd name="T25" fmla="*/ 474 h 978"/>
              <a:gd name="T26" fmla="*/ 399 w 1400"/>
              <a:gd name="T27" fmla="*/ 492 h 978"/>
              <a:gd name="T28" fmla="*/ 0 w 1400"/>
              <a:gd name="T29" fmla="*/ 612 h 978"/>
              <a:gd name="T30" fmla="*/ 447 w 1400"/>
              <a:gd name="T31" fmla="*/ 547 h 978"/>
              <a:gd name="T32" fmla="*/ 1138 w 1400"/>
              <a:gd name="T33" fmla="*/ 888 h 978"/>
              <a:gd name="T34" fmla="*/ 946 w 1400"/>
              <a:gd name="T35" fmla="*/ 543 h 978"/>
              <a:gd name="T36" fmla="*/ 859 w 1400"/>
              <a:gd name="T37" fmla="*/ 456 h 978"/>
              <a:gd name="T38" fmla="*/ 932 w 1400"/>
              <a:gd name="T39" fmla="*/ 342 h 978"/>
              <a:gd name="T40" fmla="*/ 941 w 1400"/>
              <a:gd name="T41" fmla="*/ 271 h 978"/>
              <a:gd name="T42" fmla="*/ 927 w 1400"/>
              <a:gd name="T43" fmla="*/ 262 h 978"/>
              <a:gd name="T44" fmla="*/ 585 w 1400"/>
              <a:gd name="T45" fmla="*/ 67 h 978"/>
              <a:gd name="T46" fmla="*/ 537 w 1400"/>
              <a:gd name="T47" fmla="*/ 267 h 978"/>
              <a:gd name="T48" fmla="*/ 530 w 1400"/>
              <a:gd name="T49" fmla="*/ 279 h 978"/>
              <a:gd name="T50" fmla="*/ 568 w 1400"/>
              <a:gd name="T51" fmla="*/ 375 h 978"/>
              <a:gd name="T52" fmla="*/ 594 w 1400"/>
              <a:gd name="T53" fmla="*/ 527 h 978"/>
              <a:gd name="T54" fmla="*/ 447 w 1400"/>
              <a:gd name="T55" fmla="*/ 547 h 978"/>
              <a:gd name="T56" fmla="*/ 1231 w 1400"/>
              <a:gd name="T57" fmla="*/ 369 h 978"/>
              <a:gd name="T58" fmla="*/ 1367 w 1400"/>
              <a:gd name="T59" fmla="*/ 437 h 978"/>
              <a:gd name="T60" fmla="*/ 1400 w 1400"/>
              <a:gd name="T61" fmla="*/ 552 h 978"/>
              <a:gd name="T62" fmla="*/ 1397 w 1400"/>
              <a:gd name="T63" fmla="*/ 591 h 978"/>
              <a:gd name="T64" fmla="*/ 1077 w 1400"/>
              <a:gd name="T65" fmla="*/ 490 h 978"/>
              <a:gd name="T66" fmla="*/ 1027 w 1400"/>
              <a:gd name="T67" fmla="*/ 470 h 978"/>
              <a:gd name="T68" fmla="*/ 986 w 1400"/>
              <a:gd name="T69" fmla="*/ 437 h 978"/>
              <a:gd name="T70" fmla="*/ 1118 w 1400"/>
              <a:gd name="T71" fmla="*/ 368 h 978"/>
              <a:gd name="T72" fmla="*/ 1022 w 1400"/>
              <a:gd name="T73" fmla="*/ 306 h 978"/>
              <a:gd name="T74" fmla="*/ 1284 w 1400"/>
              <a:gd name="T75" fmla="*/ 69 h 978"/>
              <a:gd name="T76" fmla="*/ 1283 w 1400"/>
              <a:gd name="T77" fmla="*/ 307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0" h="978">
                <a:moveTo>
                  <a:pt x="80" y="375"/>
                </a:moveTo>
                <a:cubicBezTo>
                  <a:pt x="102" y="375"/>
                  <a:pt x="122" y="375"/>
                  <a:pt x="141" y="375"/>
                </a:cubicBezTo>
                <a:cubicBezTo>
                  <a:pt x="159" y="377"/>
                  <a:pt x="173" y="373"/>
                  <a:pt x="182" y="361"/>
                </a:cubicBezTo>
                <a:cubicBezTo>
                  <a:pt x="190" y="350"/>
                  <a:pt x="195" y="334"/>
                  <a:pt x="199" y="316"/>
                </a:cubicBezTo>
                <a:cubicBezTo>
                  <a:pt x="184" y="300"/>
                  <a:pt x="171" y="279"/>
                  <a:pt x="164" y="256"/>
                </a:cubicBezTo>
                <a:cubicBezTo>
                  <a:pt x="155" y="251"/>
                  <a:pt x="149" y="244"/>
                  <a:pt x="145" y="233"/>
                </a:cubicBezTo>
                <a:cubicBezTo>
                  <a:pt x="140" y="222"/>
                  <a:pt x="138" y="207"/>
                  <a:pt x="138" y="189"/>
                </a:cubicBezTo>
                <a:lnTo>
                  <a:pt x="138" y="183"/>
                </a:lnTo>
                <a:lnTo>
                  <a:pt x="143" y="180"/>
                </a:lnTo>
                <a:cubicBezTo>
                  <a:pt x="144" y="180"/>
                  <a:pt x="145" y="179"/>
                  <a:pt x="145" y="179"/>
                </a:cubicBezTo>
                <a:cubicBezTo>
                  <a:pt x="135" y="103"/>
                  <a:pt x="144" y="69"/>
                  <a:pt x="176" y="42"/>
                </a:cubicBezTo>
                <a:cubicBezTo>
                  <a:pt x="227" y="0"/>
                  <a:pt x="324" y="0"/>
                  <a:pt x="376" y="37"/>
                </a:cubicBezTo>
                <a:cubicBezTo>
                  <a:pt x="411" y="63"/>
                  <a:pt x="423" y="109"/>
                  <a:pt x="414" y="177"/>
                </a:cubicBezTo>
                <a:cubicBezTo>
                  <a:pt x="416" y="178"/>
                  <a:pt x="417" y="179"/>
                  <a:pt x="419" y="180"/>
                </a:cubicBezTo>
                <a:lnTo>
                  <a:pt x="424" y="183"/>
                </a:lnTo>
                <a:lnTo>
                  <a:pt x="424" y="189"/>
                </a:lnTo>
                <a:cubicBezTo>
                  <a:pt x="424" y="206"/>
                  <a:pt x="422" y="221"/>
                  <a:pt x="418" y="233"/>
                </a:cubicBezTo>
                <a:cubicBezTo>
                  <a:pt x="413" y="243"/>
                  <a:pt x="407" y="251"/>
                  <a:pt x="399" y="255"/>
                </a:cubicBezTo>
                <a:cubicBezTo>
                  <a:pt x="392" y="277"/>
                  <a:pt x="381" y="296"/>
                  <a:pt x="367" y="312"/>
                </a:cubicBezTo>
                <a:cubicBezTo>
                  <a:pt x="371" y="336"/>
                  <a:pt x="378" y="355"/>
                  <a:pt x="389" y="367"/>
                </a:cubicBezTo>
                <a:cubicBezTo>
                  <a:pt x="399" y="372"/>
                  <a:pt x="412" y="373"/>
                  <a:pt x="427" y="372"/>
                </a:cubicBezTo>
                <a:cubicBezTo>
                  <a:pt x="442" y="372"/>
                  <a:pt x="457" y="372"/>
                  <a:pt x="473" y="372"/>
                </a:cubicBezTo>
                <a:cubicBezTo>
                  <a:pt x="481" y="391"/>
                  <a:pt x="492" y="407"/>
                  <a:pt x="507" y="421"/>
                </a:cubicBezTo>
                <a:cubicBezTo>
                  <a:pt x="514" y="439"/>
                  <a:pt x="524" y="457"/>
                  <a:pt x="535" y="474"/>
                </a:cubicBezTo>
                <a:lnTo>
                  <a:pt x="534" y="474"/>
                </a:lnTo>
                <a:cubicBezTo>
                  <a:pt x="505" y="474"/>
                  <a:pt x="476" y="474"/>
                  <a:pt x="447" y="474"/>
                </a:cubicBezTo>
                <a:lnTo>
                  <a:pt x="419" y="474"/>
                </a:lnTo>
                <a:lnTo>
                  <a:pt x="399" y="492"/>
                </a:lnTo>
                <a:cubicBezTo>
                  <a:pt x="349" y="535"/>
                  <a:pt x="317" y="594"/>
                  <a:pt x="295" y="658"/>
                </a:cubicBezTo>
                <a:cubicBezTo>
                  <a:pt x="166" y="660"/>
                  <a:pt x="35" y="646"/>
                  <a:pt x="0" y="612"/>
                </a:cubicBezTo>
                <a:cubicBezTo>
                  <a:pt x="2" y="546"/>
                  <a:pt x="14" y="433"/>
                  <a:pt x="80" y="375"/>
                </a:cubicBezTo>
                <a:close/>
                <a:moveTo>
                  <a:pt x="447" y="547"/>
                </a:moveTo>
                <a:cubicBezTo>
                  <a:pt x="352" y="630"/>
                  <a:pt x="334" y="793"/>
                  <a:pt x="332" y="888"/>
                </a:cubicBezTo>
                <a:cubicBezTo>
                  <a:pt x="425" y="978"/>
                  <a:pt x="1015" y="973"/>
                  <a:pt x="1138" y="888"/>
                </a:cubicBezTo>
                <a:cubicBezTo>
                  <a:pt x="1150" y="779"/>
                  <a:pt x="1102" y="613"/>
                  <a:pt x="1027" y="542"/>
                </a:cubicBezTo>
                <a:cubicBezTo>
                  <a:pt x="998" y="542"/>
                  <a:pt x="972" y="542"/>
                  <a:pt x="946" y="543"/>
                </a:cubicBezTo>
                <a:cubicBezTo>
                  <a:pt x="924" y="544"/>
                  <a:pt x="906" y="542"/>
                  <a:pt x="892" y="535"/>
                </a:cubicBezTo>
                <a:cubicBezTo>
                  <a:pt x="876" y="519"/>
                  <a:pt x="866" y="491"/>
                  <a:pt x="859" y="456"/>
                </a:cubicBezTo>
                <a:cubicBezTo>
                  <a:pt x="879" y="434"/>
                  <a:pt x="895" y="406"/>
                  <a:pt x="905" y="375"/>
                </a:cubicBezTo>
                <a:cubicBezTo>
                  <a:pt x="917" y="368"/>
                  <a:pt x="926" y="357"/>
                  <a:pt x="932" y="342"/>
                </a:cubicBezTo>
                <a:cubicBezTo>
                  <a:pt x="939" y="326"/>
                  <a:pt x="942" y="304"/>
                  <a:pt x="941" y="279"/>
                </a:cubicBezTo>
                <a:lnTo>
                  <a:pt x="941" y="271"/>
                </a:lnTo>
                <a:lnTo>
                  <a:pt x="934" y="267"/>
                </a:lnTo>
                <a:cubicBezTo>
                  <a:pt x="932" y="265"/>
                  <a:pt x="929" y="263"/>
                  <a:pt x="927" y="262"/>
                </a:cubicBezTo>
                <a:cubicBezTo>
                  <a:pt x="940" y="164"/>
                  <a:pt x="922" y="98"/>
                  <a:pt x="872" y="61"/>
                </a:cubicBezTo>
                <a:cubicBezTo>
                  <a:pt x="798" y="7"/>
                  <a:pt x="659" y="7"/>
                  <a:pt x="585" y="67"/>
                </a:cubicBezTo>
                <a:cubicBezTo>
                  <a:pt x="538" y="106"/>
                  <a:pt x="526" y="156"/>
                  <a:pt x="541" y="264"/>
                </a:cubicBezTo>
                <a:cubicBezTo>
                  <a:pt x="539" y="265"/>
                  <a:pt x="538" y="266"/>
                  <a:pt x="537" y="267"/>
                </a:cubicBezTo>
                <a:lnTo>
                  <a:pt x="530" y="271"/>
                </a:lnTo>
                <a:lnTo>
                  <a:pt x="530" y="279"/>
                </a:lnTo>
                <a:cubicBezTo>
                  <a:pt x="530" y="305"/>
                  <a:pt x="533" y="326"/>
                  <a:pt x="539" y="343"/>
                </a:cubicBezTo>
                <a:cubicBezTo>
                  <a:pt x="546" y="358"/>
                  <a:pt x="555" y="369"/>
                  <a:pt x="568" y="375"/>
                </a:cubicBezTo>
                <a:cubicBezTo>
                  <a:pt x="578" y="409"/>
                  <a:pt x="596" y="438"/>
                  <a:pt x="618" y="462"/>
                </a:cubicBezTo>
                <a:cubicBezTo>
                  <a:pt x="613" y="488"/>
                  <a:pt x="605" y="511"/>
                  <a:pt x="594" y="527"/>
                </a:cubicBezTo>
                <a:cubicBezTo>
                  <a:pt x="580" y="543"/>
                  <a:pt x="560" y="549"/>
                  <a:pt x="534" y="547"/>
                </a:cubicBezTo>
                <a:cubicBezTo>
                  <a:pt x="507" y="547"/>
                  <a:pt x="478" y="547"/>
                  <a:pt x="447" y="547"/>
                </a:cubicBezTo>
                <a:close/>
                <a:moveTo>
                  <a:pt x="1283" y="307"/>
                </a:moveTo>
                <a:cubicBezTo>
                  <a:pt x="1272" y="331"/>
                  <a:pt x="1255" y="352"/>
                  <a:pt x="1231" y="369"/>
                </a:cubicBezTo>
                <a:cubicBezTo>
                  <a:pt x="1238" y="392"/>
                  <a:pt x="1242" y="401"/>
                  <a:pt x="1248" y="415"/>
                </a:cubicBezTo>
                <a:cubicBezTo>
                  <a:pt x="1262" y="416"/>
                  <a:pt x="1360" y="421"/>
                  <a:pt x="1367" y="437"/>
                </a:cubicBezTo>
                <a:cubicBezTo>
                  <a:pt x="1392" y="467"/>
                  <a:pt x="1400" y="512"/>
                  <a:pt x="1400" y="549"/>
                </a:cubicBezTo>
                <a:lnTo>
                  <a:pt x="1400" y="552"/>
                </a:lnTo>
                <a:lnTo>
                  <a:pt x="1400" y="554"/>
                </a:lnTo>
                <a:cubicBezTo>
                  <a:pt x="1400" y="568"/>
                  <a:pt x="1399" y="581"/>
                  <a:pt x="1397" y="591"/>
                </a:cubicBezTo>
                <a:cubicBezTo>
                  <a:pt x="1343" y="616"/>
                  <a:pt x="1254" y="628"/>
                  <a:pt x="1166" y="627"/>
                </a:cubicBezTo>
                <a:cubicBezTo>
                  <a:pt x="1143" y="573"/>
                  <a:pt x="1113" y="524"/>
                  <a:pt x="1077" y="490"/>
                </a:cubicBezTo>
                <a:lnTo>
                  <a:pt x="1056" y="470"/>
                </a:lnTo>
                <a:lnTo>
                  <a:pt x="1027" y="470"/>
                </a:lnTo>
                <a:cubicBezTo>
                  <a:pt x="1007" y="470"/>
                  <a:pt x="987" y="470"/>
                  <a:pt x="968" y="470"/>
                </a:cubicBezTo>
                <a:cubicBezTo>
                  <a:pt x="972" y="458"/>
                  <a:pt x="978" y="447"/>
                  <a:pt x="986" y="437"/>
                </a:cubicBezTo>
                <a:cubicBezTo>
                  <a:pt x="993" y="421"/>
                  <a:pt x="1092" y="416"/>
                  <a:pt x="1106" y="415"/>
                </a:cubicBezTo>
                <a:cubicBezTo>
                  <a:pt x="1111" y="399"/>
                  <a:pt x="1115" y="385"/>
                  <a:pt x="1118" y="368"/>
                </a:cubicBezTo>
                <a:cubicBezTo>
                  <a:pt x="1095" y="353"/>
                  <a:pt x="1079" y="331"/>
                  <a:pt x="1070" y="307"/>
                </a:cubicBezTo>
                <a:cubicBezTo>
                  <a:pt x="1059" y="306"/>
                  <a:pt x="1033" y="307"/>
                  <a:pt x="1022" y="306"/>
                </a:cubicBezTo>
                <a:cubicBezTo>
                  <a:pt x="1009" y="223"/>
                  <a:pt x="1028" y="102"/>
                  <a:pt x="1062" y="74"/>
                </a:cubicBezTo>
                <a:cubicBezTo>
                  <a:pt x="1111" y="33"/>
                  <a:pt x="1233" y="31"/>
                  <a:pt x="1284" y="69"/>
                </a:cubicBezTo>
                <a:cubicBezTo>
                  <a:pt x="1320" y="95"/>
                  <a:pt x="1344" y="227"/>
                  <a:pt x="1331" y="302"/>
                </a:cubicBezTo>
                <a:cubicBezTo>
                  <a:pt x="1326" y="306"/>
                  <a:pt x="1290" y="304"/>
                  <a:pt x="1283" y="3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1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3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4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6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500"/>
                            </p:stCondLst>
                            <p:childTnLst>
                              <p:par>
                                <p:cTn id="31" presetID="12" presetClass="entr" presetSubtype="8"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ppt_x</p:attrName>
                                        </p:attrNameLst>
                                      </p:cBhvr>
                                      <p:tavLst>
                                        <p:tav tm="0">
                                          <p:val>
                                            <p:strVal val="#ppt_x-#ppt_w*1.125000"/>
                                          </p:val>
                                        </p:tav>
                                        <p:tav tm="100000">
                                          <p:val>
                                            <p:strVal val="#ppt_x"/>
                                          </p:val>
                                        </p:tav>
                                      </p:tavLst>
                                    </p:anim>
                                    <p:animEffect transition="in" filter="wipe(right)">
                                      <p:cBhvr>
                                        <p:cTn id="34" dur="500"/>
                                        <p:tgtEl>
                                          <p:spTgt spid="25"/>
                                        </p:tgtEl>
                                      </p:cBhvr>
                                    </p:animEffect>
                                  </p:childTnLst>
                                </p:cTn>
                              </p:par>
                              <p:par>
                                <p:cTn id="35" presetID="12" presetClass="entr" presetSubtype="8" fill="hold" nodeType="withEffect">
                                  <p:stCondLst>
                                    <p:cond delay="15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200"/>
                                        <p:tgtEl>
                                          <p:spTgt spid="4"/>
                                        </p:tgtEl>
                                        <p:attrNameLst>
                                          <p:attrName>ppt_x</p:attrName>
                                        </p:attrNameLst>
                                      </p:cBhvr>
                                      <p:tavLst>
                                        <p:tav tm="0">
                                          <p:val>
                                            <p:strVal val="#ppt_x-#ppt_w*1.125000"/>
                                          </p:val>
                                        </p:tav>
                                        <p:tav tm="100000">
                                          <p:val>
                                            <p:strVal val="#ppt_x"/>
                                          </p:val>
                                        </p:tav>
                                      </p:tavLst>
                                    </p:anim>
                                    <p:animEffect transition="in" filter="wipe(right)">
                                      <p:cBhvr>
                                        <p:cTn id="38" dur="200"/>
                                        <p:tgtEl>
                                          <p:spTgt spid="4"/>
                                        </p:tgtEl>
                                      </p:cBhvr>
                                    </p:animEffect>
                                  </p:childTnLst>
                                </p:cTn>
                              </p:par>
                              <p:par>
                                <p:cTn id="39" presetID="12" presetClass="entr" presetSubtype="8" fill="hold" nodeType="withEffect">
                                  <p:stCondLst>
                                    <p:cond delay="3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12" presetClass="entr" presetSubtype="8" fill="hold" nodeType="withEffect">
                                  <p:stCondLst>
                                    <p:cond delay="45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p:tgtEl>
                                          <p:spTgt spid="22"/>
                                        </p:tgtEl>
                                        <p:attrNameLst>
                                          <p:attrName>ppt_x</p:attrName>
                                        </p:attrNameLst>
                                      </p:cBhvr>
                                      <p:tavLst>
                                        <p:tav tm="0">
                                          <p:val>
                                            <p:strVal val="#ppt_x-#ppt_w*1.125000"/>
                                          </p:val>
                                        </p:tav>
                                        <p:tav tm="100000">
                                          <p:val>
                                            <p:strVal val="#ppt_x"/>
                                          </p:val>
                                        </p:tav>
                                      </p:tavLst>
                                    </p:anim>
                                    <p:animEffect transition="in" filter="wipe(right)">
                                      <p:cBhvr>
                                        <p:cTn id="46" dur="500"/>
                                        <p:tgtEl>
                                          <p:spTgt spid="22"/>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250" fill="hold"/>
                                        <p:tgtEl>
                                          <p:spTgt spid="47"/>
                                        </p:tgtEl>
                                        <p:attrNameLst>
                                          <p:attrName>ppt_w</p:attrName>
                                        </p:attrNameLst>
                                      </p:cBhvr>
                                      <p:tavLst>
                                        <p:tav tm="0">
                                          <p:val>
                                            <p:fltVal val="0"/>
                                          </p:val>
                                        </p:tav>
                                        <p:tav tm="100000">
                                          <p:val>
                                            <p:strVal val="#ppt_w"/>
                                          </p:val>
                                        </p:tav>
                                      </p:tavLst>
                                    </p:anim>
                                    <p:anim calcmode="lin" valueType="num">
                                      <p:cBhvr>
                                        <p:cTn id="51" dur="250" fill="hold"/>
                                        <p:tgtEl>
                                          <p:spTgt spid="47"/>
                                        </p:tgtEl>
                                        <p:attrNameLst>
                                          <p:attrName>ppt_h</p:attrName>
                                        </p:attrNameLst>
                                      </p:cBhvr>
                                      <p:tavLst>
                                        <p:tav tm="0">
                                          <p:val>
                                            <p:fltVal val="0"/>
                                          </p:val>
                                        </p:tav>
                                        <p:tav tm="100000">
                                          <p:val>
                                            <p:strVal val="#ppt_h"/>
                                          </p:val>
                                        </p:tav>
                                      </p:tavLst>
                                    </p:anim>
                                    <p:animEffect transition="in" filter="fade">
                                      <p:cBhvr>
                                        <p:cTn id="52" dur="250"/>
                                        <p:tgtEl>
                                          <p:spTgt spid="47"/>
                                        </p:tgtEl>
                                      </p:cBhvr>
                                    </p:animEffect>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ppt_w</p:attrName>
                                        </p:attrNameLst>
                                      </p:cBhvr>
                                      <p:tavLst>
                                        <p:tav tm="0">
                                          <p:val>
                                            <p:fltVal val="0"/>
                                          </p:val>
                                        </p:tav>
                                        <p:tav tm="100000">
                                          <p:val>
                                            <p:strVal val="#ppt_w"/>
                                          </p:val>
                                        </p:tav>
                                      </p:tavLst>
                                    </p:anim>
                                    <p:anim calcmode="lin" valueType="num">
                                      <p:cBhvr>
                                        <p:cTn id="57" dur="250" fill="hold"/>
                                        <p:tgtEl>
                                          <p:spTgt spid="32"/>
                                        </p:tgtEl>
                                        <p:attrNameLst>
                                          <p:attrName>ppt_h</p:attrName>
                                        </p:attrNameLst>
                                      </p:cBhvr>
                                      <p:tavLst>
                                        <p:tav tm="0">
                                          <p:val>
                                            <p:fltVal val="0"/>
                                          </p:val>
                                        </p:tav>
                                        <p:tav tm="100000">
                                          <p:val>
                                            <p:strVal val="#ppt_h"/>
                                          </p:val>
                                        </p:tav>
                                      </p:tavLst>
                                    </p:anim>
                                    <p:animEffect transition="in" filter="fade">
                                      <p:cBhvr>
                                        <p:cTn id="58" dur="250"/>
                                        <p:tgtEl>
                                          <p:spTgt spid="32"/>
                                        </p:tgtEl>
                                      </p:cBhvr>
                                    </p:animEffect>
                                  </p:childTnLst>
                                </p:cTn>
                              </p:par>
                            </p:childTnLst>
                          </p:cTn>
                        </p:par>
                        <p:par>
                          <p:cTn id="59" fill="hold">
                            <p:stCondLst>
                              <p:cond delay="20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1"/>
                                        </p:tgtEl>
                                        <p:attrNameLst>
                                          <p:attrName>style.visibility</p:attrName>
                                        </p:attrNameLst>
                                      </p:cBhvr>
                                      <p:to>
                                        <p:strVal val="visible"/>
                                      </p:to>
                                    </p:set>
                                    <p:anim calcmode="lin" valueType="num">
                                      <p:cBhvr>
                                        <p:cTn id="62" dur="250" fill="hold"/>
                                        <p:tgtEl>
                                          <p:spTgt spid="31"/>
                                        </p:tgtEl>
                                        <p:attrNameLst>
                                          <p:attrName>ppt_w</p:attrName>
                                        </p:attrNameLst>
                                      </p:cBhvr>
                                      <p:tavLst>
                                        <p:tav tm="0">
                                          <p:val>
                                            <p:fltVal val="0"/>
                                          </p:val>
                                        </p:tav>
                                        <p:tav tm="100000">
                                          <p:val>
                                            <p:strVal val="#ppt_w"/>
                                          </p:val>
                                        </p:tav>
                                      </p:tavLst>
                                    </p:anim>
                                    <p:anim calcmode="lin" valueType="num">
                                      <p:cBhvr>
                                        <p:cTn id="63" dur="250" fill="hold"/>
                                        <p:tgtEl>
                                          <p:spTgt spid="31"/>
                                        </p:tgtEl>
                                        <p:attrNameLst>
                                          <p:attrName>ppt_h</p:attrName>
                                        </p:attrNameLst>
                                      </p:cBhvr>
                                      <p:tavLst>
                                        <p:tav tm="0">
                                          <p:val>
                                            <p:fltVal val="0"/>
                                          </p:val>
                                        </p:tav>
                                        <p:tav tm="100000">
                                          <p:val>
                                            <p:strVal val="#ppt_h"/>
                                          </p:val>
                                        </p:tav>
                                      </p:tavLst>
                                    </p:anim>
                                    <p:animEffect transition="in" filter="fade">
                                      <p:cBhvr>
                                        <p:cTn id="64" dur="250"/>
                                        <p:tgtEl>
                                          <p:spTgt spid="31"/>
                                        </p:tgtEl>
                                      </p:cBhvr>
                                    </p:animEffect>
                                  </p:childTnLst>
                                </p:cTn>
                              </p:par>
                            </p:childTnLst>
                          </p:cTn>
                        </p:par>
                        <p:par>
                          <p:cTn id="65" fill="hold">
                            <p:stCondLst>
                              <p:cond delay="4099"/>
                            </p:stCondLst>
                            <p:childTnLst>
                              <p:par>
                                <p:cTn id="66" presetID="53" presetClass="entr" presetSubtype="1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250" fill="hold"/>
                                        <p:tgtEl>
                                          <p:spTgt spid="41"/>
                                        </p:tgtEl>
                                        <p:attrNameLst>
                                          <p:attrName>ppt_w</p:attrName>
                                        </p:attrNameLst>
                                      </p:cBhvr>
                                      <p:tavLst>
                                        <p:tav tm="0">
                                          <p:val>
                                            <p:fltVal val="0"/>
                                          </p:val>
                                        </p:tav>
                                        <p:tav tm="100000">
                                          <p:val>
                                            <p:strVal val="#ppt_w"/>
                                          </p:val>
                                        </p:tav>
                                      </p:tavLst>
                                    </p:anim>
                                    <p:anim calcmode="lin" valueType="num">
                                      <p:cBhvr>
                                        <p:cTn id="69" dur="250" fill="hold"/>
                                        <p:tgtEl>
                                          <p:spTgt spid="41"/>
                                        </p:tgtEl>
                                        <p:attrNameLst>
                                          <p:attrName>ppt_h</p:attrName>
                                        </p:attrNameLst>
                                      </p:cBhvr>
                                      <p:tavLst>
                                        <p:tav tm="0">
                                          <p:val>
                                            <p:fltVal val="0"/>
                                          </p:val>
                                        </p:tav>
                                        <p:tav tm="100000">
                                          <p:val>
                                            <p:strVal val="#ppt_h"/>
                                          </p:val>
                                        </p:tav>
                                      </p:tavLst>
                                    </p:anim>
                                    <p:animEffect transition="in" filter="fade">
                                      <p:cBhvr>
                                        <p:cTn id="70" dur="250"/>
                                        <p:tgtEl>
                                          <p:spTgt spid="41"/>
                                        </p:tgtEl>
                                      </p:cBhvr>
                                    </p:animEffect>
                                  </p:childTnLst>
                                </p:cTn>
                              </p:par>
                            </p:childTnLst>
                          </p:cTn>
                        </p:par>
                        <p:par>
                          <p:cTn id="71" fill="hold">
                            <p:stCondLst>
                              <p:cond delay="4599"/>
                            </p:stCondLst>
                            <p:childTnLst>
                              <p:par>
                                <p:cTn id="72" presetID="53" presetClass="entr" presetSubtype="16"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250" fill="hold"/>
                                        <p:tgtEl>
                                          <p:spTgt spid="38"/>
                                        </p:tgtEl>
                                        <p:attrNameLst>
                                          <p:attrName>ppt_w</p:attrName>
                                        </p:attrNameLst>
                                      </p:cBhvr>
                                      <p:tavLst>
                                        <p:tav tm="0">
                                          <p:val>
                                            <p:fltVal val="0"/>
                                          </p:val>
                                        </p:tav>
                                        <p:tav tm="100000">
                                          <p:val>
                                            <p:strVal val="#ppt_w"/>
                                          </p:val>
                                        </p:tav>
                                      </p:tavLst>
                                    </p:anim>
                                    <p:anim calcmode="lin" valueType="num">
                                      <p:cBhvr>
                                        <p:cTn id="75" dur="250" fill="hold"/>
                                        <p:tgtEl>
                                          <p:spTgt spid="38"/>
                                        </p:tgtEl>
                                        <p:attrNameLst>
                                          <p:attrName>ppt_h</p:attrName>
                                        </p:attrNameLst>
                                      </p:cBhvr>
                                      <p:tavLst>
                                        <p:tav tm="0">
                                          <p:val>
                                            <p:fltVal val="0"/>
                                          </p:val>
                                        </p:tav>
                                        <p:tav tm="100000">
                                          <p:val>
                                            <p:strVal val="#ppt_h"/>
                                          </p:val>
                                        </p:tav>
                                      </p:tavLst>
                                    </p:anim>
                                    <p:animEffect transition="in" filter="fade">
                                      <p:cBhvr>
                                        <p:cTn id="76" dur="250"/>
                                        <p:tgtEl>
                                          <p:spTgt spid="38"/>
                                        </p:tgtEl>
                                      </p:cBhvr>
                                    </p:animEffect>
                                  </p:childTnLst>
                                </p:cTn>
                              </p:par>
                            </p:childTnLst>
                          </p:cTn>
                        </p:par>
                        <p:par>
                          <p:cTn id="77" fill="hold">
                            <p:stCondLst>
                              <p:cond delay="509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37"/>
                                        </p:tgtEl>
                                        <p:attrNameLst>
                                          <p:attrName>style.visibility</p:attrName>
                                        </p:attrNameLst>
                                      </p:cBhvr>
                                      <p:to>
                                        <p:strVal val="visible"/>
                                      </p:to>
                                    </p:set>
                                    <p:anim calcmode="lin" valueType="num">
                                      <p:cBhvr>
                                        <p:cTn id="80" dur="250" fill="hold"/>
                                        <p:tgtEl>
                                          <p:spTgt spid="37"/>
                                        </p:tgtEl>
                                        <p:attrNameLst>
                                          <p:attrName>ppt_w</p:attrName>
                                        </p:attrNameLst>
                                      </p:cBhvr>
                                      <p:tavLst>
                                        <p:tav tm="0">
                                          <p:val>
                                            <p:fltVal val="0"/>
                                          </p:val>
                                        </p:tav>
                                        <p:tav tm="100000">
                                          <p:val>
                                            <p:strVal val="#ppt_w"/>
                                          </p:val>
                                        </p:tav>
                                      </p:tavLst>
                                    </p:anim>
                                    <p:anim calcmode="lin" valueType="num">
                                      <p:cBhvr>
                                        <p:cTn id="81" dur="250" fill="hold"/>
                                        <p:tgtEl>
                                          <p:spTgt spid="37"/>
                                        </p:tgtEl>
                                        <p:attrNameLst>
                                          <p:attrName>ppt_h</p:attrName>
                                        </p:attrNameLst>
                                      </p:cBhvr>
                                      <p:tavLst>
                                        <p:tav tm="0">
                                          <p:val>
                                            <p:fltVal val="0"/>
                                          </p:val>
                                        </p:tav>
                                        <p:tav tm="100000">
                                          <p:val>
                                            <p:strVal val="#ppt_h"/>
                                          </p:val>
                                        </p:tav>
                                      </p:tavLst>
                                    </p:anim>
                                    <p:animEffect transition="in" filter="fade">
                                      <p:cBhvr>
                                        <p:cTn id="82" dur="250"/>
                                        <p:tgtEl>
                                          <p:spTgt spid="37"/>
                                        </p:tgtEl>
                                      </p:cBhvr>
                                    </p:animEffect>
                                  </p:childTnLst>
                                </p:cTn>
                              </p:par>
                            </p:childTnLst>
                          </p:cTn>
                        </p:par>
                        <p:par>
                          <p:cTn id="83" fill="hold">
                            <p:stCondLst>
                              <p:cond delay="6149"/>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250" fill="hold"/>
                                        <p:tgtEl>
                                          <p:spTgt spid="42"/>
                                        </p:tgtEl>
                                        <p:attrNameLst>
                                          <p:attrName>ppt_w</p:attrName>
                                        </p:attrNameLst>
                                      </p:cBhvr>
                                      <p:tavLst>
                                        <p:tav tm="0">
                                          <p:val>
                                            <p:fltVal val="0"/>
                                          </p:val>
                                        </p:tav>
                                        <p:tav tm="100000">
                                          <p:val>
                                            <p:strVal val="#ppt_w"/>
                                          </p:val>
                                        </p:tav>
                                      </p:tavLst>
                                    </p:anim>
                                    <p:anim calcmode="lin" valueType="num">
                                      <p:cBhvr>
                                        <p:cTn id="87" dur="250" fill="hold"/>
                                        <p:tgtEl>
                                          <p:spTgt spid="42"/>
                                        </p:tgtEl>
                                        <p:attrNameLst>
                                          <p:attrName>ppt_h</p:attrName>
                                        </p:attrNameLst>
                                      </p:cBhvr>
                                      <p:tavLst>
                                        <p:tav tm="0">
                                          <p:val>
                                            <p:fltVal val="0"/>
                                          </p:val>
                                        </p:tav>
                                        <p:tav tm="100000">
                                          <p:val>
                                            <p:strVal val="#ppt_h"/>
                                          </p:val>
                                        </p:tav>
                                      </p:tavLst>
                                    </p:anim>
                                    <p:animEffect transition="in" filter="fade">
                                      <p:cBhvr>
                                        <p:cTn id="88" dur="250"/>
                                        <p:tgtEl>
                                          <p:spTgt spid="42"/>
                                        </p:tgtEl>
                                      </p:cBhvr>
                                    </p:animEffect>
                                  </p:childTnLst>
                                </p:cTn>
                              </p:par>
                            </p:childTnLst>
                          </p:cTn>
                        </p:par>
                        <p:par>
                          <p:cTn id="89" fill="hold">
                            <p:stCondLst>
                              <p:cond delay="6649"/>
                            </p:stCondLst>
                            <p:childTnLst>
                              <p:par>
                                <p:cTn id="90" presetID="53" presetClass="entr" presetSubtype="16"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250" fill="hold"/>
                                        <p:tgtEl>
                                          <p:spTgt spid="34"/>
                                        </p:tgtEl>
                                        <p:attrNameLst>
                                          <p:attrName>ppt_w</p:attrName>
                                        </p:attrNameLst>
                                      </p:cBhvr>
                                      <p:tavLst>
                                        <p:tav tm="0">
                                          <p:val>
                                            <p:fltVal val="0"/>
                                          </p:val>
                                        </p:tav>
                                        <p:tav tm="100000">
                                          <p:val>
                                            <p:strVal val="#ppt_w"/>
                                          </p:val>
                                        </p:tav>
                                      </p:tavLst>
                                    </p:anim>
                                    <p:anim calcmode="lin" valueType="num">
                                      <p:cBhvr>
                                        <p:cTn id="93" dur="250" fill="hold"/>
                                        <p:tgtEl>
                                          <p:spTgt spid="34"/>
                                        </p:tgtEl>
                                        <p:attrNameLst>
                                          <p:attrName>ppt_h</p:attrName>
                                        </p:attrNameLst>
                                      </p:cBhvr>
                                      <p:tavLst>
                                        <p:tav tm="0">
                                          <p:val>
                                            <p:fltVal val="0"/>
                                          </p:val>
                                        </p:tav>
                                        <p:tav tm="100000">
                                          <p:val>
                                            <p:strVal val="#ppt_h"/>
                                          </p:val>
                                        </p:tav>
                                      </p:tavLst>
                                    </p:anim>
                                    <p:animEffect transition="in" filter="fade">
                                      <p:cBhvr>
                                        <p:cTn id="94" dur="250"/>
                                        <p:tgtEl>
                                          <p:spTgt spid="34"/>
                                        </p:tgtEl>
                                      </p:cBhvr>
                                    </p:animEffect>
                                  </p:childTnLst>
                                </p:cTn>
                              </p:par>
                            </p:childTnLst>
                          </p:cTn>
                        </p:par>
                        <p:par>
                          <p:cTn id="95" fill="hold">
                            <p:stCondLst>
                              <p:cond delay="7149"/>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33"/>
                                        </p:tgtEl>
                                        <p:attrNameLst>
                                          <p:attrName>style.visibility</p:attrName>
                                        </p:attrNameLst>
                                      </p:cBhvr>
                                      <p:to>
                                        <p:strVal val="visible"/>
                                      </p:to>
                                    </p:set>
                                    <p:anim calcmode="lin" valueType="num">
                                      <p:cBhvr>
                                        <p:cTn id="98" dur="250" fill="hold"/>
                                        <p:tgtEl>
                                          <p:spTgt spid="33"/>
                                        </p:tgtEl>
                                        <p:attrNameLst>
                                          <p:attrName>ppt_w</p:attrName>
                                        </p:attrNameLst>
                                      </p:cBhvr>
                                      <p:tavLst>
                                        <p:tav tm="0">
                                          <p:val>
                                            <p:fltVal val="0"/>
                                          </p:val>
                                        </p:tav>
                                        <p:tav tm="100000">
                                          <p:val>
                                            <p:strVal val="#ppt_w"/>
                                          </p:val>
                                        </p:tav>
                                      </p:tavLst>
                                    </p:anim>
                                    <p:anim calcmode="lin" valueType="num">
                                      <p:cBhvr>
                                        <p:cTn id="99" dur="250" fill="hold"/>
                                        <p:tgtEl>
                                          <p:spTgt spid="33"/>
                                        </p:tgtEl>
                                        <p:attrNameLst>
                                          <p:attrName>ppt_h</p:attrName>
                                        </p:attrNameLst>
                                      </p:cBhvr>
                                      <p:tavLst>
                                        <p:tav tm="0">
                                          <p:val>
                                            <p:fltVal val="0"/>
                                          </p:val>
                                        </p:tav>
                                        <p:tav tm="100000">
                                          <p:val>
                                            <p:strVal val="#ppt_h"/>
                                          </p:val>
                                        </p:tav>
                                      </p:tavLst>
                                    </p:anim>
                                    <p:animEffect transition="in" filter="fade">
                                      <p:cBhvr>
                                        <p:cTn id="100" dur="250"/>
                                        <p:tgtEl>
                                          <p:spTgt spid="33"/>
                                        </p:tgtEl>
                                      </p:cBhvr>
                                    </p:animEffect>
                                  </p:childTnLst>
                                </p:cTn>
                              </p:par>
                            </p:childTnLst>
                          </p:cTn>
                        </p:par>
                        <p:par>
                          <p:cTn id="101" fill="hold">
                            <p:stCondLst>
                              <p:cond delay="8199"/>
                            </p:stCondLst>
                            <p:childTnLst>
                              <p:par>
                                <p:cTn id="102" presetID="53" presetClass="entr" presetSubtype="16" fill="hold" nodeType="afterEffect">
                                  <p:stCondLst>
                                    <p:cond delay="0"/>
                                  </p:stCondLst>
                                  <p:childTnLst>
                                    <p:set>
                                      <p:cBhvr>
                                        <p:cTn id="103" dur="1" fill="hold">
                                          <p:stCondLst>
                                            <p:cond delay="0"/>
                                          </p:stCondLst>
                                        </p:cTn>
                                        <p:tgtEl>
                                          <p:spTgt spid="44"/>
                                        </p:tgtEl>
                                        <p:attrNameLst>
                                          <p:attrName>style.visibility</p:attrName>
                                        </p:attrNameLst>
                                      </p:cBhvr>
                                      <p:to>
                                        <p:strVal val="visible"/>
                                      </p:to>
                                    </p:set>
                                    <p:anim calcmode="lin" valueType="num">
                                      <p:cBhvr>
                                        <p:cTn id="104" dur="250" fill="hold"/>
                                        <p:tgtEl>
                                          <p:spTgt spid="44"/>
                                        </p:tgtEl>
                                        <p:attrNameLst>
                                          <p:attrName>ppt_w</p:attrName>
                                        </p:attrNameLst>
                                      </p:cBhvr>
                                      <p:tavLst>
                                        <p:tav tm="0">
                                          <p:val>
                                            <p:fltVal val="0"/>
                                          </p:val>
                                        </p:tav>
                                        <p:tav tm="100000">
                                          <p:val>
                                            <p:strVal val="#ppt_w"/>
                                          </p:val>
                                        </p:tav>
                                      </p:tavLst>
                                    </p:anim>
                                    <p:anim calcmode="lin" valueType="num">
                                      <p:cBhvr>
                                        <p:cTn id="105" dur="250" fill="hold"/>
                                        <p:tgtEl>
                                          <p:spTgt spid="44"/>
                                        </p:tgtEl>
                                        <p:attrNameLst>
                                          <p:attrName>ppt_h</p:attrName>
                                        </p:attrNameLst>
                                      </p:cBhvr>
                                      <p:tavLst>
                                        <p:tav tm="0">
                                          <p:val>
                                            <p:fltVal val="0"/>
                                          </p:val>
                                        </p:tav>
                                        <p:tav tm="100000">
                                          <p:val>
                                            <p:strVal val="#ppt_h"/>
                                          </p:val>
                                        </p:tav>
                                      </p:tavLst>
                                    </p:anim>
                                    <p:animEffect transition="in" filter="fade">
                                      <p:cBhvr>
                                        <p:cTn id="106" dur="250"/>
                                        <p:tgtEl>
                                          <p:spTgt spid="44"/>
                                        </p:tgtEl>
                                      </p:cBhvr>
                                    </p:animEffect>
                                  </p:childTnLst>
                                </p:cTn>
                              </p:par>
                            </p:childTnLst>
                          </p:cTn>
                        </p:par>
                        <p:par>
                          <p:cTn id="107" fill="hold">
                            <p:stCondLst>
                              <p:cond delay="8699"/>
                            </p:stCondLst>
                            <p:childTnLst>
                              <p:par>
                                <p:cTn id="108" presetID="53" presetClass="entr" presetSubtype="16"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p:cTn id="110" dur="250" fill="hold"/>
                                        <p:tgtEl>
                                          <p:spTgt spid="40"/>
                                        </p:tgtEl>
                                        <p:attrNameLst>
                                          <p:attrName>ppt_w</p:attrName>
                                        </p:attrNameLst>
                                      </p:cBhvr>
                                      <p:tavLst>
                                        <p:tav tm="0">
                                          <p:val>
                                            <p:fltVal val="0"/>
                                          </p:val>
                                        </p:tav>
                                        <p:tav tm="100000">
                                          <p:val>
                                            <p:strVal val="#ppt_w"/>
                                          </p:val>
                                        </p:tav>
                                      </p:tavLst>
                                    </p:anim>
                                    <p:anim calcmode="lin" valueType="num">
                                      <p:cBhvr>
                                        <p:cTn id="111" dur="250" fill="hold"/>
                                        <p:tgtEl>
                                          <p:spTgt spid="40"/>
                                        </p:tgtEl>
                                        <p:attrNameLst>
                                          <p:attrName>ppt_h</p:attrName>
                                        </p:attrNameLst>
                                      </p:cBhvr>
                                      <p:tavLst>
                                        <p:tav tm="0">
                                          <p:val>
                                            <p:fltVal val="0"/>
                                          </p:val>
                                        </p:tav>
                                        <p:tav tm="100000">
                                          <p:val>
                                            <p:strVal val="#ppt_h"/>
                                          </p:val>
                                        </p:tav>
                                      </p:tavLst>
                                    </p:anim>
                                    <p:animEffect transition="in" filter="fade">
                                      <p:cBhvr>
                                        <p:cTn id="112" dur="250"/>
                                        <p:tgtEl>
                                          <p:spTgt spid="40"/>
                                        </p:tgtEl>
                                      </p:cBhvr>
                                    </p:animEffect>
                                  </p:childTnLst>
                                </p:cTn>
                              </p:par>
                            </p:childTnLst>
                          </p:cTn>
                        </p:par>
                        <p:par>
                          <p:cTn id="113" fill="hold">
                            <p:stCondLst>
                              <p:cond delay="9199"/>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39"/>
                                        </p:tgtEl>
                                        <p:attrNameLst>
                                          <p:attrName>style.visibility</p:attrName>
                                        </p:attrNameLst>
                                      </p:cBhvr>
                                      <p:to>
                                        <p:strVal val="visible"/>
                                      </p:to>
                                    </p:set>
                                    <p:anim calcmode="lin" valueType="num">
                                      <p:cBhvr>
                                        <p:cTn id="116" dur="250" fill="hold"/>
                                        <p:tgtEl>
                                          <p:spTgt spid="39"/>
                                        </p:tgtEl>
                                        <p:attrNameLst>
                                          <p:attrName>ppt_w</p:attrName>
                                        </p:attrNameLst>
                                      </p:cBhvr>
                                      <p:tavLst>
                                        <p:tav tm="0">
                                          <p:val>
                                            <p:fltVal val="0"/>
                                          </p:val>
                                        </p:tav>
                                        <p:tav tm="100000">
                                          <p:val>
                                            <p:strVal val="#ppt_w"/>
                                          </p:val>
                                        </p:tav>
                                      </p:tavLst>
                                    </p:anim>
                                    <p:anim calcmode="lin" valueType="num">
                                      <p:cBhvr>
                                        <p:cTn id="117" dur="250" fill="hold"/>
                                        <p:tgtEl>
                                          <p:spTgt spid="39"/>
                                        </p:tgtEl>
                                        <p:attrNameLst>
                                          <p:attrName>ppt_h</p:attrName>
                                        </p:attrNameLst>
                                      </p:cBhvr>
                                      <p:tavLst>
                                        <p:tav tm="0">
                                          <p:val>
                                            <p:fltVal val="0"/>
                                          </p:val>
                                        </p:tav>
                                        <p:tav tm="100000">
                                          <p:val>
                                            <p:strVal val="#ppt_h"/>
                                          </p:val>
                                        </p:tav>
                                      </p:tavLst>
                                    </p:anim>
                                    <p:animEffect transition="in" filter="fade">
                                      <p:cBhvr>
                                        <p:cTn id="118" dur="250"/>
                                        <p:tgtEl>
                                          <p:spTgt spid="39"/>
                                        </p:tgtEl>
                                      </p:cBhvr>
                                    </p:animEffect>
                                  </p:childTnLst>
                                </p:cTn>
                              </p:par>
                            </p:childTnLst>
                          </p:cTn>
                        </p:par>
                        <p:par>
                          <p:cTn id="119" fill="hold">
                            <p:stCondLst>
                              <p:cond delay="10250"/>
                            </p:stCondLst>
                            <p:childTnLst>
                              <p:par>
                                <p:cTn id="120" presetID="53" presetClass="entr" presetSubtype="16" fill="hold" grpId="0" nodeType="afterEffect">
                                  <p:stCondLst>
                                    <p:cond delay="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250" fill="hold"/>
                                        <p:tgtEl>
                                          <p:spTgt spid="43"/>
                                        </p:tgtEl>
                                        <p:attrNameLst>
                                          <p:attrName>ppt_w</p:attrName>
                                        </p:attrNameLst>
                                      </p:cBhvr>
                                      <p:tavLst>
                                        <p:tav tm="0">
                                          <p:val>
                                            <p:fltVal val="0"/>
                                          </p:val>
                                        </p:tav>
                                        <p:tav tm="100000">
                                          <p:val>
                                            <p:strVal val="#ppt_w"/>
                                          </p:val>
                                        </p:tav>
                                      </p:tavLst>
                                    </p:anim>
                                    <p:anim calcmode="lin" valueType="num">
                                      <p:cBhvr>
                                        <p:cTn id="123" dur="250" fill="hold"/>
                                        <p:tgtEl>
                                          <p:spTgt spid="43"/>
                                        </p:tgtEl>
                                        <p:attrNameLst>
                                          <p:attrName>ppt_h</p:attrName>
                                        </p:attrNameLst>
                                      </p:cBhvr>
                                      <p:tavLst>
                                        <p:tav tm="0">
                                          <p:val>
                                            <p:fltVal val="0"/>
                                          </p:val>
                                        </p:tav>
                                        <p:tav tm="100000">
                                          <p:val>
                                            <p:strVal val="#ppt_h"/>
                                          </p:val>
                                        </p:tav>
                                      </p:tavLst>
                                    </p:anim>
                                    <p:animEffect transition="in" filter="fade">
                                      <p:cBhvr>
                                        <p:cTn id="124" dur="250"/>
                                        <p:tgtEl>
                                          <p:spTgt spid="43"/>
                                        </p:tgtEl>
                                      </p:cBhvr>
                                    </p:animEffect>
                                  </p:childTnLst>
                                </p:cTn>
                              </p:par>
                            </p:childTnLst>
                          </p:cTn>
                        </p:par>
                        <p:par>
                          <p:cTn id="125" fill="hold">
                            <p:stCondLst>
                              <p:cond delay="1075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250" fill="hold"/>
                                        <p:tgtEl>
                                          <p:spTgt spid="36"/>
                                        </p:tgtEl>
                                        <p:attrNameLst>
                                          <p:attrName>ppt_w</p:attrName>
                                        </p:attrNameLst>
                                      </p:cBhvr>
                                      <p:tavLst>
                                        <p:tav tm="0">
                                          <p:val>
                                            <p:fltVal val="0"/>
                                          </p:val>
                                        </p:tav>
                                        <p:tav tm="100000">
                                          <p:val>
                                            <p:strVal val="#ppt_w"/>
                                          </p:val>
                                        </p:tav>
                                      </p:tavLst>
                                    </p:anim>
                                    <p:anim calcmode="lin" valueType="num">
                                      <p:cBhvr>
                                        <p:cTn id="129" dur="250" fill="hold"/>
                                        <p:tgtEl>
                                          <p:spTgt spid="36"/>
                                        </p:tgtEl>
                                        <p:attrNameLst>
                                          <p:attrName>ppt_h</p:attrName>
                                        </p:attrNameLst>
                                      </p:cBhvr>
                                      <p:tavLst>
                                        <p:tav tm="0">
                                          <p:val>
                                            <p:fltVal val="0"/>
                                          </p:val>
                                        </p:tav>
                                        <p:tav tm="100000">
                                          <p:val>
                                            <p:strVal val="#ppt_h"/>
                                          </p:val>
                                        </p:tav>
                                      </p:tavLst>
                                    </p:anim>
                                    <p:animEffect transition="in" filter="fade">
                                      <p:cBhvr>
                                        <p:cTn id="130" dur="250"/>
                                        <p:tgtEl>
                                          <p:spTgt spid="36"/>
                                        </p:tgtEl>
                                      </p:cBhvr>
                                    </p:animEffect>
                                  </p:childTnLst>
                                </p:cTn>
                              </p:par>
                            </p:childTnLst>
                          </p:cTn>
                        </p:par>
                        <p:par>
                          <p:cTn id="131" fill="hold">
                            <p:stCondLst>
                              <p:cond delay="11250"/>
                            </p:stCondLst>
                            <p:childTnLst>
                              <p:par>
                                <p:cTn id="132" presetID="53" presetClass="entr" presetSubtype="16" fill="hold" grpId="0" nodeType="afterEffect">
                                  <p:stCondLst>
                                    <p:cond delay="0"/>
                                  </p:stCondLst>
                                  <p:iterate type="lt">
                                    <p:tmPct val="10000"/>
                                  </p:iterate>
                                  <p:childTnLst>
                                    <p:set>
                                      <p:cBhvr>
                                        <p:cTn id="133" dur="1" fill="hold">
                                          <p:stCondLst>
                                            <p:cond delay="0"/>
                                          </p:stCondLst>
                                        </p:cTn>
                                        <p:tgtEl>
                                          <p:spTgt spid="35"/>
                                        </p:tgtEl>
                                        <p:attrNameLst>
                                          <p:attrName>style.visibility</p:attrName>
                                        </p:attrNameLst>
                                      </p:cBhvr>
                                      <p:to>
                                        <p:strVal val="visible"/>
                                      </p:to>
                                    </p:set>
                                    <p:anim calcmode="lin" valueType="num">
                                      <p:cBhvr>
                                        <p:cTn id="134" dur="250" fill="hold"/>
                                        <p:tgtEl>
                                          <p:spTgt spid="35"/>
                                        </p:tgtEl>
                                        <p:attrNameLst>
                                          <p:attrName>ppt_w</p:attrName>
                                        </p:attrNameLst>
                                      </p:cBhvr>
                                      <p:tavLst>
                                        <p:tav tm="0">
                                          <p:val>
                                            <p:fltVal val="0"/>
                                          </p:val>
                                        </p:tav>
                                        <p:tav tm="100000">
                                          <p:val>
                                            <p:strVal val="#ppt_w"/>
                                          </p:val>
                                        </p:tav>
                                      </p:tavLst>
                                    </p:anim>
                                    <p:anim calcmode="lin" valueType="num">
                                      <p:cBhvr>
                                        <p:cTn id="135" dur="250" fill="hold"/>
                                        <p:tgtEl>
                                          <p:spTgt spid="35"/>
                                        </p:tgtEl>
                                        <p:attrNameLst>
                                          <p:attrName>ppt_h</p:attrName>
                                        </p:attrNameLst>
                                      </p:cBhvr>
                                      <p:tavLst>
                                        <p:tav tm="0">
                                          <p:val>
                                            <p:fltVal val="0"/>
                                          </p:val>
                                        </p:tav>
                                        <p:tav tm="100000">
                                          <p:val>
                                            <p:strVal val="#ppt_h"/>
                                          </p:val>
                                        </p:tav>
                                      </p:tavLst>
                                    </p:anim>
                                    <p:animEffect transition="in" filter="fade">
                                      <p:cBhvr>
                                        <p:cTn id="136" dur="250"/>
                                        <p:tgtEl>
                                          <p:spTgt spid="35"/>
                                        </p:tgtEl>
                                      </p:cBhvr>
                                    </p:animEffect>
                                  </p:childTnLst>
                                </p:cTn>
                              </p:par>
                            </p:childTnLst>
                          </p:cTn>
                        </p:par>
                      </p:childTnLst>
                    </p:cTn>
                  </p:par>
                  <p:par>
                    <p:cTn id="137" fill="hold">
                      <p:stCondLst>
                        <p:cond delay="indefinite"/>
                      </p:stCondLst>
                      <p:childTnLst>
                        <p:par>
                          <p:cTn id="138" fill="hold">
                            <p:stCondLst>
                              <p:cond delay="0"/>
                            </p:stCondLst>
                            <p:childTnLst>
                              <p:par>
                                <p:cTn id="139" presetID="29" presetClass="entr" presetSubtype="0" fill="hold" grpId="0" nodeType="clickEffect">
                                  <p:stCondLst>
                                    <p:cond delay="0"/>
                                  </p:stCondLst>
                                  <p:childTnLst>
                                    <p:set>
                                      <p:cBhvr>
                                        <p:cTn id="140" dur="1" fill="hold">
                                          <p:stCondLst>
                                            <p:cond delay="0"/>
                                          </p:stCondLst>
                                        </p:cTn>
                                        <p:tgtEl>
                                          <p:spTgt spid="16385"/>
                                        </p:tgtEl>
                                        <p:attrNameLst>
                                          <p:attrName>style.visibility</p:attrName>
                                        </p:attrNameLst>
                                      </p:cBhvr>
                                      <p:to>
                                        <p:strVal val="visible"/>
                                      </p:to>
                                    </p:set>
                                    <p:anim calcmode="lin" valueType="num">
                                      <p:cBhvr>
                                        <p:cTn id="141" dur="500" fill="hold"/>
                                        <p:tgtEl>
                                          <p:spTgt spid="16385"/>
                                        </p:tgtEl>
                                        <p:attrNameLst>
                                          <p:attrName>ppt_x</p:attrName>
                                        </p:attrNameLst>
                                      </p:cBhvr>
                                      <p:tavLst>
                                        <p:tav tm="0">
                                          <p:val>
                                            <p:strVal val="#ppt_x-.2"/>
                                          </p:val>
                                        </p:tav>
                                        <p:tav tm="100000">
                                          <p:val>
                                            <p:strVal val="#ppt_x"/>
                                          </p:val>
                                        </p:tav>
                                      </p:tavLst>
                                    </p:anim>
                                    <p:anim calcmode="lin" valueType="num">
                                      <p:cBhvr>
                                        <p:cTn id="142"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143" dur="500"/>
                                        <p:tgtEl>
                                          <p:spTgt spid="16385"/>
                                        </p:tgtEl>
                                      </p:cBhvr>
                                    </p:animEffect>
                                  </p:childTnLst>
                                </p:cTn>
                              </p:par>
                            </p:childTnLst>
                          </p:cTn>
                        </p:par>
                        <p:par>
                          <p:cTn id="144" fill="hold">
                            <p:stCondLst>
                              <p:cond delay="500"/>
                            </p:stCondLst>
                            <p:childTnLst>
                              <p:par>
                                <p:cTn id="145" presetID="53" presetClass="entr" presetSubtype="16" fill="hold" nodeType="afterEffect">
                                  <p:stCondLst>
                                    <p:cond delay="0"/>
                                  </p:stCondLst>
                                  <p:childTnLst>
                                    <p:set>
                                      <p:cBhvr>
                                        <p:cTn id="146" dur="1" fill="hold">
                                          <p:stCondLst>
                                            <p:cond delay="0"/>
                                          </p:stCondLst>
                                        </p:cTn>
                                        <p:tgtEl>
                                          <p:spTgt spid="16"/>
                                        </p:tgtEl>
                                        <p:attrNameLst>
                                          <p:attrName>style.visibility</p:attrName>
                                        </p:attrNameLst>
                                      </p:cBhvr>
                                      <p:to>
                                        <p:strVal val="visible"/>
                                      </p:to>
                                    </p:set>
                                    <p:anim calcmode="lin" valueType="num">
                                      <p:cBhvr>
                                        <p:cTn id="147" dur="500" fill="hold"/>
                                        <p:tgtEl>
                                          <p:spTgt spid="16"/>
                                        </p:tgtEl>
                                        <p:attrNameLst>
                                          <p:attrName>ppt_w</p:attrName>
                                        </p:attrNameLst>
                                      </p:cBhvr>
                                      <p:tavLst>
                                        <p:tav tm="0">
                                          <p:val>
                                            <p:fltVal val="0"/>
                                          </p:val>
                                        </p:tav>
                                        <p:tav tm="100000">
                                          <p:val>
                                            <p:strVal val="#ppt_w"/>
                                          </p:val>
                                        </p:tav>
                                      </p:tavLst>
                                    </p:anim>
                                    <p:anim calcmode="lin" valueType="num">
                                      <p:cBhvr>
                                        <p:cTn id="148" dur="500" fill="hold"/>
                                        <p:tgtEl>
                                          <p:spTgt spid="16"/>
                                        </p:tgtEl>
                                        <p:attrNameLst>
                                          <p:attrName>ppt_h</p:attrName>
                                        </p:attrNameLst>
                                      </p:cBhvr>
                                      <p:tavLst>
                                        <p:tav tm="0">
                                          <p:val>
                                            <p:fltVal val="0"/>
                                          </p:val>
                                        </p:tav>
                                        <p:tav tm="100000">
                                          <p:val>
                                            <p:strVal val="#ppt_h"/>
                                          </p:val>
                                        </p:tav>
                                      </p:tavLst>
                                    </p:anim>
                                    <p:animEffect transition="in" filter="fade">
                                      <p:cBhvr>
                                        <p:cTn id="149" dur="500"/>
                                        <p:tgtEl>
                                          <p:spTgt spid="16"/>
                                        </p:tgtEl>
                                      </p:cBhvr>
                                    </p:animEffect>
                                  </p:childTnLst>
                                </p:cTn>
                              </p:par>
                              <p:par>
                                <p:cTn id="150" presetID="35" presetClass="path" presetSubtype="0" accel="50000" decel="50000" fill="hold" nodeType="withEffect">
                                  <p:stCondLst>
                                    <p:cond delay="0"/>
                                  </p:stCondLst>
                                  <p:childTnLst>
                                    <p:animMotion origin="layout" path="M 0 -4.44444E-6 L -0.52956 -4.44444E-6 " pathEditMode="relative" rAng="0" ptsTypes="AA">
                                      <p:cBhvr>
                                        <p:cTn id="151"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bldLvl="0" animBg="1"/>
      <p:bldP spid="42" grpId="0" bldLvl="0" animBg="1"/>
      <p:bldP spid="43" grpId="0" bldLvl="0" animBg="1"/>
      <p:bldP spid="47" grpId="0" bldLvl="0" animBg="1"/>
      <p:bldP spid="163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578813" y="1542052"/>
            <a:ext cx="650653" cy="650653"/>
          </a:xfrm>
          <a:prstGeom prst="ellipse">
            <a:avLst/>
          </a:prstGeom>
          <a:solidFill>
            <a:schemeClr val="accent6"/>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椭圆 4"/>
          <p:cNvSpPr/>
          <p:nvPr/>
        </p:nvSpPr>
        <p:spPr>
          <a:xfrm>
            <a:off x="6587197" y="3086118"/>
            <a:ext cx="650653" cy="650653"/>
          </a:xfrm>
          <a:prstGeom prst="ellipse">
            <a:avLst/>
          </a:prstGeom>
          <a:solidFill>
            <a:srgbClr val="D6CF78"/>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p:nvPr/>
        </p:nvSpPr>
        <p:spPr>
          <a:xfrm>
            <a:off x="6578812" y="4640755"/>
            <a:ext cx="650653" cy="650653"/>
          </a:xfrm>
          <a:prstGeom prst="ellipse">
            <a:avLst/>
          </a:pr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1656"/>
          <p:cNvSpPr>
            <a:spLocks noEditPoints="1"/>
          </p:cNvSpPr>
          <p:nvPr/>
        </p:nvSpPr>
        <p:spPr bwMode="auto">
          <a:xfrm>
            <a:off x="6692363" y="1656930"/>
            <a:ext cx="423553" cy="420897"/>
          </a:xfrm>
          <a:custGeom>
            <a:avLst/>
            <a:gdLst>
              <a:gd name="T0" fmla="*/ 0 w 135"/>
              <a:gd name="T1" fmla="*/ 67 h 134"/>
              <a:gd name="T2" fmla="*/ 135 w 135"/>
              <a:gd name="T3" fmla="*/ 67 h 134"/>
              <a:gd name="T4" fmla="*/ 57 w 135"/>
              <a:gd name="T5" fmla="*/ 10 h 134"/>
              <a:gd name="T6" fmla="*/ 26 w 135"/>
              <a:gd name="T7" fmla="*/ 26 h 134"/>
              <a:gd name="T8" fmla="*/ 22 w 135"/>
              <a:gd name="T9" fmla="*/ 30 h 134"/>
              <a:gd name="T10" fmla="*/ 32 w 135"/>
              <a:gd name="T11" fmla="*/ 64 h 134"/>
              <a:gd name="T12" fmla="*/ 22 w 135"/>
              <a:gd name="T13" fmla="*/ 30 h 134"/>
              <a:gd name="T14" fmla="*/ 32 w 135"/>
              <a:gd name="T15" fmla="*/ 70 h 134"/>
              <a:gd name="T16" fmla="*/ 22 w 135"/>
              <a:gd name="T17" fmla="*/ 103 h 134"/>
              <a:gd name="T18" fmla="*/ 26 w 135"/>
              <a:gd name="T19" fmla="*/ 108 h 134"/>
              <a:gd name="T20" fmla="*/ 57 w 135"/>
              <a:gd name="T21" fmla="*/ 124 h 134"/>
              <a:gd name="T22" fmla="*/ 65 w 135"/>
              <a:gd name="T23" fmla="*/ 122 h 134"/>
              <a:gd name="T24" fmla="*/ 65 w 135"/>
              <a:gd name="T25" fmla="*/ 93 h 134"/>
              <a:gd name="T26" fmla="*/ 65 w 135"/>
              <a:gd name="T27" fmla="*/ 87 h 134"/>
              <a:gd name="T28" fmla="*/ 39 w 135"/>
              <a:gd name="T29" fmla="*/ 70 h 134"/>
              <a:gd name="T30" fmla="*/ 65 w 135"/>
              <a:gd name="T31" fmla="*/ 87 h 134"/>
              <a:gd name="T32" fmla="*/ 39 w 135"/>
              <a:gd name="T33" fmla="*/ 64 h 134"/>
              <a:gd name="T34" fmla="*/ 65 w 135"/>
              <a:gd name="T35" fmla="*/ 47 h 134"/>
              <a:gd name="T36" fmla="*/ 65 w 135"/>
              <a:gd name="T37" fmla="*/ 41 h 134"/>
              <a:gd name="T38" fmla="*/ 65 w 135"/>
              <a:gd name="T39" fmla="*/ 12 h 134"/>
              <a:gd name="T40" fmla="*/ 126 w 135"/>
              <a:gd name="T41" fmla="*/ 64 h 134"/>
              <a:gd name="T42" fmla="*/ 99 w 135"/>
              <a:gd name="T43" fmla="*/ 40 h 134"/>
              <a:gd name="T44" fmla="*/ 126 w 135"/>
              <a:gd name="T45" fmla="*/ 64 h 134"/>
              <a:gd name="T46" fmla="*/ 96 w 135"/>
              <a:gd name="T47" fmla="*/ 34 h 134"/>
              <a:gd name="T48" fmla="*/ 109 w 135"/>
              <a:gd name="T49" fmla="*/ 26 h 134"/>
              <a:gd name="T50" fmla="*/ 90 w 135"/>
              <a:gd name="T51" fmla="*/ 37 h 134"/>
              <a:gd name="T52" fmla="*/ 71 w 135"/>
              <a:gd name="T53" fmla="*/ 12 h 134"/>
              <a:gd name="T54" fmla="*/ 93 w 135"/>
              <a:gd name="T55" fmla="*/ 43 h 134"/>
              <a:gd name="T56" fmla="*/ 71 w 135"/>
              <a:gd name="T57" fmla="*/ 64 h 134"/>
              <a:gd name="T58" fmla="*/ 71 w 135"/>
              <a:gd name="T59" fmla="*/ 70 h 134"/>
              <a:gd name="T60" fmla="*/ 93 w 135"/>
              <a:gd name="T61" fmla="*/ 91 h 134"/>
              <a:gd name="T62" fmla="*/ 71 w 135"/>
              <a:gd name="T63" fmla="*/ 70 h 134"/>
              <a:gd name="T64" fmla="*/ 71 w 135"/>
              <a:gd name="T65" fmla="*/ 93 h 134"/>
              <a:gd name="T66" fmla="*/ 71 w 135"/>
              <a:gd name="T67" fmla="*/ 122 h 134"/>
              <a:gd name="T68" fmla="*/ 96 w 135"/>
              <a:gd name="T69" fmla="*/ 99 h 134"/>
              <a:gd name="T70" fmla="*/ 78 w 135"/>
              <a:gd name="T71" fmla="*/ 124 h 134"/>
              <a:gd name="T72" fmla="*/ 99 w 135"/>
              <a:gd name="T73" fmla="*/ 93 h 134"/>
              <a:gd name="T74" fmla="*/ 126 w 135"/>
              <a:gd name="T75" fmla="*/ 7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34">
                <a:moveTo>
                  <a:pt x="68" y="0"/>
                </a:moveTo>
                <a:cubicBezTo>
                  <a:pt x="31" y="0"/>
                  <a:pt x="0" y="30"/>
                  <a:pt x="0" y="67"/>
                </a:cubicBezTo>
                <a:cubicBezTo>
                  <a:pt x="0" y="104"/>
                  <a:pt x="31" y="134"/>
                  <a:pt x="68" y="134"/>
                </a:cubicBezTo>
                <a:cubicBezTo>
                  <a:pt x="105" y="134"/>
                  <a:pt x="135" y="104"/>
                  <a:pt x="135" y="67"/>
                </a:cubicBezTo>
                <a:cubicBezTo>
                  <a:pt x="135" y="30"/>
                  <a:pt x="105" y="0"/>
                  <a:pt x="68" y="0"/>
                </a:cubicBezTo>
                <a:close/>
                <a:moveTo>
                  <a:pt x="57" y="10"/>
                </a:moveTo>
                <a:cubicBezTo>
                  <a:pt x="52" y="15"/>
                  <a:pt x="44" y="23"/>
                  <a:pt x="39" y="34"/>
                </a:cubicBezTo>
                <a:cubicBezTo>
                  <a:pt x="33" y="31"/>
                  <a:pt x="29" y="28"/>
                  <a:pt x="26" y="26"/>
                </a:cubicBezTo>
                <a:cubicBezTo>
                  <a:pt x="35" y="17"/>
                  <a:pt x="46" y="12"/>
                  <a:pt x="57" y="10"/>
                </a:cubicBezTo>
                <a:close/>
                <a:moveTo>
                  <a:pt x="22" y="30"/>
                </a:moveTo>
                <a:cubicBezTo>
                  <a:pt x="25" y="33"/>
                  <a:pt x="30" y="37"/>
                  <a:pt x="37" y="40"/>
                </a:cubicBezTo>
                <a:cubicBezTo>
                  <a:pt x="34" y="48"/>
                  <a:pt x="33" y="56"/>
                  <a:pt x="32" y="64"/>
                </a:cubicBezTo>
                <a:cubicBezTo>
                  <a:pt x="31" y="64"/>
                  <a:pt x="11" y="64"/>
                  <a:pt x="10" y="64"/>
                </a:cubicBezTo>
                <a:cubicBezTo>
                  <a:pt x="10" y="52"/>
                  <a:pt x="15" y="40"/>
                  <a:pt x="22" y="30"/>
                </a:cubicBezTo>
                <a:close/>
                <a:moveTo>
                  <a:pt x="10" y="70"/>
                </a:moveTo>
                <a:cubicBezTo>
                  <a:pt x="11" y="70"/>
                  <a:pt x="31" y="70"/>
                  <a:pt x="32" y="70"/>
                </a:cubicBezTo>
                <a:cubicBezTo>
                  <a:pt x="33" y="78"/>
                  <a:pt x="34" y="86"/>
                  <a:pt x="37" y="93"/>
                </a:cubicBezTo>
                <a:cubicBezTo>
                  <a:pt x="30" y="97"/>
                  <a:pt x="25" y="101"/>
                  <a:pt x="22" y="103"/>
                </a:cubicBezTo>
                <a:cubicBezTo>
                  <a:pt x="15" y="94"/>
                  <a:pt x="10" y="82"/>
                  <a:pt x="10" y="70"/>
                </a:cubicBezTo>
                <a:close/>
                <a:moveTo>
                  <a:pt x="26" y="108"/>
                </a:moveTo>
                <a:cubicBezTo>
                  <a:pt x="29" y="106"/>
                  <a:pt x="33" y="102"/>
                  <a:pt x="39" y="99"/>
                </a:cubicBezTo>
                <a:cubicBezTo>
                  <a:pt x="44" y="111"/>
                  <a:pt x="52" y="119"/>
                  <a:pt x="57" y="124"/>
                </a:cubicBezTo>
                <a:cubicBezTo>
                  <a:pt x="46" y="122"/>
                  <a:pt x="35" y="116"/>
                  <a:pt x="26" y="108"/>
                </a:cubicBezTo>
                <a:close/>
                <a:moveTo>
                  <a:pt x="65" y="122"/>
                </a:moveTo>
                <a:cubicBezTo>
                  <a:pt x="59" y="118"/>
                  <a:pt x="51" y="109"/>
                  <a:pt x="45" y="97"/>
                </a:cubicBezTo>
                <a:cubicBezTo>
                  <a:pt x="51" y="95"/>
                  <a:pt x="58" y="93"/>
                  <a:pt x="65" y="93"/>
                </a:cubicBezTo>
                <a:cubicBezTo>
                  <a:pt x="65" y="94"/>
                  <a:pt x="65" y="119"/>
                  <a:pt x="65" y="122"/>
                </a:cubicBezTo>
                <a:close/>
                <a:moveTo>
                  <a:pt x="65" y="87"/>
                </a:moveTo>
                <a:cubicBezTo>
                  <a:pt x="57" y="87"/>
                  <a:pt x="50" y="88"/>
                  <a:pt x="43" y="91"/>
                </a:cubicBezTo>
                <a:cubicBezTo>
                  <a:pt x="40" y="84"/>
                  <a:pt x="39" y="77"/>
                  <a:pt x="39" y="70"/>
                </a:cubicBezTo>
                <a:cubicBezTo>
                  <a:pt x="40" y="70"/>
                  <a:pt x="63" y="70"/>
                  <a:pt x="65" y="70"/>
                </a:cubicBezTo>
                <a:cubicBezTo>
                  <a:pt x="65" y="71"/>
                  <a:pt x="65" y="86"/>
                  <a:pt x="65" y="87"/>
                </a:cubicBezTo>
                <a:close/>
                <a:moveTo>
                  <a:pt x="65" y="64"/>
                </a:moveTo>
                <a:cubicBezTo>
                  <a:pt x="63" y="64"/>
                  <a:pt x="40" y="64"/>
                  <a:pt x="39" y="64"/>
                </a:cubicBezTo>
                <a:cubicBezTo>
                  <a:pt x="39" y="56"/>
                  <a:pt x="40" y="49"/>
                  <a:pt x="43" y="43"/>
                </a:cubicBezTo>
                <a:cubicBezTo>
                  <a:pt x="50" y="45"/>
                  <a:pt x="57" y="47"/>
                  <a:pt x="65" y="47"/>
                </a:cubicBezTo>
                <a:cubicBezTo>
                  <a:pt x="65" y="48"/>
                  <a:pt x="65" y="62"/>
                  <a:pt x="65" y="64"/>
                </a:cubicBezTo>
                <a:close/>
                <a:moveTo>
                  <a:pt x="65" y="41"/>
                </a:moveTo>
                <a:cubicBezTo>
                  <a:pt x="58" y="40"/>
                  <a:pt x="51" y="39"/>
                  <a:pt x="45" y="37"/>
                </a:cubicBezTo>
                <a:cubicBezTo>
                  <a:pt x="51" y="24"/>
                  <a:pt x="59" y="16"/>
                  <a:pt x="65" y="12"/>
                </a:cubicBezTo>
                <a:cubicBezTo>
                  <a:pt x="65" y="14"/>
                  <a:pt x="65" y="39"/>
                  <a:pt x="65" y="41"/>
                </a:cubicBezTo>
                <a:close/>
                <a:moveTo>
                  <a:pt x="126" y="64"/>
                </a:moveTo>
                <a:cubicBezTo>
                  <a:pt x="125" y="64"/>
                  <a:pt x="104" y="64"/>
                  <a:pt x="103" y="64"/>
                </a:cubicBezTo>
                <a:cubicBezTo>
                  <a:pt x="103" y="56"/>
                  <a:pt x="101" y="48"/>
                  <a:pt x="99" y="40"/>
                </a:cubicBezTo>
                <a:cubicBezTo>
                  <a:pt x="106" y="37"/>
                  <a:pt x="111" y="33"/>
                  <a:pt x="113" y="30"/>
                </a:cubicBezTo>
                <a:cubicBezTo>
                  <a:pt x="121" y="40"/>
                  <a:pt x="125" y="52"/>
                  <a:pt x="126" y="64"/>
                </a:cubicBezTo>
                <a:close/>
                <a:moveTo>
                  <a:pt x="109" y="26"/>
                </a:moveTo>
                <a:cubicBezTo>
                  <a:pt x="107" y="28"/>
                  <a:pt x="103" y="31"/>
                  <a:pt x="96" y="34"/>
                </a:cubicBezTo>
                <a:cubicBezTo>
                  <a:pt x="91" y="23"/>
                  <a:pt x="84" y="15"/>
                  <a:pt x="78" y="10"/>
                </a:cubicBezTo>
                <a:cubicBezTo>
                  <a:pt x="90" y="12"/>
                  <a:pt x="101" y="17"/>
                  <a:pt x="109" y="26"/>
                </a:cubicBezTo>
                <a:close/>
                <a:moveTo>
                  <a:pt x="71" y="12"/>
                </a:moveTo>
                <a:cubicBezTo>
                  <a:pt x="76" y="16"/>
                  <a:pt x="85" y="24"/>
                  <a:pt x="90" y="37"/>
                </a:cubicBezTo>
                <a:cubicBezTo>
                  <a:pt x="84" y="39"/>
                  <a:pt x="78" y="40"/>
                  <a:pt x="71" y="41"/>
                </a:cubicBezTo>
                <a:cubicBezTo>
                  <a:pt x="71" y="39"/>
                  <a:pt x="71" y="14"/>
                  <a:pt x="71" y="12"/>
                </a:cubicBezTo>
                <a:close/>
                <a:moveTo>
                  <a:pt x="71" y="47"/>
                </a:moveTo>
                <a:cubicBezTo>
                  <a:pt x="79" y="47"/>
                  <a:pt x="86" y="45"/>
                  <a:pt x="93" y="43"/>
                </a:cubicBezTo>
                <a:cubicBezTo>
                  <a:pt x="95" y="49"/>
                  <a:pt x="97" y="56"/>
                  <a:pt x="97" y="64"/>
                </a:cubicBezTo>
                <a:cubicBezTo>
                  <a:pt x="95" y="64"/>
                  <a:pt x="72" y="64"/>
                  <a:pt x="71" y="64"/>
                </a:cubicBezTo>
                <a:cubicBezTo>
                  <a:pt x="71" y="62"/>
                  <a:pt x="71" y="48"/>
                  <a:pt x="71" y="47"/>
                </a:cubicBezTo>
                <a:close/>
                <a:moveTo>
                  <a:pt x="71" y="70"/>
                </a:moveTo>
                <a:cubicBezTo>
                  <a:pt x="72" y="70"/>
                  <a:pt x="95" y="70"/>
                  <a:pt x="97" y="70"/>
                </a:cubicBezTo>
                <a:cubicBezTo>
                  <a:pt x="97" y="77"/>
                  <a:pt x="95" y="84"/>
                  <a:pt x="93" y="91"/>
                </a:cubicBezTo>
                <a:cubicBezTo>
                  <a:pt x="86" y="88"/>
                  <a:pt x="79" y="87"/>
                  <a:pt x="71" y="87"/>
                </a:cubicBezTo>
                <a:cubicBezTo>
                  <a:pt x="71" y="86"/>
                  <a:pt x="71" y="71"/>
                  <a:pt x="71" y="70"/>
                </a:cubicBezTo>
                <a:close/>
                <a:moveTo>
                  <a:pt x="71" y="122"/>
                </a:moveTo>
                <a:cubicBezTo>
                  <a:pt x="71" y="119"/>
                  <a:pt x="71" y="94"/>
                  <a:pt x="71" y="93"/>
                </a:cubicBezTo>
                <a:cubicBezTo>
                  <a:pt x="78" y="93"/>
                  <a:pt x="84" y="95"/>
                  <a:pt x="90" y="97"/>
                </a:cubicBezTo>
                <a:cubicBezTo>
                  <a:pt x="85" y="109"/>
                  <a:pt x="76" y="118"/>
                  <a:pt x="71" y="122"/>
                </a:cubicBezTo>
                <a:close/>
                <a:moveTo>
                  <a:pt x="78" y="124"/>
                </a:moveTo>
                <a:cubicBezTo>
                  <a:pt x="84" y="119"/>
                  <a:pt x="91" y="111"/>
                  <a:pt x="96" y="99"/>
                </a:cubicBezTo>
                <a:cubicBezTo>
                  <a:pt x="103" y="102"/>
                  <a:pt x="107" y="106"/>
                  <a:pt x="109" y="108"/>
                </a:cubicBezTo>
                <a:cubicBezTo>
                  <a:pt x="101" y="116"/>
                  <a:pt x="90" y="122"/>
                  <a:pt x="78" y="124"/>
                </a:cubicBezTo>
                <a:close/>
                <a:moveTo>
                  <a:pt x="113" y="103"/>
                </a:moveTo>
                <a:cubicBezTo>
                  <a:pt x="111" y="101"/>
                  <a:pt x="106" y="97"/>
                  <a:pt x="99" y="93"/>
                </a:cubicBezTo>
                <a:cubicBezTo>
                  <a:pt x="101" y="86"/>
                  <a:pt x="103" y="78"/>
                  <a:pt x="103" y="70"/>
                </a:cubicBezTo>
                <a:cubicBezTo>
                  <a:pt x="104" y="70"/>
                  <a:pt x="125" y="70"/>
                  <a:pt x="126" y="70"/>
                </a:cubicBezTo>
                <a:cubicBezTo>
                  <a:pt x="125" y="82"/>
                  <a:pt x="121" y="94"/>
                  <a:pt x="113" y="10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8" name="组合 7"/>
          <p:cNvGrpSpPr/>
          <p:nvPr/>
        </p:nvGrpSpPr>
        <p:grpSpPr>
          <a:xfrm>
            <a:off x="6704889" y="3203810"/>
            <a:ext cx="415269" cy="415269"/>
            <a:chOff x="11030066" y="2731563"/>
            <a:chExt cx="473075" cy="473075"/>
          </a:xfrm>
          <a:solidFill>
            <a:schemeClr val="bg1"/>
          </a:solidFill>
        </p:grpSpPr>
        <p:sp>
          <p:nvSpPr>
            <p:cNvPr id="9" name="Freeform 2083"/>
            <p:cNvSpPr>
              <a:spLocks noEditPoints="1"/>
            </p:cNvSpPr>
            <p:nvPr/>
          </p:nvSpPr>
          <p:spPr bwMode="auto">
            <a:xfrm>
              <a:off x="11030066" y="2731563"/>
              <a:ext cx="473075" cy="473075"/>
            </a:xfrm>
            <a:custGeom>
              <a:avLst/>
              <a:gdLst>
                <a:gd name="T0" fmla="*/ 63 w 126"/>
                <a:gd name="T1" fmla="*/ 0 h 126"/>
                <a:gd name="T2" fmla="*/ 0 w 126"/>
                <a:gd name="T3" fmla="*/ 63 h 126"/>
                <a:gd name="T4" fmla="*/ 63 w 126"/>
                <a:gd name="T5" fmla="*/ 126 h 126"/>
                <a:gd name="T6" fmla="*/ 126 w 126"/>
                <a:gd name="T7" fmla="*/ 63 h 126"/>
                <a:gd name="T8" fmla="*/ 63 w 126"/>
                <a:gd name="T9" fmla="*/ 0 h 126"/>
                <a:gd name="T10" fmla="*/ 63 w 126"/>
                <a:gd name="T11" fmla="*/ 118 h 126"/>
                <a:gd name="T12" fmla="*/ 9 w 126"/>
                <a:gd name="T13" fmla="*/ 63 h 126"/>
                <a:gd name="T14" fmla="*/ 63 w 126"/>
                <a:gd name="T15" fmla="*/ 9 h 126"/>
                <a:gd name="T16" fmla="*/ 118 w 126"/>
                <a:gd name="T17" fmla="*/ 63 h 126"/>
                <a:gd name="T18" fmla="*/ 63 w 126"/>
                <a:gd name="T19"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6">
                  <a:moveTo>
                    <a:pt x="63" y="0"/>
                  </a:moveTo>
                  <a:cubicBezTo>
                    <a:pt x="29" y="0"/>
                    <a:pt x="0" y="29"/>
                    <a:pt x="0" y="63"/>
                  </a:cubicBezTo>
                  <a:cubicBezTo>
                    <a:pt x="0" y="98"/>
                    <a:pt x="29" y="126"/>
                    <a:pt x="63" y="126"/>
                  </a:cubicBezTo>
                  <a:cubicBezTo>
                    <a:pt x="98" y="126"/>
                    <a:pt x="126" y="98"/>
                    <a:pt x="126" y="63"/>
                  </a:cubicBezTo>
                  <a:cubicBezTo>
                    <a:pt x="126" y="29"/>
                    <a:pt x="98" y="0"/>
                    <a:pt x="63" y="0"/>
                  </a:cubicBezTo>
                  <a:close/>
                  <a:moveTo>
                    <a:pt x="63" y="118"/>
                  </a:moveTo>
                  <a:cubicBezTo>
                    <a:pt x="33" y="118"/>
                    <a:pt x="9" y="93"/>
                    <a:pt x="9" y="63"/>
                  </a:cubicBezTo>
                  <a:cubicBezTo>
                    <a:pt x="9" y="33"/>
                    <a:pt x="33" y="9"/>
                    <a:pt x="63" y="9"/>
                  </a:cubicBezTo>
                  <a:cubicBezTo>
                    <a:pt x="93" y="9"/>
                    <a:pt x="118" y="33"/>
                    <a:pt x="118" y="63"/>
                  </a:cubicBezTo>
                  <a:cubicBezTo>
                    <a:pt x="118" y="93"/>
                    <a:pt x="93" y="118"/>
                    <a:pt x="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 name="Freeform 2084"/>
            <p:cNvSpPr/>
            <p:nvPr/>
          </p:nvSpPr>
          <p:spPr bwMode="auto">
            <a:xfrm>
              <a:off x="11225329" y="2795063"/>
              <a:ext cx="85725" cy="107950"/>
            </a:xfrm>
            <a:custGeom>
              <a:avLst/>
              <a:gdLst>
                <a:gd name="T0" fmla="*/ 14 w 54"/>
                <a:gd name="T1" fmla="*/ 26 h 68"/>
                <a:gd name="T2" fmla="*/ 43 w 54"/>
                <a:gd name="T3" fmla="*/ 68 h 68"/>
                <a:gd name="T4" fmla="*/ 54 w 54"/>
                <a:gd name="T5" fmla="*/ 68 h 68"/>
                <a:gd name="T6" fmla="*/ 54 w 54"/>
                <a:gd name="T7" fmla="*/ 0 h 68"/>
                <a:gd name="T8" fmla="*/ 40 w 54"/>
                <a:gd name="T9" fmla="*/ 0 h 68"/>
                <a:gd name="T10" fmla="*/ 40 w 54"/>
                <a:gd name="T11" fmla="*/ 42 h 68"/>
                <a:gd name="T12" fmla="*/ 12 w 54"/>
                <a:gd name="T13" fmla="*/ 0 h 68"/>
                <a:gd name="T14" fmla="*/ 0 w 54"/>
                <a:gd name="T15" fmla="*/ 0 h 68"/>
                <a:gd name="T16" fmla="*/ 0 w 54"/>
                <a:gd name="T17" fmla="*/ 68 h 68"/>
                <a:gd name="T18" fmla="*/ 14 w 54"/>
                <a:gd name="T19" fmla="*/ 68 h 68"/>
                <a:gd name="T20" fmla="*/ 14 w 54"/>
                <a:gd name="T21"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8">
                  <a:moveTo>
                    <a:pt x="14" y="26"/>
                  </a:moveTo>
                  <a:lnTo>
                    <a:pt x="43" y="68"/>
                  </a:lnTo>
                  <a:lnTo>
                    <a:pt x="54" y="68"/>
                  </a:lnTo>
                  <a:lnTo>
                    <a:pt x="54" y="0"/>
                  </a:lnTo>
                  <a:lnTo>
                    <a:pt x="40" y="0"/>
                  </a:lnTo>
                  <a:lnTo>
                    <a:pt x="40" y="42"/>
                  </a:lnTo>
                  <a:lnTo>
                    <a:pt x="12" y="0"/>
                  </a:lnTo>
                  <a:lnTo>
                    <a:pt x="0" y="0"/>
                  </a:lnTo>
                  <a:lnTo>
                    <a:pt x="0" y="68"/>
                  </a:lnTo>
                  <a:lnTo>
                    <a:pt x="14" y="68"/>
                  </a:lnTo>
                  <a:lnTo>
                    <a:pt x="1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 name="Freeform 2085"/>
            <p:cNvSpPr/>
            <p:nvPr/>
          </p:nvSpPr>
          <p:spPr bwMode="auto">
            <a:xfrm>
              <a:off x="11228504" y="3031600"/>
              <a:ext cx="79375" cy="112713"/>
            </a:xfrm>
            <a:custGeom>
              <a:avLst/>
              <a:gdLst>
                <a:gd name="T0" fmla="*/ 19 w 21"/>
                <a:gd name="T1" fmla="*/ 15 h 30"/>
                <a:gd name="T2" fmla="*/ 13 w 21"/>
                <a:gd name="T3" fmla="*/ 13 h 30"/>
                <a:gd name="T4" fmla="*/ 10 w 21"/>
                <a:gd name="T5" fmla="*/ 12 h 30"/>
                <a:gd name="T6" fmla="*/ 7 w 21"/>
                <a:gd name="T7" fmla="*/ 11 h 30"/>
                <a:gd name="T8" fmla="*/ 6 w 21"/>
                <a:gd name="T9" fmla="*/ 10 h 30"/>
                <a:gd name="T10" fmla="*/ 6 w 21"/>
                <a:gd name="T11" fmla="*/ 9 h 30"/>
                <a:gd name="T12" fmla="*/ 7 w 21"/>
                <a:gd name="T13" fmla="*/ 6 h 30"/>
                <a:gd name="T14" fmla="*/ 11 w 21"/>
                <a:gd name="T15" fmla="*/ 5 h 30"/>
                <a:gd name="T16" fmla="*/ 14 w 21"/>
                <a:gd name="T17" fmla="*/ 6 h 30"/>
                <a:gd name="T18" fmla="*/ 17 w 21"/>
                <a:gd name="T19" fmla="*/ 7 h 30"/>
                <a:gd name="T20" fmla="*/ 20 w 21"/>
                <a:gd name="T21" fmla="*/ 4 h 30"/>
                <a:gd name="T22" fmla="*/ 16 w 21"/>
                <a:gd name="T23" fmla="*/ 1 h 30"/>
                <a:gd name="T24" fmla="*/ 11 w 21"/>
                <a:gd name="T25" fmla="*/ 0 h 30"/>
                <a:gd name="T26" fmla="*/ 3 w 21"/>
                <a:gd name="T27" fmla="*/ 3 h 30"/>
                <a:gd name="T28" fmla="*/ 1 w 21"/>
                <a:gd name="T29" fmla="*/ 9 h 30"/>
                <a:gd name="T30" fmla="*/ 3 w 21"/>
                <a:gd name="T31" fmla="*/ 15 h 30"/>
                <a:gd name="T32" fmla="*/ 9 w 21"/>
                <a:gd name="T33" fmla="*/ 17 h 30"/>
                <a:gd name="T34" fmla="*/ 12 w 21"/>
                <a:gd name="T35" fmla="*/ 18 h 30"/>
                <a:gd name="T36" fmla="*/ 14 w 21"/>
                <a:gd name="T37" fmla="*/ 18 h 30"/>
                <a:gd name="T38" fmla="*/ 15 w 21"/>
                <a:gd name="T39" fmla="*/ 19 h 30"/>
                <a:gd name="T40" fmla="*/ 16 w 21"/>
                <a:gd name="T41" fmla="*/ 21 h 30"/>
                <a:gd name="T42" fmla="*/ 10 w 21"/>
                <a:gd name="T43" fmla="*/ 25 h 30"/>
                <a:gd name="T44" fmla="*/ 6 w 21"/>
                <a:gd name="T45" fmla="*/ 24 h 30"/>
                <a:gd name="T46" fmla="*/ 3 w 21"/>
                <a:gd name="T47" fmla="*/ 22 h 30"/>
                <a:gd name="T48" fmla="*/ 0 w 21"/>
                <a:gd name="T49" fmla="*/ 26 h 30"/>
                <a:gd name="T50" fmla="*/ 4 w 21"/>
                <a:gd name="T51" fmla="*/ 29 h 30"/>
                <a:gd name="T52" fmla="*/ 10 w 21"/>
                <a:gd name="T53" fmla="*/ 30 h 30"/>
                <a:gd name="T54" fmla="*/ 18 w 21"/>
                <a:gd name="T55" fmla="*/ 28 h 30"/>
                <a:gd name="T56" fmla="*/ 21 w 21"/>
                <a:gd name="T57" fmla="*/ 21 h 30"/>
                <a:gd name="T58" fmla="*/ 21 w 21"/>
                <a:gd name="T59" fmla="*/ 18 h 30"/>
                <a:gd name="T60" fmla="*/ 19 w 21"/>
                <a:gd name="T6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30">
                  <a:moveTo>
                    <a:pt x="19" y="15"/>
                  </a:moveTo>
                  <a:cubicBezTo>
                    <a:pt x="18" y="14"/>
                    <a:pt x="16" y="13"/>
                    <a:pt x="13" y="13"/>
                  </a:cubicBezTo>
                  <a:cubicBezTo>
                    <a:pt x="10" y="12"/>
                    <a:pt x="10" y="12"/>
                    <a:pt x="10" y="12"/>
                  </a:cubicBezTo>
                  <a:cubicBezTo>
                    <a:pt x="9" y="12"/>
                    <a:pt x="8" y="12"/>
                    <a:pt x="7" y="11"/>
                  </a:cubicBezTo>
                  <a:cubicBezTo>
                    <a:pt x="7" y="11"/>
                    <a:pt x="7" y="10"/>
                    <a:pt x="6" y="10"/>
                  </a:cubicBezTo>
                  <a:cubicBezTo>
                    <a:pt x="6" y="10"/>
                    <a:pt x="6" y="9"/>
                    <a:pt x="6" y="9"/>
                  </a:cubicBezTo>
                  <a:cubicBezTo>
                    <a:pt x="6" y="8"/>
                    <a:pt x="7" y="7"/>
                    <a:pt x="7" y="6"/>
                  </a:cubicBezTo>
                  <a:cubicBezTo>
                    <a:pt x="8" y="5"/>
                    <a:pt x="9" y="5"/>
                    <a:pt x="11" y="5"/>
                  </a:cubicBezTo>
                  <a:cubicBezTo>
                    <a:pt x="12" y="5"/>
                    <a:pt x="13" y="5"/>
                    <a:pt x="14" y="6"/>
                  </a:cubicBezTo>
                  <a:cubicBezTo>
                    <a:pt x="15" y="6"/>
                    <a:pt x="16" y="6"/>
                    <a:pt x="17" y="7"/>
                  </a:cubicBezTo>
                  <a:cubicBezTo>
                    <a:pt x="20" y="4"/>
                    <a:pt x="20" y="4"/>
                    <a:pt x="20" y="4"/>
                  </a:cubicBezTo>
                  <a:cubicBezTo>
                    <a:pt x="19" y="2"/>
                    <a:pt x="18" y="1"/>
                    <a:pt x="16" y="1"/>
                  </a:cubicBezTo>
                  <a:cubicBezTo>
                    <a:pt x="15" y="0"/>
                    <a:pt x="13" y="0"/>
                    <a:pt x="11" y="0"/>
                  </a:cubicBezTo>
                  <a:cubicBezTo>
                    <a:pt x="8" y="0"/>
                    <a:pt x="5" y="1"/>
                    <a:pt x="3" y="3"/>
                  </a:cubicBezTo>
                  <a:cubicBezTo>
                    <a:pt x="2" y="4"/>
                    <a:pt x="1" y="6"/>
                    <a:pt x="1" y="9"/>
                  </a:cubicBezTo>
                  <a:cubicBezTo>
                    <a:pt x="1" y="11"/>
                    <a:pt x="1" y="13"/>
                    <a:pt x="3" y="15"/>
                  </a:cubicBezTo>
                  <a:cubicBezTo>
                    <a:pt x="4" y="16"/>
                    <a:pt x="6" y="17"/>
                    <a:pt x="9" y="17"/>
                  </a:cubicBezTo>
                  <a:cubicBezTo>
                    <a:pt x="12" y="18"/>
                    <a:pt x="12" y="18"/>
                    <a:pt x="12" y="18"/>
                  </a:cubicBezTo>
                  <a:cubicBezTo>
                    <a:pt x="13" y="18"/>
                    <a:pt x="13" y="18"/>
                    <a:pt x="14" y="18"/>
                  </a:cubicBezTo>
                  <a:cubicBezTo>
                    <a:pt x="14" y="18"/>
                    <a:pt x="14" y="19"/>
                    <a:pt x="15" y="19"/>
                  </a:cubicBezTo>
                  <a:cubicBezTo>
                    <a:pt x="15" y="19"/>
                    <a:pt x="16" y="20"/>
                    <a:pt x="16" y="21"/>
                  </a:cubicBezTo>
                  <a:cubicBezTo>
                    <a:pt x="16" y="24"/>
                    <a:pt x="14" y="25"/>
                    <a:pt x="10" y="25"/>
                  </a:cubicBezTo>
                  <a:cubicBezTo>
                    <a:pt x="9" y="25"/>
                    <a:pt x="8" y="25"/>
                    <a:pt x="6" y="24"/>
                  </a:cubicBezTo>
                  <a:cubicBezTo>
                    <a:pt x="5" y="24"/>
                    <a:pt x="4" y="23"/>
                    <a:pt x="3" y="22"/>
                  </a:cubicBezTo>
                  <a:cubicBezTo>
                    <a:pt x="0" y="26"/>
                    <a:pt x="0" y="26"/>
                    <a:pt x="0" y="26"/>
                  </a:cubicBezTo>
                  <a:cubicBezTo>
                    <a:pt x="1" y="28"/>
                    <a:pt x="2" y="29"/>
                    <a:pt x="4" y="29"/>
                  </a:cubicBezTo>
                  <a:cubicBezTo>
                    <a:pt x="6" y="30"/>
                    <a:pt x="8" y="30"/>
                    <a:pt x="10" y="30"/>
                  </a:cubicBezTo>
                  <a:cubicBezTo>
                    <a:pt x="13" y="30"/>
                    <a:pt x="16" y="29"/>
                    <a:pt x="18" y="28"/>
                  </a:cubicBezTo>
                  <a:cubicBezTo>
                    <a:pt x="20" y="26"/>
                    <a:pt x="21" y="24"/>
                    <a:pt x="21" y="21"/>
                  </a:cubicBezTo>
                  <a:cubicBezTo>
                    <a:pt x="21" y="20"/>
                    <a:pt x="21" y="19"/>
                    <a:pt x="21" y="18"/>
                  </a:cubicBezTo>
                  <a:cubicBezTo>
                    <a:pt x="20" y="17"/>
                    <a:pt x="20" y="16"/>
                    <a:pt x="1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 name="Freeform 2086"/>
            <p:cNvSpPr/>
            <p:nvPr/>
          </p:nvSpPr>
          <p:spPr bwMode="auto">
            <a:xfrm>
              <a:off x="11090391" y="2930000"/>
              <a:ext cx="357188" cy="79375"/>
            </a:xfrm>
            <a:custGeom>
              <a:avLst/>
              <a:gdLst>
                <a:gd name="T0" fmla="*/ 0 w 225"/>
                <a:gd name="T1" fmla="*/ 24 h 50"/>
                <a:gd name="T2" fmla="*/ 111 w 225"/>
                <a:gd name="T3" fmla="*/ 50 h 50"/>
                <a:gd name="T4" fmla="*/ 225 w 225"/>
                <a:gd name="T5" fmla="*/ 24 h 50"/>
                <a:gd name="T6" fmla="*/ 111 w 225"/>
                <a:gd name="T7" fmla="*/ 0 h 50"/>
                <a:gd name="T8" fmla="*/ 0 w 225"/>
                <a:gd name="T9" fmla="*/ 24 h 50"/>
              </a:gdLst>
              <a:ahLst/>
              <a:cxnLst>
                <a:cxn ang="0">
                  <a:pos x="T0" y="T1"/>
                </a:cxn>
                <a:cxn ang="0">
                  <a:pos x="T2" y="T3"/>
                </a:cxn>
                <a:cxn ang="0">
                  <a:pos x="T4" y="T5"/>
                </a:cxn>
                <a:cxn ang="0">
                  <a:pos x="T6" y="T7"/>
                </a:cxn>
                <a:cxn ang="0">
                  <a:pos x="T8" y="T9"/>
                </a:cxn>
              </a:cxnLst>
              <a:rect l="0" t="0" r="r" b="b"/>
              <a:pathLst>
                <a:path w="225" h="50">
                  <a:moveTo>
                    <a:pt x="0" y="24"/>
                  </a:moveTo>
                  <a:lnTo>
                    <a:pt x="111" y="50"/>
                  </a:lnTo>
                  <a:lnTo>
                    <a:pt x="225" y="24"/>
                  </a:lnTo>
                  <a:lnTo>
                    <a:pt x="111"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3" name="组合 12"/>
          <p:cNvGrpSpPr/>
          <p:nvPr/>
        </p:nvGrpSpPr>
        <p:grpSpPr>
          <a:xfrm>
            <a:off x="6674653" y="4747442"/>
            <a:ext cx="458971" cy="437279"/>
            <a:chOff x="4150420" y="2637483"/>
            <a:chExt cx="638175" cy="608013"/>
          </a:xfrm>
          <a:solidFill>
            <a:schemeClr val="bg1"/>
          </a:solidFill>
        </p:grpSpPr>
        <p:sp>
          <p:nvSpPr>
            <p:cNvPr id="14" name="Freeform 1726"/>
            <p:cNvSpPr>
              <a:spLocks noEditPoints="1"/>
            </p:cNvSpPr>
            <p:nvPr/>
          </p:nvSpPr>
          <p:spPr bwMode="auto">
            <a:xfrm>
              <a:off x="4150420" y="2637483"/>
              <a:ext cx="638175" cy="608013"/>
            </a:xfrm>
            <a:custGeom>
              <a:avLst/>
              <a:gdLst>
                <a:gd name="T0" fmla="*/ 53 w 170"/>
                <a:gd name="T1" fmla="*/ 9 h 162"/>
                <a:gd name="T2" fmla="*/ 17 w 170"/>
                <a:gd name="T3" fmla="*/ 108 h 162"/>
                <a:gd name="T4" fmla="*/ 116 w 170"/>
                <a:gd name="T5" fmla="*/ 144 h 162"/>
                <a:gd name="T6" fmla="*/ 152 w 170"/>
                <a:gd name="T7" fmla="*/ 45 h 162"/>
                <a:gd name="T8" fmla="*/ 110 w 170"/>
                <a:gd name="T9" fmla="*/ 7 h 162"/>
                <a:gd name="T10" fmla="*/ 53 w 170"/>
                <a:gd name="T11" fmla="*/ 9 h 162"/>
                <a:gd name="T12" fmla="*/ 108 w 170"/>
                <a:gd name="T13" fmla="*/ 14 h 162"/>
                <a:gd name="T14" fmla="*/ 146 w 170"/>
                <a:gd name="T15" fmla="*/ 48 h 162"/>
                <a:gd name="T16" fmla="*/ 113 w 170"/>
                <a:gd name="T17" fmla="*/ 138 h 162"/>
                <a:gd name="T18" fmla="*/ 24 w 170"/>
                <a:gd name="T19" fmla="*/ 105 h 162"/>
                <a:gd name="T20" fmla="*/ 56 w 170"/>
                <a:gd name="T21" fmla="*/ 16 h 162"/>
                <a:gd name="T22" fmla="*/ 108 w 170"/>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62">
                  <a:moveTo>
                    <a:pt x="53" y="9"/>
                  </a:moveTo>
                  <a:cubicBezTo>
                    <a:pt x="16" y="26"/>
                    <a:pt x="0" y="71"/>
                    <a:pt x="17" y="108"/>
                  </a:cubicBezTo>
                  <a:cubicBezTo>
                    <a:pt x="34" y="145"/>
                    <a:pt x="79" y="162"/>
                    <a:pt x="116" y="144"/>
                  </a:cubicBezTo>
                  <a:cubicBezTo>
                    <a:pt x="153" y="127"/>
                    <a:pt x="170" y="83"/>
                    <a:pt x="152" y="45"/>
                  </a:cubicBezTo>
                  <a:cubicBezTo>
                    <a:pt x="144" y="27"/>
                    <a:pt x="129" y="14"/>
                    <a:pt x="110" y="7"/>
                  </a:cubicBezTo>
                  <a:cubicBezTo>
                    <a:pt x="92" y="0"/>
                    <a:pt x="71" y="1"/>
                    <a:pt x="53" y="9"/>
                  </a:cubicBezTo>
                  <a:close/>
                  <a:moveTo>
                    <a:pt x="108" y="14"/>
                  </a:moveTo>
                  <a:cubicBezTo>
                    <a:pt x="125" y="20"/>
                    <a:pt x="138" y="32"/>
                    <a:pt x="146" y="48"/>
                  </a:cubicBezTo>
                  <a:cubicBezTo>
                    <a:pt x="161" y="82"/>
                    <a:pt x="147" y="122"/>
                    <a:pt x="113" y="138"/>
                  </a:cubicBezTo>
                  <a:cubicBezTo>
                    <a:pt x="79" y="153"/>
                    <a:pt x="39" y="139"/>
                    <a:pt x="24" y="105"/>
                  </a:cubicBezTo>
                  <a:cubicBezTo>
                    <a:pt x="8" y="71"/>
                    <a:pt x="23" y="31"/>
                    <a:pt x="56" y="16"/>
                  </a:cubicBezTo>
                  <a:cubicBezTo>
                    <a:pt x="73" y="8"/>
                    <a:pt x="91" y="7"/>
                    <a:pt x="10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5" name="Freeform 1727"/>
            <p:cNvSpPr>
              <a:spLocks noEditPoints="1"/>
            </p:cNvSpPr>
            <p:nvPr/>
          </p:nvSpPr>
          <p:spPr bwMode="auto">
            <a:xfrm>
              <a:off x="4361558" y="2816870"/>
              <a:ext cx="214313" cy="214313"/>
            </a:xfrm>
            <a:custGeom>
              <a:avLst/>
              <a:gdLst>
                <a:gd name="T0" fmla="*/ 6 w 57"/>
                <a:gd name="T1" fmla="*/ 39 h 57"/>
                <a:gd name="T2" fmla="*/ 39 w 57"/>
                <a:gd name="T3" fmla="*/ 52 h 57"/>
                <a:gd name="T4" fmla="*/ 52 w 57"/>
                <a:gd name="T5" fmla="*/ 18 h 57"/>
                <a:gd name="T6" fmla="*/ 18 w 57"/>
                <a:gd name="T7" fmla="*/ 6 h 57"/>
                <a:gd name="T8" fmla="*/ 6 w 57"/>
                <a:gd name="T9" fmla="*/ 39 h 57"/>
                <a:gd name="T10" fmla="*/ 24 w 57"/>
                <a:gd name="T11" fmla="*/ 18 h 57"/>
                <a:gd name="T12" fmla="*/ 39 w 57"/>
                <a:gd name="T13" fmla="*/ 24 h 57"/>
                <a:gd name="T14" fmla="*/ 33 w 57"/>
                <a:gd name="T15" fmla="*/ 39 h 57"/>
                <a:gd name="T16" fmla="*/ 18 w 57"/>
                <a:gd name="T17" fmla="*/ 33 h 57"/>
                <a:gd name="T18" fmla="*/ 24 w 57"/>
                <a:gd name="T1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6" y="39"/>
                  </a:moveTo>
                  <a:cubicBezTo>
                    <a:pt x="12" y="52"/>
                    <a:pt x="27" y="57"/>
                    <a:pt x="39" y="52"/>
                  </a:cubicBezTo>
                  <a:cubicBezTo>
                    <a:pt x="52" y="46"/>
                    <a:pt x="57" y="31"/>
                    <a:pt x="52" y="18"/>
                  </a:cubicBezTo>
                  <a:cubicBezTo>
                    <a:pt x="46" y="6"/>
                    <a:pt x="31" y="0"/>
                    <a:pt x="18" y="6"/>
                  </a:cubicBezTo>
                  <a:cubicBezTo>
                    <a:pt x="5" y="12"/>
                    <a:pt x="0" y="27"/>
                    <a:pt x="6" y="39"/>
                  </a:cubicBezTo>
                  <a:close/>
                  <a:moveTo>
                    <a:pt x="24" y="18"/>
                  </a:moveTo>
                  <a:cubicBezTo>
                    <a:pt x="30" y="16"/>
                    <a:pt x="36" y="18"/>
                    <a:pt x="39" y="24"/>
                  </a:cubicBezTo>
                  <a:cubicBezTo>
                    <a:pt x="42" y="30"/>
                    <a:pt x="39" y="36"/>
                    <a:pt x="33" y="39"/>
                  </a:cubicBezTo>
                  <a:cubicBezTo>
                    <a:pt x="28" y="42"/>
                    <a:pt x="21" y="39"/>
                    <a:pt x="18" y="33"/>
                  </a:cubicBezTo>
                  <a:cubicBezTo>
                    <a:pt x="16" y="28"/>
                    <a:pt x="18" y="21"/>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 name="Freeform 1728"/>
            <p:cNvSpPr/>
            <p:nvPr/>
          </p:nvSpPr>
          <p:spPr bwMode="auto">
            <a:xfrm>
              <a:off x="4290120" y="2723208"/>
              <a:ext cx="107950" cy="93663"/>
            </a:xfrm>
            <a:custGeom>
              <a:avLst/>
              <a:gdLst>
                <a:gd name="T0" fmla="*/ 27 w 29"/>
                <a:gd name="T1" fmla="*/ 0 h 25"/>
                <a:gd name="T2" fmla="*/ 24 w 29"/>
                <a:gd name="T3" fmla="*/ 2 h 25"/>
                <a:gd name="T4" fmla="*/ 1 w 29"/>
                <a:gd name="T5" fmla="*/ 21 h 25"/>
                <a:gd name="T6" fmla="*/ 1 w 29"/>
                <a:gd name="T7" fmla="*/ 23 h 25"/>
                <a:gd name="T8" fmla="*/ 2 w 29"/>
                <a:gd name="T9" fmla="*/ 24 h 25"/>
                <a:gd name="T10" fmla="*/ 2 w 29"/>
                <a:gd name="T11" fmla="*/ 25 h 25"/>
                <a:gd name="T12" fmla="*/ 4 w 29"/>
                <a:gd name="T13" fmla="*/ 24 h 25"/>
                <a:gd name="T14" fmla="*/ 26 w 29"/>
                <a:gd name="T15" fmla="*/ 6 h 25"/>
                <a:gd name="T16" fmla="*/ 28 w 29"/>
                <a:gd name="T17" fmla="*/ 5 h 25"/>
                <a:gd name="T18" fmla="*/ 29 w 29"/>
                <a:gd name="T19" fmla="*/ 3 h 25"/>
                <a:gd name="T20" fmla="*/ 29 w 29"/>
                <a:gd name="T21" fmla="*/ 2 h 25"/>
                <a:gd name="T22" fmla="*/ 29 w 29"/>
                <a:gd name="T23" fmla="*/ 1 h 25"/>
                <a:gd name="T24" fmla="*/ 28 w 29"/>
                <a:gd name="T25" fmla="*/ 0 h 25"/>
                <a:gd name="T26" fmla="*/ 27 w 2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7" y="0"/>
                  </a:moveTo>
                  <a:cubicBezTo>
                    <a:pt x="27" y="0"/>
                    <a:pt x="24" y="2"/>
                    <a:pt x="24" y="2"/>
                  </a:cubicBezTo>
                  <a:cubicBezTo>
                    <a:pt x="15" y="6"/>
                    <a:pt x="7" y="13"/>
                    <a:pt x="1" y="21"/>
                  </a:cubicBezTo>
                  <a:cubicBezTo>
                    <a:pt x="0" y="22"/>
                    <a:pt x="0" y="22"/>
                    <a:pt x="1" y="23"/>
                  </a:cubicBezTo>
                  <a:cubicBezTo>
                    <a:pt x="1" y="23"/>
                    <a:pt x="1" y="24"/>
                    <a:pt x="2" y="24"/>
                  </a:cubicBezTo>
                  <a:cubicBezTo>
                    <a:pt x="2" y="25"/>
                    <a:pt x="2" y="25"/>
                    <a:pt x="2" y="25"/>
                  </a:cubicBezTo>
                  <a:cubicBezTo>
                    <a:pt x="3" y="25"/>
                    <a:pt x="4" y="25"/>
                    <a:pt x="4" y="24"/>
                  </a:cubicBezTo>
                  <a:cubicBezTo>
                    <a:pt x="10" y="16"/>
                    <a:pt x="17" y="10"/>
                    <a:pt x="26" y="6"/>
                  </a:cubicBezTo>
                  <a:cubicBezTo>
                    <a:pt x="26" y="6"/>
                    <a:pt x="28" y="5"/>
                    <a:pt x="28" y="5"/>
                  </a:cubicBezTo>
                  <a:cubicBezTo>
                    <a:pt x="29" y="5"/>
                    <a:pt x="29" y="4"/>
                    <a:pt x="29" y="3"/>
                  </a:cubicBezTo>
                  <a:cubicBezTo>
                    <a:pt x="29" y="3"/>
                    <a:pt x="29" y="3"/>
                    <a:pt x="29" y="2"/>
                  </a:cubicBezTo>
                  <a:cubicBezTo>
                    <a:pt x="29" y="1"/>
                    <a:pt x="29" y="1"/>
                    <a:pt x="29" y="1"/>
                  </a:cubicBezTo>
                  <a:cubicBezTo>
                    <a:pt x="29" y="1"/>
                    <a:pt x="28" y="1"/>
                    <a:pt x="28" y="0"/>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7" name="Freeform 1729"/>
            <p:cNvSpPr/>
            <p:nvPr/>
          </p:nvSpPr>
          <p:spPr bwMode="auto">
            <a:xfrm>
              <a:off x="4537770" y="3031183"/>
              <a:ext cx="107950" cy="93663"/>
            </a:xfrm>
            <a:custGeom>
              <a:avLst/>
              <a:gdLst>
                <a:gd name="T0" fmla="*/ 25 w 29"/>
                <a:gd name="T1" fmla="*/ 1 h 25"/>
                <a:gd name="T2" fmla="*/ 4 w 29"/>
                <a:gd name="T3" fmla="*/ 20 h 25"/>
                <a:gd name="T4" fmla="*/ 1 w 29"/>
                <a:gd name="T5" fmla="*/ 21 h 25"/>
                <a:gd name="T6" fmla="*/ 0 w 29"/>
                <a:gd name="T7" fmla="*/ 22 h 25"/>
                <a:gd name="T8" fmla="*/ 0 w 29"/>
                <a:gd name="T9" fmla="*/ 23 h 25"/>
                <a:gd name="T10" fmla="*/ 1 w 29"/>
                <a:gd name="T11" fmla="*/ 24 h 25"/>
                <a:gd name="T12" fmla="*/ 2 w 29"/>
                <a:gd name="T13" fmla="*/ 25 h 25"/>
                <a:gd name="T14" fmla="*/ 3 w 29"/>
                <a:gd name="T15" fmla="*/ 25 h 25"/>
                <a:gd name="T16" fmla="*/ 6 w 29"/>
                <a:gd name="T17" fmla="*/ 24 h 25"/>
                <a:gd name="T18" fmla="*/ 29 w 29"/>
                <a:gd name="T19" fmla="*/ 4 h 25"/>
                <a:gd name="T20" fmla="*/ 29 w 29"/>
                <a:gd name="T21" fmla="*/ 3 h 25"/>
                <a:gd name="T22" fmla="*/ 28 w 29"/>
                <a:gd name="T23" fmla="*/ 1 h 25"/>
                <a:gd name="T24" fmla="*/ 27 w 29"/>
                <a:gd name="T25" fmla="*/ 1 h 25"/>
                <a:gd name="T26" fmla="*/ 25 w 29"/>
                <a:gd name="T2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5" y="1"/>
                  </a:moveTo>
                  <a:cubicBezTo>
                    <a:pt x="19" y="9"/>
                    <a:pt x="12" y="16"/>
                    <a:pt x="4" y="20"/>
                  </a:cubicBezTo>
                  <a:cubicBezTo>
                    <a:pt x="4" y="20"/>
                    <a:pt x="1" y="21"/>
                    <a:pt x="1" y="21"/>
                  </a:cubicBezTo>
                  <a:cubicBezTo>
                    <a:pt x="1" y="21"/>
                    <a:pt x="0" y="22"/>
                    <a:pt x="0" y="22"/>
                  </a:cubicBezTo>
                  <a:cubicBezTo>
                    <a:pt x="0" y="23"/>
                    <a:pt x="0" y="23"/>
                    <a:pt x="0" y="23"/>
                  </a:cubicBezTo>
                  <a:cubicBezTo>
                    <a:pt x="1" y="24"/>
                    <a:pt x="1" y="24"/>
                    <a:pt x="1" y="24"/>
                  </a:cubicBezTo>
                  <a:cubicBezTo>
                    <a:pt x="1" y="24"/>
                    <a:pt x="1" y="25"/>
                    <a:pt x="2" y="25"/>
                  </a:cubicBezTo>
                  <a:cubicBezTo>
                    <a:pt x="2" y="25"/>
                    <a:pt x="2" y="25"/>
                    <a:pt x="3" y="25"/>
                  </a:cubicBezTo>
                  <a:cubicBezTo>
                    <a:pt x="6" y="24"/>
                    <a:pt x="6" y="24"/>
                    <a:pt x="6" y="24"/>
                  </a:cubicBezTo>
                  <a:cubicBezTo>
                    <a:pt x="15" y="20"/>
                    <a:pt x="23" y="13"/>
                    <a:pt x="29" y="4"/>
                  </a:cubicBezTo>
                  <a:cubicBezTo>
                    <a:pt x="29" y="4"/>
                    <a:pt x="29" y="3"/>
                    <a:pt x="29" y="3"/>
                  </a:cubicBezTo>
                  <a:cubicBezTo>
                    <a:pt x="29" y="2"/>
                    <a:pt x="28" y="2"/>
                    <a:pt x="28" y="1"/>
                  </a:cubicBezTo>
                  <a:cubicBezTo>
                    <a:pt x="27" y="1"/>
                    <a:pt x="27" y="1"/>
                    <a:pt x="27" y="1"/>
                  </a:cubicBezTo>
                  <a:cubicBezTo>
                    <a:pt x="27" y="0"/>
                    <a:pt x="25" y="1"/>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8" name="Freeform 1730"/>
            <p:cNvSpPr/>
            <p:nvPr/>
          </p:nvSpPr>
          <p:spPr bwMode="auto">
            <a:xfrm>
              <a:off x="4526658" y="3016895"/>
              <a:ext cx="90488" cy="74613"/>
            </a:xfrm>
            <a:custGeom>
              <a:avLst/>
              <a:gdLst>
                <a:gd name="T0" fmla="*/ 20 w 24"/>
                <a:gd name="T1" fmla="*/ 0 h 20"/>
                <a:gd name="T2" fmla="*/ 3 w 24"/>
                <a:gd name="T3" fmla="*/ 15 h 20"/>
                <a:gd name="T4" fmla="*/ 4 w 24"/>
                <a:gd name="T5" fmla="*/ 15 h 20"/>
                <a:gd name="T6" fmla="*/ 1 w 24"/>
                <a:gd name="T7" fmla="*/ 16 h 20"/>
                <a:gd name="T8" fmla="*/ 0 w 24"/>
                <a:gd name="T9" fmla="*/ 17 h 20"/>
                <a:gd name="T10" fmla="*/ 0 w 24"/>
                <a:gd name="T11" fmla="*/ 18 h 20"/>
                <a:gd name="T12" fmla="*/ 0 w 24"/>
                <a:gd name="T13" fmla="*/ 19 h 20"/>
                <a:gd name="T14" fmla="*/ 1 w 24"/>
                <a:gd name="T15" fmla="*/ 20 h 20"/>
                <a:gd name="T16" fmla="*/ 3 w 24"/>
                <a:gd name="T17" fmla="*/ 20 h 20"/>
                <a:gd name="T18" fmla="*/ 5 w 24"/>
                <a:gd name="T19" fmla="*/ 19 h 20"/>
                <a:gd name="T20" fmla="*/ 24 w 24"/>
                <a:gd name="T21" fmla="*/ 3 h 20"/>
                <a:gd name="T22" fmla="*/ 24 w 24"/>
                <a:gd name="T23" fmla="*/ 2 h 20"/>
                <a:gd name="T24" fmla="*/ 24 w 24"/>
                <a:gd name="T25" fmla="*/ 1 h 20"/>
                <a:gd name="T26" fmla="*/ 23 w 24"/>
                <a:gd name="T27" fmla="*/ 0 h 20"/>
                <a:gd name="T28" fmla="*/ 20 w 24"/>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0">
                  <a:moveTo>
                    <a:pt x="20" y="0"/>
                  </a:moveTo>
                  <a:cubicBezTo>
                    <a:pt x="16" y="7"/>
                    <a:pt x="10" y="12"/>
                    <a:pt x="3" y="15"/>
                  </a:cubicBezTo>
                  <a:cubicBezTo>
                    <a:pt x="3" y="15"/>
                    <a:pt x="4" y="15"/>
                    <a:pt x="4" y="15"/>
                  </a:cubicBezTo>
                  <a:cubicBezTo>
                    <a:pt x="1" y="16"/>
                    <a:pt x="1" y="16"/>
                    <a:pt x="1" y="16"/>
                  </a:cubicBezTo>
                  <a:cubicBezTo>
                    <a:pt x="1" y="16"/>
                    <a:pt x="0" y="16"/>
                    <a:pt x="0" y="17"/>
                  </a:cubicBezTo>
                  <a:cubicBezTo>
                    <a:pt x="0" y="17"/>
                    <a:pt x="0" y="18"/>
                    <a:pt x="0" y="18"/>
                  </a:cubicBezTo>
                  <a:cubicBezTo>
                    <a:pt x="0" y="19"/>
                    <a:pt x="0" y="19"/>
                    <a:pt x="0" y="19"/>
                  </a:cubicBezTo>
                  <a:cubicBezTo>
                    <a:pt x="1" y="20"/>
                    <a:pt x="1" y="20"/>
                    <a:pt x="1" y="20"/>
                  </a:cubicBezTo>
                  <a:cubicBezTo>
                    <a:pt x="2" y="20"/>
                    <a:pt x="2" y="20"/>
                    <a:pt x="3" y="20"/>
                  </a:cubicBezTo>
                  <a:cubicBezTo>
                    <a:pt x="5" y="19"/>
                    <a:pt x="5" y="19"/>
                    <a:pt x="5" y="19"/>
                  </a:cubicBezTo>
                  <a:cubicBezTo>
                    <a:pt x="12" y="16"/>
                    <a:pt x="19" y="10"/>
                    <a:pt x="24" y="3"/>
                  </a:cubicBezTo>
                  <a:cubicBezTo>
                    <a:pt x="24" y="3"/>
                    <a:pt x="24" y="2"/>
                    <a:pt x="24" y="2"/>
                  </a:cubicBezTo>
                  <a:cubicBezTo>
                    <a:pt x="24" y="1"/>
                    <a:pt x="24" y="1"/>
                    <a:pt x="24" y="1"/>
                  </a:cubicBezTo>
                  <a:cubicBezTo>
                    <a:pt x="23" y="0"/>
                    <a:pt x="23" y="0"/>
                    <a:pt x="23" y="0"/>
                  </a:cubicBezTo>
                  <a:cubicBezTo>
                    <a:pt x="22" y="0"/>
                    <a:pt x="21"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9" name="Freeform 1731"/>
            <p:cNvSpPr/>
            <p:nvPr/>
          </p:nvSpPr>
          <p:spPr bwMode="auto">
            <a:xfrm>
              <a:off x="4320283" y="2756545"/>
              <a:ext cx="90488" cy="79375"/>
            </a:xfrm>
            <a:custGeom>
              <a:avLst/>
              <a:gdLst>
                <a:gd name="T0" fmla="*/ 22 w 24"/>
                <a:gd name="T1" fmla="*/ 0 h 21"/>
                <a:gd name="T2" fmla="*/ 20 w 24"/>
                <a:gd name="T3" fmla="*/ 1 h 21"/>
                <a:gd name="T4" fmla="*/ 19 w 24"/>
                <a:gd name="T5" fmla="*/ 1 h 21"/>
                <a:gd name="T6" fmla="*/ 19 w 24"/>
                <a:gd name="T7" fmla="*/ 1 h 21"/>
                <a:gd name="T8" fmla="*/ 0 w 24"/>
                <a:gd name="T9" fmla="*/ 17 h 21"/>
                <a:gd name="T10" fmla="*/ 0 w 24"/>
                <a:gd name="T11" fmla="*/ 19 h 21"/>
                <a:gd name="T12" fmla="*/ 1 w 24"/>
                <a:gd name="T13" fmla="*/ 20 h 21"/>
                <a:gd name="T14" fmla="*/ 2 w 24"/>
                <a:gd name="T15" fmla="*/ 20 h 21"/>
                <a:gd name="T16" fmla="*/ 4 w 24"/>
                <a:gd name="T17" fmla="*/ 20 h 21"/>
                <a:gd name="T18" fmla="*/ 21 w 24"/>
                <a:gd name="T19" fmla="*/ 5 h 21"/>
                <a:gd name="T20" fmla="*/ 23 w 24"/>
                <a:gd name="T21" fmla="*/ 5 h 21"/>
                <a:gd name="T22" fmla="*/ 24 w 24"/>
                <a:gd name="T23" fmla="*/ 3 h 21"/>
                <a:gd name="T24" fmla="*/ 24 w 24"/>
                <a:gd name="T25" fmla="*/ 2 h 21"/>
                <a:gd name="T26" fmla="*/ 24 w 24"/>
                <a:gd name="T27" fmla="*/ 1 h 21"/>
                <a:gd name="T28" fmla="*/ 23 w 24"/>
                <a:gd name="T29" fmla="*/ 0 h 21"/>
                <a:gd name="T30" fmla="*/ 22 w 24"/>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1">
                  <a:moveTo>
                    <a:pt x="22" y="0"/>
                  </a:moveTo>
                  <a:cubicBezTo>
                    <a:pt x="20" y="1"/>
                    <a:pt x="20" y="1"/>
                    <a:pt x="20" y="1"/>
                  </a:cubicBezTo>
                  <a:cubicBezTo>
                    <a:pt x="19" y="1"/>
                    <a:pt x="19" y="1"/>
                    <a:pt x="19" y="1"/>
                  </a:cubicBezTo>
                  <a:cubicBezTo>
                    <a:pt x="19" y="1"/>
                    <a:pt x="19" y="1"/>
                    <a:pt x="19" y="1"/>
                  </a:cubicBezTo>
                  <a:cubicBezTo>
                    <a:pt x="12" y="5"/>
                    <a:pt x="5" y="10"/>
                    <a:pt x="0" y="17"/>
                  </a:cubicBezTo>
                  <a:cubicBezTo>
                    <a:pt x="0" y="18"/>
                    <a:pt x="0" y="18"/>
                    <a:pt x="0" y="19"/>
                  </a:cubicBezTo>
                  <a:cubicBezTo>
                    <a:pt x="0" y="19"/>
                    <a:pt x="1" y="20"/>
                    <a:pt x="1" y="20"/>
                  </a:cubicBezTo>
                  <a:cubicBezTo>
                    <a:pt x="2" y="20"/>
                    <a:pt x="2" y="20"/>
                    <a:pt x="2" y="20"/>
                  </a:cubicBezTo>
                  <a:cubicBezTo>
                    <a:pt x="2" y="21"/>
                    <a:pt x="4" y="21"/>
                    <a:pt x="4" y="20"/>
                  </a:cubicBezTo>
                  <a:cubicBezTo>
                    <a:pt x="9" y="14"/>
                    <a:pt x="15" y="8"/>
                    <a:pt x="21" y="5"/>
                  </a:cubicBezTo>
                  <a:cubicBezTo>
                    <a:pt x="21" y="5"/>
                    <a:pt x="23" y="5"/>
                    <a:pt x="23" y="5"/>
                  </a:cubicBezTo>
                  <a:cubicBezTo>
                    <a:pt x="24" y="4"/>
                    <a:pt x="24" y="3"/>
                    <a:pt x="24" y="3"/>
                  </a:cubicBezTo>
                  <a:cubicBezTo>
                    <a:pt x="24" y="2"/>
                    <a:pt x="24" y="2"/>
                    <a:pt x="24" y="2"/>
                  </a:cubicBezTo>
                  <a:cubicBezTo>
                    <a:pt x="24" y="1"/>
                    <a:pt x="24" y="1"/>
                    <a:pt x="24" y="1"/>
                  </a:cubicBezTo>
                  <a:cubicBezTo>
                    <a:pt x="24" y="1"/>
                    <a:pt x="23" y="0"/>
                    <a:pt x="23" y="0"/>
                  </a:cubicBezTo>
                  <a:cubicBezTo>
                    <a:pt x="23"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0" name="Freeform 1732"/>
            <p:cNvSpPr/>
            <p:nvPr/>
          </p:nvSpPr>
          <p:spPr bwMode="auto">
            <a:xfrm>
              <a:off x="4515545" y="2997845"/>
              <a:ext cx="74613" cy="63500"/>
            </a:xfrm>
            <a:custGeom>
              <a:avLst/>
              <a:gdLst>
                <a:gd name="T0" fmla="*/ 15 w 20"/>
                <a:gd name="T1" fmla="*/ 0 h 17"/>
                <a:gd name="T2" fmla="*/ 2 w 20"/>
                <a:gd name="T3" fmla="*/ 12 h 17"/>
                <a:gd name="T4" fmla="*/ 1 w 20"/>
                <a:gd name="T5" fmla="*/ 12 h 17"/>
                <a:gd name="T6" fmla="*/ 0 w 20"/>
                <a:gd name="T7" fmla="*/ 14 h 17"/>
                <a:gd name="T8" fmla="*/ 0 w 20"/>
                <a:gd name="T9" fmla="*/ 15 h 17"/>
                <a:gd name="T10" fmla="*/ 1 w 20"/>
                <a:gd name="T11" fmla="*/ 16 h 17"/>
                <a:gd name="T12" fmla="*/ 3 w 20"/>
                <a:gd name="T13" fmla="*/ 17 h 17"/>
                <a:gd name="T14" fmla="*/ 4 w 20"/>
                <a:gd name="T15" fmla="*/ 16 h 17"/>
                <a:gd name="T16" fmla="*/ 19 w 20"/>
                <a:gd name="T17" fmla="*/ 3 h 17"/>
                <a:gd name="T18" fmla="*/ 19 w 20"/>
                <a:gd name="T19" fmla="*/ 2 h 17"/>
                <a:gd name="T20" fmla="*/ 19 w 20"/>
                <a:gd name="T21" fmla="*/ 1 h 17"/>
                <a:gd name="T22" fmla="*/ 18 w 20"/>
                <a:gd name="T23" fmla="*/ 0 h 17"/>
                <a:gd name="T24" fmla="*/ 15 w 20"/>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7">
                  <a:moveTo>
                    <a:pt x="15" y="0"/>
                  </a:moveTo>
                  <a:cubicBezTo>
                    <a:pt x="12" y="5"/>
                    <a:pt x="7" y="9"/>
                    <a:pt x="2" y="12"/>
                  </a:cubicBezTo>
                  <a:cubicBezTo>
                    <a:pt x="1" y="12"/>
                    <a:pt x="1" y="12"/>
                    <a:pt x="1" y="12"/>
                  </a:cubicBezTo>
                  <a:cubicBezTo>
                    <a:pt x="0" y="13"/>
                    <a:pt x="0" y="13"/>
                    <a:pt x="0" y="14"/>
                  </a:cubicBezTo>
                  <a:cubicBezTo>
                    <a:pt x="0" y="15"/>
                    <a:pt x="0" y="15"/>
                    <a:pt x="0" y="15"/>
                  </a:cubicBezTo>
                  <a:cubicBezTo>
                    <a:pt x="0" y="16"/>
                    <a:pt x="1" y="16"/>
                    <a:pt x="1" y="16"/>
                  </a:cubicBezTo>
                  <a:cubicBezTo>
                    <a:pt x="2" y="17"/>
                    <a:pt x="2" y="17"/>
                    <a:pt x="3" y="17"/>
                  </a:cubicBezTo>
                  <a:cubicBezTo>
                    <a:pt x="4" y="16"/>
                    <a:pt x="4" y="16"/>
                    <a:pt x="4" y="16"/>
                  </a:cubicBezTo>
                  <a:cubicBezTo>
                    <a:pt x="10" y="13"/>
                    <a:pt x="15" y="9"/>
                    <a:pt x="19" y="3"/>
                  </a:cubicBezTo>
                  <a:cubicBezTo>
                    <a:pt x="19" y="3"/>
                    <a:pt x="20" y="2"/>
                    <a:pt x="19" y="2"/>
                  </a:cubicBezTo>
                  <a:cubicBezTo>
                    <a:pt x="19" y="1"/>
                    <a:pt x="19" y="1"/>
                    <a:pt x="19" y="1"/>
                  </a:cubicBezTo>
                  <a:cubicBezTo>
                    <a:pt x="18" y="0"/>
                    <a:pt x="18" y="0"/>
                    <a:pt x="18" y="0"/>
                  </a:cubicBezTo>
                  <a:cubicBezTo>
                    <a:pt x="17" y="0"/>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1" name="Freeform 1733"/>
            <p:cNvSpPr/>
            <p:nvPr/>
          </p:nvSpPr>
          <p:spPr bwMode="auto">
            <a:xfrm>
              <a:off x="4350445" y="2791470"/>
              <a:ext cx="71438" cy="63500"/>
            </a:xfrm>
            <a:custGeom>
              <a:avLst/>
              <a:gdLst>
                <a:gd name="T0" fmla="*/ 17 w 19"/>
                <a:gd name="T1" fmla="*/ 0 h 17"/>
                <a:gd name="T2" fmla="*/ 15 w 19"/>
                <a:gd name="T3" fmla="*/ 1 h 17"/>
                <a:gd name="T4" fmla="*/ 0 w 19"/>
                <a:gd name="T5" fmla="*/ 13 h 17"/>
                <a:gd name="T6" fmla="*/ 0 w 19"/>
                <a:gd name="T7" fmla="*/ 15 h 17"/>
                <a:gd name="T8" fmla="*/ 1 w 19"/>
                <a:gd name="T9" fmla="*/ 16 h 17"/>
                <a:gd name="T10" fmla="*/ 2 w 19"/>
                <a:gd name="T11" fmla="*/ 16 h 17"/>
                <a:gd name="T12" fmla="*/ 4 w 19"/>
                <a:gd name="T13" fmla="*/ 16 h 17"/>
                <a:gd name="T14" fmla="*/ 17 w 19"/>
                <a:gd name="T15" fmla="*/ 5 h 17"/>
                <a:gd name="T16" fmla="*/ 19 w 19"/>
                <a:gd name="T17" fmla="*/ 4 h 17"/>
                <a:gd name="T18" fmla="*/ 19 w 19"/>
                <a:gd name="T19" fmla="*/ 2 h 17"/>
                <a:gd name="T20" fmla="*/ 19 w 19"/>
                <a:gd name="T21" fmla="*/ 2 h 17"/>
                <a:gd name="T22" fmla="*/ 19 w 19"/>
                <a:gd name="T23" fmla="*/ 1 h 17"/>
                <a:gd name="T24" fmla="*/ 18 w 19"/>
                <a:gd name="T25" fmla="*/ 0 h 17"/>
                <a:gd name="T26" fmla="*/ 17 w 1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7">
                  <a:moveTo>
                    <a:pt x="17" y="0"/>
                  </a:moveTo>
                  <a:cubicBezTo>
                    <a:pt x="17" y="0"/>
                    <a:pt x="15" y="0"/>
                    <a:pt x="15" y="1"/>
                  </a:cubicBezTo>
                  <a:cubicBezTo>
                    <a:pt x="10" y="3"/>
                    <a:pt x="4" y="8"/>
                    <a:pt x="0" y="13"/>
                  </a:cubicBezTo>
                  <a:cubicBezTo>
                    <a:pt x="0" y="14"/>
                    <a:pt x="0" y="14"/>
                    <a:pt x="0" y="15"/>
                  </a:cubicBezTo>
                  <a:cubicBezTo>
                    <a:pt x="0" y="15"/>
                    <a:pt x="0" y="16"/>
                    <a:pt x="1" y="16"/>
                  </a:cubicBezTo>
                  <a:cubicBezTo>
                    <a:pt x="2" y="16"/>
                    <a:pt x="2" y="16"/>
                    <a:pt x="2" y="16"/>
                  </a:cubicBezTo>
                  <a:cubicBezTo>
                    <a:pt x="2" y="17"/>
                    <a:pt x="4" y="17"/>
                    <a:pt x="4" y="16"/>
                  </a:cubicBezTo>
                  <a:cubicBezTo>
                    <a:pt x="8" y="11"/>
                    <a:pt x="12" y="7"/>
                    <a:pt x="17" y="5"/>
                  </a:cubicBezTo>
                  <a:cubicBezTo>
                    <a:pt x="17" y="5"/>
                    <a:pt x="19" y="4"/>
                    <a:pt x="19" y="4"/>
                  </a:cubicBezTo>
                  <a:cubicBezTo>
                    <a:pt x="19" y="4"/>
                    <a:pt x="19" y="3"/>
                    <a:pt x="19" y="2"/>
                  </a:cubicBezTo>
                  <a:cubicBezTo>
                    <a:pt x="19" y="2"/>
                    <a:pt x="19" y="2"/>
                    <a:pt x="19" y="2"/>
                  </a:cubicBezTo>
                  <a:cubicBezTo>
                    <a:pt x="19" y="1"/>
                    <a:pt x="19" y="1"/>
                    <a:pt x="19" y="1"/>
                  </a:cubicBezTo>
                  <a:cubicBezTo>
                    <a:pt x="19" y="0"/>
                    <a:pt x="19" y="0"/>
                    <a:pt x="18" y="0"/>
                  </a:cubicBezTo>
                  <a:cubicBezTo>
                    <a:pt x="18" y="0"/>
                    <a:pt x="1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cxnSp>
        <p:nvCxnSpPr>
          <p:cNvPr id="22" name="直接连接符 21"/>
          <p:cNvCxnSpPr/>
          <p:nvPr/>
        </p:nvCxnSpPr>
        <p:spPr>
          <a:xfrm>
            <a:off x="6568478" y="2595233"/>
            <a:ext cx="468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6568478" y="4280937"/>
            <a:ext cx="468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sp>
        <p:nvSpPr>
          <p:cNvPr id="24" name="矩形 23"/>
          <p:cNvSpPr/>
          <p:nvPr/>
        </p:nvSpPr>
        <p:spPr>
          <a:xfrm>
            <a:off x="7343016" y="1251566"/>
            <a:ext cx="1696068" cy="483235"/>
          </a:xfrm>
          <a:prstGeom prst="rect">
            <a:avLst/>
          </a:prstGeom>
        </p:spPr>
        <p:txBody>
          <a:bodyPr wrap="square">
            <a:spAutoFit/>
          </a:bodyPr>
          <a:lstStyle/>
          <a:p>
            <a:r>
              <a:rPr lang="zh-CN" altLang="en-US" sz="2400" b="1" dirty="0">
                <a:solidFill>
                  <a:schemeClr val="accent6"/>
                </a:solidFill>
                <a:latin typeface="微软雅黑" panose="020B0503020204020204" charset="-122"/>
                <a:ea typeface="微软雅黑" panose="020B0503020204020204" charset="-122"/>
              </a:rPr>
              <a:t>添加标题</a:t>
            </a:r>
          </a:p>
        </p:txBody>
      </p:sp>
      <p:sp>
        <p:nvSpPr>
          <p:cNvPr id="25" name="矩形 24"/>
          <p:cNvSpPr/>
          <p:nvPr/>
        </p:nvSpPr>
        <p:spPr>
          <a:xfrm>
            <a:off x="7343016" y="1662363"/>
            <a:ext cx="3955338" cy="746125"/>
          </a:xfrm>
          <a:prstGeom prst="rect">
            <a:avLst/>
          </a:prstGeom>
        </p:spPr>
        <p:txBody>
          <a:bodyPr wrap="square">
            <a:spAutoFit/>
          </a:bodyPr>
          <a:lstStyle/>
          <a:p>
            <a:pPr algn="just"/>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p>
        </p:txBody>
      </p:sp>
      <p:sp>
        <p:nvSpPr>
          <p:cNvPr id="26" name="矩形 25"/>
          <p:cNvSpPr/>
          <p:nvPr/>
        </p:nvSpPr>
        <p:spPr>
          <a:xfrm>
            <a:off x="7343016" y="2873193"/>
            <a:ext cx="1696068" cy="483235"/>
          </a:xfrm>
          <a:prstGeom prst="rect">
            <a:avLst/>
          </a:prstGeom>
        </p:spPr>
        <p:txBody>
          <a:bodyPr wrap="square">
            <a:spAutoFit/>
          </a:bodyPr>
          <a:lstStyle/>
          <a:p>
            <a:r>
              <a:rPr lang="zh-CN" altLang="en-US" sz="2400" b="1" dirty="0">
                <a:solidFill>
                  <a:schemeClr val="accent6"/>
                </a:solidFill>
                <a:latin typeface="微软雅黑" panose="020B0503020204020204" charset="-122"/>
                <a:ea typeface="微软雅黑" panose="020B0503020204020204" charset="-122"/>
              </a:rPr>
              <a:t>添加标题</a:t>
            </a:r>
          </a:p>
        </p:txBody>
      </p:sp>
      <p:sp>
        <p:nvSpPr>
          <p:cNvPr id="27" name="矩形 26"/>
          <p:cNvSpPr/>
          <p:nvPr/>
        </p:nvSpPr>
        <p:spPr>
          <a:xfrm>
            <a:off x="7343016" y="3283990"/>
            <a:ext cx="3955338" cy="746125"/>
          </a:xfrm>
          <a:prstGeom prst="rect">
            <a:avLst/>
          </a:prstGeom>
        </p:spPr>
        <p:txBody>
          <a:bodyPr wrap="square">
            <a:spAutoFit/>
          </a:bodyPr>
          <a:lstStyle/>
          <a:p>
            <a:pPr algn="just"/>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p>
        </p:txBody>
      </p:sp>
      <p:sp>
        <p:nvSpPr>
          <p:cNvPr id="28" name="矩形 27"/>
          <p:cNvSpPr/>
          <p:nvPr/>
        </p:nvSpPr>
        <p:spPr>
          <a:xfrm>
            <a:off x="7343016" y="4488705"/>
            <a:ext cx="1696068" cy="483235"/>
          </a:xfrm>
          <a:prstGeom prst="rect">
            <a:avLst/>
          </a:prstGeom>
        </p:spPr>
        <p:txBody>
          <a:bodyPr wrap="square">
            <a:spAutoFit/>
          </a:bodyPr>
          <a:lstStyle/>
          <a:p>
            <a:r>
              <a:rPr lang="zh-CN" altLang="en-US" sz="2400" b="1" dirty="0">
                <a:solidFill>
                  <a:schemeClr val="accent6"/>
                </a:solidFill>
                <a:latin typeface="微软雅黑" panose="020B0503020204020204" charset="-122"/>
                <a:ea typeface="微软雅黑" panose="020B0503020204020204" charset="-122"/>
              </a:rPr>
              <a:t>添加标题</a:t>
            </a:r>
          </a:p>
        </p:txBody>
      </p:sp>
      <p:sp>
        <p:nvSpPr>
          <p:cNvPr id="29" name="矩形 28"/>
          <p:cNvSpPr/>
          <p:nvPr/>
        </p:nvSpPr>
        <p:spPr>
          <a:xfrm>
            <a:off x="7343016" y="4899502"/>
            <a:ext cx="3955338" cy="746125"/>
          </a:xfrm>
          <a:prstGeom prst="rect">
            <a:avLst/>
          </a:prstGeom>
        </p:spPr>
        <p:txBody>
          <a:bodyPr wrap="square">
            <a:spAutoFit/>
          </a:bodyPr>
          <a:lstStyle/>
          <a:p>
            <a:pPr algn="just"/>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p>
        </p:txBody>
      </p:sp>
      <p:grpSp>
        <p:nvGrpSpPr>
          <p:cNvPr id="30" name="组合 29"/>
          <p:cNvGrpSpPr/>
          <p:nvPr/>
        </p:nvGrpSpPr>
        <p:grpSpPr>
          <a:xfrm>
            <a:off x="1001838" y="1691677"/>
            <a:ext cx="4797115" cy="3796061"/>
            <a:chOff x="1001238" y="1946385"/>
            <a:chExt cx="4797115" cy="3796061"/>
          </a:xfrm>
          <a:effectLst>
            <a:outerShdw blurRad="381000" dist="254000" dir="2700000" algn="tl" rotWithShape="0">
              <a:prstClr val="black">
                <a:alpha val="60000"/>
              </a:prstClr>
            </a:outerShdw>
          </a:effectLst>
        </p:grpSpPr>
        <p:grpSp>
          <p:nvGrpSpPr>
            <p:cNvPr id="31" name="组合 30"/>
            <p:cNvGrpSpPr/>
            <p:nvPr/>
          </p:nvGrpSpPr>
          <p:grpSpPr>
            <a:xfrm>
              <a:off x="1001238" y="1946385"/>
              <a:ext cx="4797115" cy="3796061"/>
              <a:chOff x="1001238" y="1946385"/>
              <a:chExt cx="4797115" cy="3796061"/>
            </a:xfrm>
          </p:grpSpPr>
          <p:sp>
            <p:nvSpPr>
              <p:cNvPr id="33" name="圆角矩形 1"/>
              <p:cNvSpPr>
                <a:spLocks noChangeArrowheads="1"/>
              </p:cNvSpPr>
              <p:nvPr/>
            </p:nvSpPr>
            <p:spPr bwMode="auto">
              <a:xfrm>
                <a:off x="1001238" y="1946385"/>
                <a:ext cx="4797115" cy="3144842"/>
              </a:xfrm>
              <a:custGeom>
                <a:avLst/>
                <a:gdLst>
                  <a:gd name="T0" fmla="*/ 52016 w 5436000"/>
                  <a:gd name="T1" fmla="*/ 49697 h 3564000"/>
                  <a:gd name="T2" fmla="*/ 52016 w 5436000"/>
                  <a:gd name="T3" fmla="*/ 633875 h 3564000"/>
                  <a:gd name="T4" fmla="*/ 1156351 w 5436000"/>
                  <a:gd name="T5" fmla="*/ 633875 h 3564000"/>
                  <a:gd name="T6" fmla="*/ 1156351 w 5436000"/>
                  <a:gd name="T7" fmla="*/ 49697 h 3564000"/>
                  <a:gd name="T8" fmla="*/ 52016 w 5436000"/>
                  <a:gd name="T9" fmla="*/ 49697 h 3564000"/>
                  <a:gd name="T10" fmla="*/ 43114 w 5436000"/>
                  <a:gd name="T11" fmla="*/ 0 h 3564000"/>
                  <a:gd name="T12" fmla="*/ 1165254 w 5436000"/>
                  <a:gd name="T13" fmla="*/ 0 h 3564000"/>
                  <a:gd name="T14" fmla="*/ 1208368 w 5436000"/>
                  <a:gd name="T15" fmla="*/ 43114 h 3564000"/>
                  <a:gd name="T16" fmla="*/ 1208368 w 5436000"/>
                  <a:gd name="T17" fmla="*/ 749128 h 3564000"/>
                  <a:gd name="T18" fmla="*/ 1165254 w 5436000"/>
                  <a:gd name="T19" fmla="*/ 792241 h 3564000"/>
                  <a:gd name="T20" fmla="*/ 43114 w 5436000"/>
                  <a:gd name="T21" fmla="*/ 792241 h 3564000"/>
                  <a:gd name="T22" fmla="*/ 0 w 5436000"/>
                  <a:gd name="T23" fmla="*/ 749128 h 3564000"/>
                  <a:gd name="T24" fmla="*/ 0 w 5436000"/>
                  <a:gd name="T25" fmla="*/ 43114 h 3564000"/>
                  <a:gd name="T26" fmla="*/ 43114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85000"/>
                </a:scheme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圆角矩形 12"/>
              <p:cNvSpPr>
                <a:spLocks noChangeArrowheads="1"/>
              </p:cNvSpPr>
              <p:nvPr/>
            </p:nvSpPr>
            <p:spPr bwMode="auto">
              <a:xfrm>
                <a:off x="1001238" y="1946385"/>
                <a:ext cx="4797115" cy="2713472"/>
              </a:xfrm>
              <a:custGeom>
                <a:avLst/>
                <a:gdLst>
                  <a:gd name="T0" fmla="*/ 52016 w 5436000"/>
                  <a:gd name="T1" fmla="*/ 49697 h 3075136"/>
                  <a:gd name="T2" fmla="*/ 52016 w 5436000"/>
                  <a:gd name="T3" fmla="*/ 633874 h 3075136"/>
                  <a:gd name="T4" fmla="*/ 1156351 w 5436000"/>
                  <a:gd name="T5" fmla="*/ 633874 h 3075136"/>
                  <a:gd name="T6" fmla="*/ 1156351 w 5436000"/>
                  <a:gd name="T7" fmla="*/ 49697 h 3075136"/>
                  <a:gd name="T8" fmla="*/ 52016 w 5436000"/>
                  <a:gd name="T9" fmla="*/ 49697 h 3075136"/>
                  <a:gd name="T10" fmla="*/ 43114 w 5436000"/>
                  <a:gd name="T11" fmla="*/ 0 h 3075136"/>
                  <a:gd name="T12" fmla="*/ 1165254 w 5436000"/>
                  <a:gd name="T13" fmla="*/ 0 h 3075136"/>
                  <a:gd name="T14" fmla="*/ 1208368 w 5436000"/>
                  <a:gd name="T15" fmla="*/ 43114 h 3075136"/>
                  <a:gd name="T16" fmla="*/ 1208368 w 5436000"/>
                  <a:gd name="T17" fmla="*/ 683571 h 3075136"/>
                  <a:gd name="T18" fmla="*/ 0 w 5436000"/>
                  <a:gd name="T19" fmla="*/ 683571 h 3075136"/>
                  <a:gd name="T20" fmla="*/ 0 w 5436000"/>
                  <a:gd name="T21" fmla="*/ 43114 h 3075136"/>
                  <a:gd name="T22" fmla="*/ 43114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矩形 14"/>
              <p:cNvSpPr>
                <a:spLocks noChangeArrowheads="1"/>
              </p:cNvSpPr>
              <p:nvPr/>
            </p:nvSpPr>
            <p:spPr bwMode="auto">
              <a:xfrm>
                <a:off x="1207736" y="2143660"/>
                <a:ext cx="4384118" cy="2318924"/>
              </a:xfrm>
              <a:custGeom>
                <a:avLst/>
                <a:gdLst>
                  <a:gd name="T0" fmla="*/ 4002 w 4968000"/>
                  <a:gd name="T1" fmla="*/ 4002 h 2628000"/>
                  <a:gd name="T2" fmla="*/ 4002 w 4968000"/>
                  <a:gd name="T3" fmla="*/ 580176 h 2628000"/>
                  <a:gd name="T4" fmla="*/ 1100334 w 4968000"/>
                  <a:gd name="T5" fmla="*/ 580176 h 2628000"/>
                  <a:gd name="T6" fmla="*/ 1100334 w 4968000"/>
                  <a:gd name="T7" fmla="*/ 4002 h 2628000"/>
                  <a:gd name="T8" fmla="*/ 4002 w 4968000"/>
                  <a:gd name="T9" fmla="*/ 4002 h 2628000"/>
                  <a:gd name="T10" fmla="*/ 0 w 4968000"/>
                  <a:gd name="T11" fmla="*/ 0 h 2628000"/>
                  <a:gd name="T12" fmla="*/ 1104336 w 4968000"/>
                  <a:gd name="T13" fmla="*/ 0 h 2628000"/>
                  <a:gd name="T14" fmla="*/ 1104336 w 4968000"/>
                  <a:gd name="T15" fmla="*/ 584177 h 2628000"/>
                  <a:gd name="T16" fmla="*/ 0 w 4968000"/>
                  <a:gd name="T17" fmla="*/ 584177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矩形 39"/>
              <p:cNvSpPr>
                <a:spLocks noChangeArrowheads="1"/>
              </p:cNvSpPr>
              <p:nvPr/>
            </p:nvSpPr>
            <p:spPr bwMode="auto">
              <a:xfrm>
                <a:off x="2827891" y="5091227"/>
                <a:ext cx="1143810" cy="12707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7" name="矩形 40"/>
              <p:cNvSpPr>
                <a:spLocks noChangeArrowheads="1"/>
              </p:cNvSpPr>
              <p:nvPr/>
            </p:nvSpPr>
            <p:spPr bwMode="auto">
              <a:xfrm>
                <a:off x="2827891" y="5218305"/>
                <a:ext cx="1143810" cy="349427"/>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8" name="圆角矩形 41"/>
              <p:cNvSpPr>
                <a:spLocks noChangeArrowheads="1"/>
              </p:cNvSpPr>
              <p:nvPr/>
            </p:nvSpPr>
            <p:spPr bwMode="auto">
              <a:xfrm>
                <a:off x="2446620" y="5567732"/>
                <a:ext cx="1906351" cy="174714"/>
              </a:xfrm>
              <a:prstGeom prst="roundRect">
                <a:avLst>
                  <a:gd name="adj" fmla="val 16667"/>
                </a:avLst>
              </a:prstGeom>
              <a:solidFill>
                <a:schemeClr val="bg1">
                  <a:lumMod val="85000"/>
                </a:scheme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9" name="矩形 23"/>
              <p:cNvSpPr>
                <a:spLocks noChangeArrowheads="1"/>
              </p:cNvSpPr>
              <p:nvPr/>
            </p:nvSpPr>
            <p:spPr bwMode="auto">
              <a:xfrm>
                <a:off x="3626335" y="1946385"/>
                <a:ext cx="2172018" cy="3144842"/>
              </a:xfrm>
              <a:custGeom>
                <a:avLst/>
                <a:gdLst>
                  <a:gd name="T0" fmla="*/ 0 w 2461290"/>
                  <a:gd name="T1" fmla="*/ 0 h 3564000"/>
                  <a:gd name="T2" fmla="*/ 504006 w 2461290"/>
                  <a:gd name="T3" fmla="*/ 0 h 3564000"/>
                  <a:gd name="T4" fmla="*/ 547119 w 2461290"/>
                  <a:gd name="T5" fmla="*/ 43114 h 3564000"/>
                  <a:gd name="T6" fmla="*/ 547119 w 2461290"/>
                  <a:gd name="T7" fmla="*/ 749128 h 3564000"/>
                  <a:gd name="T8" fmla="*/ 504006 w 2461290"/>
                  <a:gd name="T9" fmla="*/ 792241 h 3564000"/>
                  <a:gd name="T10" fmla="*/ 368761 w 2461290"/>
                  <a:gd name="T11" fmla="*/ 792241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chemeClr val="bg1">
                  <a:alpha val="9804"/>
                </a:scheme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36" y="2144342"/>
              <a:ext cx="4384118" cy="2318242"/>
            </a:xfrm>
            <a:prstGeom prst="rect">
              <a:avLst/>
            </a:prstGeom>
          </p:spPr>
        </p:pic>
      </p:grpSp>
      <p:pic>
        <p:nvPicPr>
          <p:cNvPr id="40" name="图片 39" descr="C:\Users\Administrator\Desktop\QQ截图20170223131652.jpgQQ截图20170223131652"/>
          <p:cNvPicPr>
            <a:picLocks noChangeAspect="1"/>
          </p:cNvPicPr>
          <p:nvPr/>
        </p:nvPicPr>
        <p:blipFill>
          <a:blip r:embed="rId3"/>
          <a:srcRect/>
          <a:stretch>
            <a:fillRect/>
          </a:stretch>
        </p:blipFill>
        <p:spPr>
          <a:xfrm>
            <a:off x="1234758" y="1888490"/>
            <a:ext cx="4331970" cy="2392680"/>
          </a:xfrm>
          <a:prstGeom prst="rect">
            <a:avLst/>
          </a:prstGeom>
        </p:spPr>
      </p:pic>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42" presetClass="path" presetSubtype="0" accel="50000" decel="50000" fill="hold" nodeType="withEffect">
                                  <p:stCondLst>
                                    <p:cond delay="0"/>
                                  </p:stCondLst>
                                  <p:childTnLst>
                                    <p:animMotion origin="layout" path="M 3.75E-6 3.7037E-7 L -0.07826 0.09028 " pathEditMode="relative" rAng="0" ptsTypes="AA">
                                      <p:cBhvr>
                                        <p:cTn id="9" dur="1000" spd="-100000" fill="hold"/>
                                        <p:tgtEl>
                                          <p:spTgt spid="30"/>
                                        </p:tgtEl>
                                        <p:attrNameLst>
                                          <p:attrName>ppt_x</p:attrName>
                                          <p:attrName>ppt_y</p:attrName>
                                        </p:attrNameLst>
                                      </p:cBhvr>
                                      <p:rCtr x="-3919" y="4514"/>
                                    </p:animMotion>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23" presetClass="entr" presetSubtype="3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strVal val="(6*min(max(#ppt_w*#ppt_h,.3),1)-7.4)/-.7*#ppt_w"/>
                                          </p:val>
                                        </p:tav>
                                        <p:tav tm="100000">
                                          <p:val>
                                            <p:strVal val="#ppt_w"/>
                                          </p:val>
                                        </p:tav>
                                      </p:tavLst>
                                    </p:anim>
                                    <p:anim calcmode="lin" valueType="num">
                                      <p:cBhvr>
                                        <p:cTn id="27" dur="500" fill="hold"/>
                                        <p:tgtEl>
                                          <p:spTgt spid="24"/>
                                        </p:tgtEl>
                                        <p:attrNameLst>
                                          <p:attrName>ppt_h</p:attrName>
                                        </p:attrNameLst>
                                      </p:cBhvr>
                                      <p:tavLst>
                                        <p:tav tm="0">
                                          <p:val>
                                            <p:strVal val="(6*min(max(#ppt_w*#ppt_h,.3),1)-7.4)/-.7*#ppt_h"/>
                                          </p:val>
                                        </p:tav>
                                        <p:tav tm="100000">
                                          <p:val>
                                            <p:strVal val="#ppt_h"/>
                                          </p:val>
                                        </p:tav>
                                      </p:tavLst>
                                    </p:anim>
                                    <p:anim calcmode="lin" valueType="num">
                                      <p:cBhvr>
                                        <p:cTn id="28" dur="500" fill="hold"/>
                                        <p:tgtEl>
                                          <p:spTgt spid="24"/>
                                        </p:tgtEl>
                                        <p:attrNameLst>
                                          <p:attrName>ppt_x</p:attrName>
                                        </p:attrNameLst>
                                      </p:cBhvr>
                                      <p:tavLst>
                                        <p:tav tm="0">
                                          <p:val>
                                            <p:fltVal val="0.5"/>
                                          </p:val>
                                        </p:tav>
                                        <p:tav tm="100000">
                                          <p:val>
                                            <p:strVal val="#ppt_x"/>
                                          </p:val>
                                        </p:tav>
                                      </p:tavLst>
                                    </p:anim>
                                    <p:anim calcmode="lin" valueType="num">
                                      <p:cBhvr>
                                        <p:cTn id="29"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5"/>
                                        </p:tgtEl>
                                        <p:attrNameLst>
                                          <p:attrName>style.visibility</p:attrName>
                                        </p:attrNameLst>
                                      </p:cBhvr>
                                      <p:to>
                                        <p:strVal val="visible"/>
                                      </p:to>
                                    </p:set>
                                    <p:anim calcmode="lin" valueType="num">
                                      <p:cBhvr>
                                        <p:cTn id="33" dur="100" fill="hold"/>
                                        <p:tgtEl>
                                          <p:spTgt spid="25"/>
                                        </p:tgtEl>
                                        <p:attrNameLst>
                                          <p:attrName>ppt_w</p:attrName>
                                        </p:attrNameLst>
                                      </p:cBhvr>
                                      <p:tavLst>
                                        <p:tav tm="0">
                                          <p:val>
                                            <p:fltVal val="0"/>
                                          </p:val>
                                        </p:tav>
                                        <p:tav tm="100000">
                                          <p:val>
                                            <p:strVal val="#ppt_w"/>
                                          </p:val>
                                        </p:tav>
                                      </p:tavLst>
                                    </p:anim>
                                    <p:anim calcmode="lin" valueType="num">
                                      <p:cBhvr>
                                        <p:cTn id="34" dur="100" fill="hold"/>
                                        <p:tgtEl>
                                          <p:spTgt spid="25"/>
                                        </p:tgtEl>
                                        <p:attrNameLst>
                                          <p:attrName>ppt_h</p:attrName>
                                        </p:attrNameLst>
                                      </p:cBhvr>
                                      <p:tavLst>
                                        <p:tav tm="0">
                                          <p:val>
                                            <p:fltVal val="0"/>
                                          </p:val>
                                        </p:tav>
                                        <p:tav tm="100000">
                                          <p:val>
                                            <p:strVal val="#ppt_h"/>
                                          </p:val>
                                        </p:tav>
                                      </p:tavLst>
                                    </p:anim>
                                    <p:animEffect transition="in" filter="fade">
                                      <p:cBhvr>
                                        <p:cTn id="35" dur="100"/>
                                        <p:tgtEl>
                                          <p:spTgt spid="25"/>
                                        </p:tgtEl>
                                      </p:cBhvr>
                                    </p:animEffect>
                                  </p:childTnLst>
                                </p:cTn>
                              </p:par>
                            </p:childTnLst>
                          </p:cTn>
                        </p:par>
                        <p:par>
                          <p:cTn id="36" fill="hold">
                            <p:stCondLst>
                              <p:cond delay="311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361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par>
                          <p:cTn id="47" fill="hold">
                            <p:stCondLst>
                              <p:cond delay="4110"/>
                            </p:stCondLst>
                            <p:childTnLst>
                              <p:par>
                                <p:cTn id="48" presetID="23" presetClass="entr" presetSubtype="36"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strVal val="(6*min(max(#ppt_w*#ppt_h,.3),1)-7.4)/-.7*#ppt_w"/>
                                          </p:val>
                                        </p:tav>
                                        <p:tav tm="100000">
                                          <p:val>
                                            <p:strVal val="#ppt_w"/>
                                          </p:val>
                                        </p:tav>
                                      </p:tavLst>
                                    </p:anim>
                                    <p:anim calcmode="lin" valueType="num">
                                      <p:cBhvr>
                                        <p:cTn id="51" dur="500" fill="hold"/>
                                        <p:tgtEl>
                                          <p:spTgt spid="26"/>
                                        </p:tgtEl>
                                        <p:attrNameLst>
                                          <p:attrName>ppt_h</p:attrName>
                                        </p:attrNameLst>
                                      </p:cBhvr>
                                      <p:tavLst>
                                        <p:tav tm="0">
                                          <p:val>
                                            <p:strVal val="(6*min(max(#ppt_w*#ppt_h,.3),1)-7.4)/-.7*#ppt_h"/>
                                          </p:val>
                                        </p:tav>
                                        <p:tav tm="100000">
                                          <p:val>
                                            <p:strVal val="#ppt_h"/>
                                          </p:val>
                                        </p:tav>
                                      </p:tavLst>
                                    </p:anim>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61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27"/>
                                        </p:tgtEl>
                                        <p:attrNameLst>
                                          <p:attrName>style.visibility</p:attrName>
                                        </p:attrNameLst>
                                      </p:cBhvr>
                                      <p:to>
                                        <p:strVal val="visible"/>
                                      </p:to>
                                    </p:set>
                                    <p:anim calcmode="lin" valueType="num">
                                      <p:cBhvr>
                                        <p:cTn id="57" dur="100" fill="hold"/>
                                        <p:tgtEl>
                                          <p:spTgt spid="27"/>
                                        </p:tgtEl>
                                        <p:attrNameLst>
                                          <p:attrName>ppt_w</p:attrName>
                                        </p:attrNameLst>
                                      </p:cBhvr>
                                      <p:tavLst>
                                        <p:tav tm="0">
                                          <p:val>
                                            <p:fltVal val="0"/>
                                          </p:val>
                                        </p:tav>
                                        <p:tav tm="100000">
                                          <p:val>
                                            <p:strVal val="#ppt_w"/>
                                          </p:val>
                                        </p:tav>
                                      </p:tavLst>
                                    </p:anim>
                                    <p:anim calcmode="lin" valueType="num">
                                      <p:cBhvr>
                                        <p:cTn id="58" dur="100" fill="hold"/>
                                        <p:tgtEl>
                                          <p:spTgt spid="27"/>
                                        </p:tgtEl>
                                        <p:attrNameLst>
                                          <p:attrName>ppt_h</p:attrName>
                                        </p:attrNameLst>
                                      </p:cBhvr>
                                      <p:tavLst>
                                        <p:tav tm="0">
                                          <p:val>
                                            <p:fltVal val="0"/>
                                          </p:val>
                                        </p:tav>
                                        <p:tav tm="100000">
                                          <p:val>
                                            <p:strVal val="#ppt_h"/>
                                          </p:val>
                                        </p:tav>
                                      </p:tavLst>
                                    </p:anim>
                                    <p:animEffect transition="in" filter="fade">
                                      <p:cBhvr>
                                        <p:cTn id="59" dur="100"/>
                                        <p:tgtEl>
                                          <p:spTgt spid="27"/>
                                        </p:tgtEl>
                                      </p:cBhvr>
                                    </p:animEffect>
                                  </p:childTnLst>
                                </p:cTn>
                              </p:par>
                            </p:childTnLst>
                          </p:cTn>
                        </p:par>
                        <p:par>
                          <p:cTn id="60" fill="hold">
                            <p:stCondLst>
                              <p:cond delay="5220"/>
                            </p:stCondLst>
                            <p:childTnLst>
                              <p:par>
                                <p:cTn id="61" presetID="10"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5720"/>
                            </p:stCondLst>
                            <p:childTnLst>
                              <p:par>
                                <p:cTn id="65" presetID="10"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10" presetClass="entr" presetSubtype="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par>
                          <p:cTn id="71" fill="hold">
                            <p:stCondLst>
                              <p:cond delay="6220"/>
                            </p:stCondLst>
                            <p:childTnLst>
                              <p:par>
                                <p:cTn id="72" presetID="23" presetClass="entr" presetSubtype="36"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strVal val="(6*min(max(#ppt_w*#ppt_h,.3),1)-7.4)/-.7*#ppt_w"/>
                                          </p:val>
                                        </p:tav>
                                        <p:tav tm="100000">
                                          <p:val>
                                            <p:strVal val="#ppt_w"/>
                                          </p:val>
                                        </p:tav>
                                      </p:tavLst>
                                    </p:anim>
                                    <p:anim calcmode="lin" valueType="num">
                                      <p:cBhvr>
                                        <p:cTn id="75" dur="500" fill="hold"/>
                                        <p:tgtEl>
                                          <p:spTgt spid="28"/>
                                        </p:tgtEl>
                                        <p:attrNameLst>
                                          <p:attrName>ppt_h</p:attrName>
                                        </p:attrNameLst>
                                      </p:cBhvr>
                                      <p:tavLst>
                                        <p:tav tm="0">
                                          <p:val>
                                            <p:strVal val="(6*min(max(#ppt_w*#ppt_h,.3),1)-7.4)/-.7*#ppt_h"/>
                                          </p:val>
                                        </p:tav>
                                        <p:tav tm="100000">
                                          <p:val>
                                            <p:strVal val="#ppt_h"/>
                                          </p:val>
                                        </p:tav>
                                      </p:tavLst>
                                    </p:anim>
                                    <p:anim calcmode="lin" valueType="num">
                                      <p:cBhvr>
                                        <p:cTn id="76" dur="500" fill="hold"/>
                                        <p:tgtEl>
                                          <p:spTgt spid="28"/>
                                        </p:tgtEl>
                                        <p:attrNameLst>
                                          <p:attrName>ppt_x</p:attrName>
                                        </p:attrNameLst>
                                      </p:cBhvr>
                                      <p:tavLst>
                                        <p:tav tm="0">
                                          <p:val>
                                            <p:fltVal val="0.5"/>
                                          </p:val>
                                        </p:tav>
                                        <p:tav tm="100000">
                                          <p:val>
                                            <p:strVal val="#ppt_x"/>
                                          </p:val>
                                        </p:tav>
                                      </p:tavLst>
                                    </p:anim>
                                    <p:anim calcmode="lin" valueType="num">
                                      <p:cBhvr>
                                        <p:cTn id="77"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672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29"/>
                                        </p:tgtEl>
                                        <p:attrNameLst>
                                          <p:attrName>style.visibility</p:attrName>
                                        </p:attrNameLst>
                                      </p:cBhvr>
                                      <p:to>
                                        <p:strVal val="visible"/>
                                      </p:to>
                                    </p:set>
                                    <p:anim calcmode="lin" valueType="num">
                                      <p:cBhvr>
                                        <p:cTn id="81" dur="100" fill="hold"/>
                                        <p:tgtEl>
                                          <p:spTgt spid="29"/>
                                        </p:tgtEl>
                                        <p:attrNameLst>
                                          <p:attrName>ppt_w</p:attrName>
                                        </p:attrNameLst>
                                      </p:cBhvr>
                                      <p:tavLst>
                                        <p:tav tm="0">
                                          <p:val>
                                            <p:fltVal val="0"/>
                                          </p:val>
                                        </p:tav>
                                        <p:tav tm="100000">
                                          <p:val>
                                            <p:strVal val="#ppt_w"/>
                                          </p:val>
                                        </p:tav>
                                      </p:tavLst>
                                    </p:anim>
                                    <p:anim calcmode="lin" valueType="num">
                                      <p:cBhvr>
                                        <p:cTn id="82" dur="100" fill="hold"/>
                                        <p:tgtEl>
                                          <p:spTgt spid="29"/>
                                        </p:tgtEl>
                                        <p:attrNameLst>
                                          <p:attrName>ppt_h</p:attrName>
                                        </p:attrNameLst>
                                      </p:cBhvr>
                                      <p:tavLst>
                                        <p:tav tm="0">
                                          <p:val>
                                            <p:fltVal val="0"/>
                                          </p:val>
                                        </p:tav>
                                        <p:tav tm="100000">
                                          <p:val>
                                            <p:strVal val="#ppt_h"/>
                                          </p:val>
                                        </p:tav>
                                      </p:tavLst>
                                    </p:anim>
                                    <p:animEffect transition="in" filter="fade">
                                      <p:cBhvr>
                                        <p:cTn id="83" dur="1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16385"/>
                                        </p:tgtEl>
                                        <p:attrNameLst>
                                          <p:attrName>style.visibility</p:attrName>
                                        </p:attrNameLst>
                                      </p:cBhvr>
                                      <p:to>
                                        <p:strVal val="visible"/>
                                      </p:to>
                                    </p:set>
                                    <p:anim calcmode="lin" valueType="num">
                                      <p:cBhvr>
                                        <p:cTn id="88" dur="500" fill="hold"/>
                                        <p:tgtEl>
                                          <p:spTgt spid="16385"/>
                                        </p:tgtEl>
                                        <p:attrNameLst>
                                          <p:attrName>ppt_x</p:attrName>
                                        </p:attrNameLst>
                                      </p:cBhvr>
                                      <p:tavLst>
                                        <p:tav tm="0">
                                          <p:val>
                                            <p:strVal val="#ppt_x-.2"/>
                                          </p:val>
                                        </p:tav>
                                        <p:tav tm="100000">
                                          <p:val>
                                            <p:strVal val="#ppt_x"/>
                                          </p:val>
                                        </p:tav>
                                      </p:tavLst>
                                    </p:anim>
                                    <p:anim calcmode="lin" valueType="num">
                                      <p:cBhvr>
                                        <p:cTn id="89"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90" dur="500"/>
                                        <p:tgtEl>
                                          <p:spTgt spid="16385"/>
                                        </p:tgtEl>
                                      </p:cBhvr>
                                    </p:animEffec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ppt_w</p:attrName>
                                        </p:attrNameLst>
                                      </p:cBhvr>
                                      <p:tavLst>
                                        <p:tav tm="0">
                                          <p:val>
                                            <p:fltVal val="0"/>
                                          </p:val>
                                        </p:tav>
                                        <p:tav tm="100000">
                                          <p:val>
                                            <p:strVal val="#ppt_w"/>
                                          </p:val>
                                        </p:tav>
                                      </p:tavLst>
                                    </p:anim>
                                    <p:anim calcmode="lin" valueType="num">
                                      <p:cBhvr>
                                        <p:cTn id="95" dur="500" fill="hold"/>
                                        <p:tgtEl>
                                          <p:spTgt spid="16"/>
                                        </p:tgtEl>
                                        <p:attrNameLst>
                                          <p:attrName>ppt_h</p:attrName>
                                        </p:attrNameLst>
                                      </p:cBhvr>
                                      <p:tavLst>
                                        <p:tav tm="0">
                                          <p:val>
                                            <p:fltVal val="0"/>
                                          </p:val>
                                        </p:tav>
                                        <p:tav tm="100000">
                                          <p:val>
                                            <p:strVal val="#ppt_h"/>
                                          </p:val>
                                        </p:tav>
                                      </p:tavLst>
                                    </p:anim>
                                    <p:animEffect transition="in" filter="fade">
                                      <p:cBhvr>
                                        <p:cTn id="96" dur="500"/>
                                        <p:tgtEl>
                                          <p:spTgt spid="16"/>
                                        </p:tgtEl>
                                      </p:cBhvr>
                                    </p:animEffect>
                                  </p:childTnLst>
                                </p:cTn>
                              </p:par>
                              <p:par>
                                <p:cTn id="97" presetID="35" presetClass="path" presetSubtype="0" accel="50000" decel="50000" fill="hold" nodeType="withEffect">
                                  <p:stCondLst>
                                    <p:cond delay="0"/>
                                  </p:stCondLst>
                                  <p:childTnLst>
                                    <p:animMotion origin="layout" path="M 0 -4.44444E-6 L -0.52956 -4.44444E-6 " pathEditMode="relative" rAng="0" ptsTypes="AA">
                                      <p:cBhvr>
                                        <p:cTn id="98"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24" grpId="0"/>
      <p:bldP spid="25" grpId="0"/>
      <p:bldP spid="26" grpId="0"/>
      <p:bldP spid="27" grpId="0"/>
      <p:bldP spid="28" grpId="0"/>
      <p:bldP spid="29" grpId="0"/>
      <p:bldP spid="163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38316" y="3316783"/>
            <a:ext cx="2772543" cy="802062"/>
            <a:chOff x="744655" y="4331018"/>
            <a:chExt cx="2613244" cy="755979"/>
          </a:xfrm>
        </p:grpSpPr>
        <p:sp>
          <p:nvSpPr>
            <p:cNvPr id="9" name="Rectangle 3"/>
            <p:cNvSpPr txBox="1">
              <a:spLocks noChangeArrowheads="1"/>
            </p:cNvSpPr>
            <p:nvPr/>
          </p:nvSpPr>
          <p:spPr bwMode="auto">
            <a:xfrm flipH="1">
              <a:off x="744655" y="4331018"/>
              <a:ext cx="2613244" cy="34594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800" dirty="0">
                  <a:solidFill>
                    <a:schemeClr val="tx1"/>
                  </a:solidFill>
                  <a:effectLst>
                    <a:innerShdw blurRad="50800" dist="38100" dir="16200000">
                      <a:prstClr val="black">
                        <a:alpha val="59000"/>
                      </a:prstClr>
                    </a:innerShdw>
                  </a:effectLst>
                  <a:latin typeface="Calibri" panose="020F0502020204030204" charset="0"/>
                </a:rPr>
                <a:t>单击此处添加标题</a:t>
              </a:r>
            </a:p>
          </p:txBody>
        </p:sp>
        <p:sp>
          <p:nvSpPr>
            <p:cNvPr id="10" name="Rectangle 3"/>
            <p:cNvSpPr txBox="1">
              <a:spLocks noChangeArrowheads="1"/>
            </p:cNvSpPr>
            <p:nvPr/>
          </p:nvSpPr>
          <p:spPr bwMode="auto">
            <a:xfrm flipH="1">
              <a:off x="944647" y="4654868"/>
              <a:ext cx="2413252" cy="43212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200" b="0">
                  <a:solidFill>
                    <a:schemeClr val="tx1"/>
                  </a:solidFill>
                  <a:effectLst/>
                  <a:latin typeface="Calibri" panose="020F0502020204030204" charset="0"/>
                </a:rPr>
                <a:t>请在此粘贴或者输入您的文字内容请在此粘贴或者输入您的文字内容</a:t>
              </a:r>
            </a:p>
          </p:txBody>
        </p:sp>
      </p:grpSp>
      <p:grpSp>
        <p:nvGrpSpPr>
          <p:cNvPr id="11" name="Group 10"/>
          <p:cNvGrpSpPr/>
          <p:nvPr/>
        </p:nvGrpSpPr>
        <p:grpSpPr>
          <a:xfrm flipH="1">
            <a:off x="8481144" y="3316783"/>
            <a:ext cx="2848556" cy="802062"/>
            <a:chOff x="673009" y="4331018"/>
            <a:chExt cx="2684890" cy="755979"/>
          </a:xfrm>
        </p:grpSpPr>
        <p:sp>
          <p:nvSpPr>
            <p:cNvPr id="12" name="Rectangle 3"/>
            <p:cNvSpPr txBox="1">
              <a:spLocks noChangeArrowheads="1"/>
            </p:cNvSpPr>
            <p:nvPr/>
          </p:nvSpPr>
          <p:spPr bwMode="auto">
            <a:xfrm flipH="1">
              <a:off x="673009" y="4331018"/>
              <a:ext cx="2684890" cy="34594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800" dirty="0">
                  <a:solidFill>
                    <a:schemeClr val="tx1"/>
                  </a:solidFill>
                  <a:effectLst>
                    <a:innerShdw blurRad="50800" dist="38100" dir="16200000">
                      <a:prstClr val="black">
                        <a:alpha val="59000"/>
                      </a:prstClr>
                    </a:innerShdw>
                  </a:effectLst>
                  <a:latin typeface="Calibri" panose="020F0502020204030204" charset="0"/>
                </a:rPr>
                <a:t>单击此处添加标题</a:t>
              </a:r>
            </a:p>
          </p:txBody>
        </p:sp>
        <p:sp>
          <p:nvSpPr>
            <p:cNvPr id="13" name="Rectangle 3"/>
            <p:cNvSpPr txBox="1">
              <a:spLocks noChangeArrowheads="1"/>
            </p:cNvSpPr>
            <p:nvPr/>
          </p:nvSpPr>
          <p:spPr bwMode="auto">
            <a:xfrm flipH="1">
              <a:off x="944647" y="4654868"/>
              <a:ext cx="2413252" cy="43212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200" b="0">
                  <a:solidFill>
                    <a:schemeClr val="tx1"/>
                  </a:solidFill>
                  <a:effectLst/>
                  <a:latin typeface="Calibri" panose="020F0502020204030204" charset="0"/>
                </a:rPr>
                <a:t>请在此粘贴或者输入您的文字内容请在此粘贴或者输入您的文字内容</a:t>
              </a:r>
            </a:p>
          </p:txBody>
        </p:sp>
      </p:grpSp>
      <p:grpSp>
        <p:nvGrpSpPr>
          <p:cNvPr id="14" name="Group 13"/>
          <p:cNvGrpSpPr/>
          <p:nvPr/>
        </p:nvGrpSpPr>
        <p:grpSpPr>
          <a:xfrm>
            <a:off x="1675794" y="1990838"/>
            <a:ext cx="2772544" cy="802062"/>
            <a:chOff x="744654" y="2953068"/>
            <a:chExt cx="2613245" cy="755979"/>
          </a:xfrm>
        </p:grpSpPr>
        <p:sp>
          <p:nvSpPr>
            <p:cNvPr id="15" name="Rectangle 3"/>
            <p:cNvSpPr txBox="1">
              <a:spLocks noChangeArrowheads="1"/>
            </p:cNvSpPr>
            <p:nvPr/>
          </p:nvSpPr>
          <p:spPr bwMode="auto">
            <a:xfrm flipH="1">
              <a:off x="744654" y="2953068"/>
              <a:ext cx="2613244" cy="34594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800" dirty="0">
                  <a:solidFill>
                    <a:schemeClr val="tx1"/>
                  </a:solidFill>
                  <a:effectLst>
                    <a:innerShdw blurRad="50800" dist="38100" dir="16200000">
                      <a:prstClr val="black">
                        <a:alpha val="59000"/>
                      </a:prstClr>
                    </a:innerShdw>
                  </a:effectLst>
                  <a:latin typeface="Calibri" panose="020F0502020204030204" charset="0"/>
                </a:rPr>
                <a:t>单击此处添加标题</a:t>
              </a:r>
            </a:p>
          </p:txBody>
        </p:sp>
        <p:sp>
          <p:nvSpPr>
            <p:cNvPr id="3" name="Rectangle 3"/>
            <p:cNvSpPr txBox="1">
              <a:spLocks noChangeArrowheads="1"/>
            </p:cNvSpPr>
            <p:nvPr/>
          </p:nvSpPr>
          <p:spPr bwMode="auto">
            <a:xfrm flipH="1">
              <a:off x="944647" y="3276918"/>
              <a:ext cx="2413252" cy="43212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200" b="0">
                  <a:solidFill>
                    <a:schemeClr val="tx1"/>
                  </a:solidFill>
                  <a:effectLst/>
                  <a:latin typeface="Calibri" panose="020F0502020204030204" charset="0"/>
                </a:rPr>
                <a:t>请在此粘贴或者输入您的文字内容请在此粘贴或者输入您的文字内容</a:t>
              </a:r>
            </a:p>
          </p:txBody>
        </p:sp>
      </p:grpSp>
      <p:grpSp>
        <p:nvGrpSpPr>
          <p:cNvPr id="18" name="Group 17"/>
          <p:cNvGrpSpPr/>
          <p:nvPr/>
        </p:nvGrpSpPr>
        <p:grpSpPr>
          <a:xfrm>
            <a:off x="1887979" y="4711360"/>
            <a:ext cx="2560359" cy="802062"/>
            <a:chOff x="944647" y="4331018"/>
            <a:chExt cx="2413252" cy="755979"/>
          </a:xfrm>
        </p:grpSpPr>
        <p:sp>
          <p:nvSpPr>
            <p:cNvPr id="22" name="Rectangle 3"/>
            <p:cNvSpPr txBox="1">
              <a:spLocks noChangeArrowheads="1"/>
            </p:cNvSpPr>
            <p:nvPr/>
          </p:nvSpPr>
          <p:spPr bwMode="auto">
            <a:xfrm flipH="1">
              <a:off x="944647" y="4331018"/>
              <a:ext cx="2413252" cy="34594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800" dirty="0">
                  <a:solidFill>
                    <a:schemeClr val="tx1"/>
                  </a:solidFill>
                  <a:effectLst>
                    <a:innerShdw blurRad="50800" dist="38100" dir="16200000">
                      <a:prstClr val="black">
                        <a:alpha val="59000"/>
                      </a:prstClr>
                    </a:innerShdw>
                  </a:effectLst>
                  <a:latin typeface="Calibri" panose="020F0502020204030204" charset="0"/>
                </a:rPr>
                <a:t>单击此处添加标题</a:t>
              </a:r>
            </a:p>
          </p:txBody>
        </p:sp>
        <p:sp>
          <p:nvSpPr>
            <p:cNvPr id="23" name="Rectangle 3"/>
            <p:cNvSpPr txBox="1">
              <a:spLocks noChangeArrowheads="1"/>
            </p:cNvSpPr>
            <p:nvPr/>
          </p:nvSpPr>
          <p:spPr bwMode="auto">
            <a:xfrm flipH="1">
              <a:off x="944647" y="4654868"/>
              <a:ext cx="2413252" cy="43212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200" b="0">
                  <a:solidFill>
                    <a:schemeClr val="tx1"/>
                  </a:solidFill>
                  <a:effectLst/>
                  <a:latin typeface="Calibri" panose="020F0502020204030204" charset="0"/>
                </a:rPr>
                <a:t>请在此粘贴或者输入您的文字内容请在此粘贴或者输入您的文字内容</a:t>
              </a:r>
            </a:p>
          </p:txBody>
        </p:sp>
      </p:grpSp>
      <p:grpSp>
        <p:nvGrpSpPr>
          <p:cNvPr id="24" name="Group 23"/>
          <p:cNvGrpSpPr/>
          <p:nvPr/>
        </p:nvGrpSpPr>
        <p:grpSpPr>
          <a:xfrm flipH="1">
            <a:off x="7764648" y="1990838"/>
            <a:ext cx="2848556" cy="802062"/>
            <a:chOff x="673009" y="2953068"/>
            <a:chExt cx="2684890" cy="755979"/>
          </a:xfrm>
        </p:grpSpPr>
        <p:sp>
          <p:nvSpPr>
            <p:cNvPr id="27" name="Rectangle 3"/>
            <p:cNvSpPr txBox="1">
              <a:spLocks noChangeArrowheads="1"/>
            </p:cNvSpPr>
            <p:nvPr/>
          </p:nvSpPr>
          <p:spPr bwMode="auto">
            <a:xfrm flipH="1">
              <a:off x="673009" y="2953068"/>
              <a:ext cx="2684890" cy="34594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800" dirty="0">
                  <a:solidFill>
                    <a:schemeClr val="tx1"/>
                  </a:solidFill>
                  <a:effectLst>
                    <a:innerShdw blurRad="50800" dist="38100" dir="16200000">
                      <a:prstClr val="black">
                        <a:alpha val="59000"/>
                      </a:prstClr>
                    </a:innerShdw>
                  </a:effectLst>
                  <a:latin typeface="Calibri" panose="020F0502020204030204" charset="0"/>
                </a:rPr>
                <a:t>单击此处添加标题</a:t>
              </a:r>
            </a:p>
          </p:txBody>
        </p:sp>
        <p:sp>
          <p:nvSpPr>
            <p:cNvPr id="28" name="Rectangle 3"/>
            <p:cNvSpPr txBox="1">
              <a:spLocks noChangeArrowheads="1"/>
            </p:cNvSpPr>
            <p:nvPr/>
          </p:nvSpPr>
          <p:spPr bwMode="auto">
            <a:xfrm flipH="1">
              <a:off x="944647" y="3276918"/>
              <a:ext cx="2413252" cy="43212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200" b="0">
                  <a:solidFill>
                    <a:schemeClr val="tx1"/>
                  </a:solidFill>
                  <a:effectLst/>
                  <a:latin typeface="Calibri" panose="020F0502020204030204" charset="0"/>
                </a:rPr>
                <a:t>请在此粘贴或者输入您的文字内容请在此粘贴或者输入您的文字内容</a:t>
              </a:r>
            </a:p>
          </p:txBody>
        </p:sp>
      </p:grpSp>
      <p:grpSp>
        <p:nvGrpSpPr>
          <p:cNvPr id="29" name="Group 28"/>
          <p:cNvGrpSpPr/>
          <p:nvPr/>
        </p:nvGrpSpPr>
        <p:grpSpPr>
          <a:xfrm flipH="1">
            <a:off x="7764648" y="4711360"/>
            <a:ext cx="2560359" cy="802062"/>
            <a:chOff x="944647" y="4331018"/>
            <a:chExt cx="2413252" cy="755979"/>
          </a:xfrm>
        </p:grpSpPr>
        <p:sp>
          <p:nvSpPr>
            <p:cNvPr id="30" name="Rectangle 3"/>
            <p:cNvSpPr txBox="1">
              <a:spLocks noChangeArrowheads="1"/>
            </p:cNvSpPr>
            <p:nvPr/>
          </p:nvSpPr>
          <p:spPr bwMode="auto">
            <a:xfrm flipH="1">
              <a:off x="944647" y="4331018"/>
              <a:ext cx="2413252" cy="34594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800" dirty="0">
                  <a:solidFill>
                    <a:schemeClr val="tx1"/>
                  </a:solidFill>
                  <a:effectLst>
                    <a:innerShdw blurRad="50800" dist="38100" dir="16200000">
                      <a:prstClr val="black">
                        <a:alpha val="59000"/>
                      </a:prstClr>
                    </a:innerShdw>
                  </a:effectLst>
                  <a:latin typeface="Calibri" panose="020F0502020204030204" charset="0"/>
                </a:rPr>
                <a:t>单击此处添加标题</a:t>
              </a:r>
            </a:p>
          </p:txBody>
        </p:sp>
        <p:sp>
          <p:nvSpPr>
            <p:cNvPr id="31" name="Rectangle 3"/>
            <p:cNvSpPr txBox="1">
              <a:spLocks noChangeArrowheads="1"/>
            </p:cNvSpPr>
            <p:nvPr/>
          </p:nvSpPr>
          <p:spPr bwMode="auto">
            <a:xfrm flipH="1">
              <a:off x="944647" y="4654868"/>
              <a:ext cx="2413252" cy="432129"/>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200" b="0">
                  <a:solidFill>
                    <a:schemeClr val="tx1"/>
                  </a:solidFill>
                  <a:effectLst/>
                  <a:latin typeface="Calibri" panose="020F0502020204030204" charset="0"/>
                </a:rPr>
                <a:t>请在此粘贴或者输入您的文字内容请在此粘贴或者输入您的文字内容</a:t>
              </a:r>
            </a:p>
          </p:txBody>
        </p:sp>
      </p:grpSp>
      <p:grpSp>
        <p:nvGrpSpPr>
          <p:cNvPr id="87" name="Group 86"/>
          <p:cNvGrpSpPr/>
          <p:nvPr/>
        </p:nvGrpSpPr>
        <p:grpSpPr>
          <a:xfrm>
            <a:off x="3871734" y="1756881"/>
            <a:ext cx="4448328" cy="3964132"/>
            <a:chOff x="3999530" y="1880287"/>
            <a:chExt cx="4192746" cy="3736370"/>
          </a:xfrm>
        </p:grpSpPr>
        <p:sp>
          <p:nvSpPr>
            <p:cNvPr id="54" name="Freeform 8"/>
            <p:cNvSpPr/>
            <p:nvPr/>
          </p:nvSpPr>
          <p:spPr bwMode="auto">
            <a:xfrm>
              <a:off x="4723026" y="1880287"/>
              <a:ext cx="1336144" cy="1823638"/>
            </a:xfrm>
            <a:custGeom>
              <a:avLst/>
              <a:gdLst>
                <a:gd name="T0" fmla="*/ 2230 w 2390"/>
                <a:gd name="T1" fmla="*/ 595 h 3262"/>
                <a:gd name="T2" fmla="*/ 2164 w 2390"/>
                <a:gd name="T3" fmla="*/ 493 h 3262"/>
                <a:gd name="T4" fmla="*/ 2090 w 2390"/>
                <a:gd name="T5" fmla="*/ 399 h 3262"/>
                <a:gd name="T6" fmla="*/ 2006 w 2390"/>
                <a:gd name="T7" fmla="*/ 316 h 3262"/>
                <a:gd name="T8" fmla="*/ 1916 w 2390"/>
                <a:gd name="T9" fmla="*/ 241 h 3262"/>
                <a:gd name="T10" fmla="*/ 1820 w 2390"/>
                <a:gd name="T11" fmla="*/ 175 h 3262"/>
                <a:gd name="T12" fmla="*/ 1720 w 2390"/>
                <a:gd name="T13" fmla="*/ 120 h 3262"/>
                <a:gd name="T14" fmla="*/ 1614 w 2390"/>
                <a:gd name="T15" fmla="*/ 74 h 3262"/>
                <a:gd name="T16" fmla="*/ 1504 w 2390"/>
                <a:gd name="T17" fmla="*/ 40 h 3262"/>
                <a:gd name="T18" fmla="*/ 1393 w 2390"/>
                <a:gd name="T19" fmla="*/ 15 h 3262"/>
                <a:gd name="T20" fmla="*/ 1279 w 2390"/>
                <a:gd name="T21" fmla="*/ 1 h 3262"/>
                <a:gd name="T22" fmla="*/ 1164 w 2390"/>
                <a:gd name="T23" fmla="*/ 0 h 3262"/>
                <a:gd name="T24" fmla="*/ 1048 w 2390"/>
                <a:gd name="T25" fmla="*/ 8 h 3262"/>
                <a:gd name="T26" fmla="*/ 933 w 2390"/>
                <a:gd name="T27" fmla="*/ 28 h 3262"/>
                <a:gd name="T28" fmla="*/ 818 w 2390"/>
                <a:gd name="T29" fmla="*/ 59 h 3262"/>
                <a:gd name="T30" fmla="*/ 707 w 2390"/>
                <a:gd name="T31" fmla="*/ 104 h 3262"/>
                <a:gd name="T32" fmla="*/ 598 w 2390"/>
                <a:gd name="T33" fmla="*/ 159 h 3262"/>
                <a:gd name="T34" fmla="*/ 546 w 2390"/>
                <a:gd name="T35" fmla="*/ 191 h 3262"/>
                <a:gd name="T36" fmla="*/ 448 w 2390"/>
                <a:gd name="T37" fmla="*/ 262 h 3262"/>
                <a:gd name="T38" fmla="*/ 358 w 2390"/>
                <a:gd name="T39" fmla="*/ 340 h 3262"/>
                <a:gd name="T40" fmla="*/ 278 w 2390"/>
                <a:gd name="T41" fmla="*/ 427 h 3262"/>
                <a:gd name="T42" fmla="*/ 209 w 2390"/>
                <a:gd name="T43" fmla="*/ 521 h 3262"/>
                <a:gd name="T44" fmla="*/ 148 w 2390"/>
                <a:gd name="T45" fmla="*/ 618 h 3262"/>
                <a:gd name="T46" fmla="*/ 97 w 2390"/>
                <a:gd name="T47" fmla="*/ 722 h 3262"/>
                <a:gd name="T48" fmla="*/ 58 w 2390"/>
                <a:gd name="T49" fmla="*/ 830 h 3262"/>
                <a:gd name="T50" fmla="*/ 28 w 2390"/>
                <a:gd name="T51" fmla="*/ 939 h 3262"/>
                <a:gd name="T52" fmla="*/ 9 w 2390"/>
                <a:gd name="T53" fmla="*/ 1054 h 3262"/>
                <a:gd name="T54" fmla="*/ 0 w 2390"/>
                <a:gd name="T55" fmla="*/ 1168 h 3262"/>
                <a:gd name="T56" fmla="*/ 4 w 2390"/>
                <a:gd name="T57" fmla="*/ 1283 h 3262"/>
                <a:gd name="T58" fmla="*/ 18 w 2390"/>
                <a:gd name="T59" fmla="*/ 1399 h 3262"/>
                <a:gd name="T60" fmla="*/ 44 w 2390"/>
                <a:gd name="T61" fmla="*/ 1514 h 3262"/>
                <a:gd name="T62" fmla="*/ 82 w 2390"/>
                <a:gd name="T63" fmla="*/ 1627 h 3262"/>
                <a:gd name="T64" fmla="*/ 132 w 2390"/>
                <a:gd name="T65" fmla="*/ 1736 h 3262"/>
                <a:gd name="T66" fmla="*/ 162 w 2390"/>
                <a:gd name="T67" fmla="*/ 1790 h 3262"/>
                <a:gd name="T68" fmla="*/ 205 w 2390"/>
                <a:gd name="T69" fmla="*/ 1859 h 3262"/>
                <a:gd name="T70" fmla="*/ 252 w 2390"/>
                <a:gd name="T71" fmla="*/ 1925 h 3262"/>
                <a:gd name="T72" fmla="*/ 302 w 2390"/>
                <a:gd name="T73" fmla="*/ 1988 h 3262"/>
                <a:gd name="T74" fmla="*/ 358 w 2390"/>
                <a:gd name="T75" fmla="*/ 2045 h 3262"/>
                <a:gd name="T76" fmla="*/ 415 w 2390"/>
                <a:gd name="T77" fmla="*/ 2097 h 3262"/>
                <a:gd name="T78" fmla="*/ 476 w 2390"/>
                <a:gd name="T79" fmla="*/ 2147 h 3262"/>
                <a:gd name="T80" fmla="*/ 540 w 2390"/>
                <a:gd name="T81" fmla="*/ 2191 h 3262"/>
                <a:gd name="T82" fmla="*/ 606 w 2390"/>
                <a:gd name="T83" fmla="*/ 2232 h 3262"/>
                <a:gd name="T84" fmla="*/ 2390 w 2390"/>
                <a:gd name="T85" fmla="*/ 3262 h 3262"/>
                <a:gd name="T86" fmla="*/ 2390 w 2390"/>
                <a:gd name="T87" fmla="*/ 1201 h 3262"/>
                <a:gd name="T88" fmla="*/ 2390 w 2390"/>
                <a:gd name="T89" fmla="*/ 1163 h 3262"/>
                <a:gd name="T90" fmla="*/ 2387 w 2390"/>
                <a:gd name="T91" fmla="*/ 1087 h 3262"/>
                <a:gd name="T92" fmla="*/ 2376 w 2390"/>
                <a:gd name="T93" fmla="*/ 1008 h 3262"/>
                <a:gd name="T94" fmla="*/ 2362 w 2390"/>
                <a:gd name="T95" fmla="*/ 932 h 3262"/>
                <a:gd name="T96" fmla="*/ 2341 w 2390"/>
                <a:gd name="T97" fmla="*/ 856 h 3262"/>
                <a:gd name="T98" fmla="*/ 2317 w 2390"/>
                <a:gd name="T99" fmla="*/ 779 h 3262"/>
                <a:gd name="T100" fmla="*/ 2286 w 2390"/>
                <a:gd name="T101" fmla="*/ 705 h 3262"/>
                <a:gd name="T102" fmla="*/ 2251 w 2390"/>
                <a:gd name="T103" fmla="*/ 632 h 3262"/>
                <a:gd name="T104" fmla="*/ 2230 w 2390"/>
                <a:gd name="T105" fmla="*/ 595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2230" y="595"/>
                  </a:moveTo>
                  <a:lnTo>
                    <a:pt x="2230" y="595"/>
                  </a:lnTo>
                  <a:lnTo>
                    <a:pt x="2199" y="543"/>
                  </a:lnTo>
                  <a:lnTo>
                    <a:pt x="2164" y="493"/>
                  </a:lnTo>
                  <a:lnTo>
                    <a:pt x="2128" y="446"/>
                  </a:lnTo>
                  <a:lnTo>
                    <a:pt x="2090" y="399"/>
                  </a:lnTo>
                  <a:lnTo>
                    <a:pt x="2048" y="356"/>
                  </a:lnTo>
                  <a:lnTo>
                    <a:pt x="2006" y="316"/>
                  </a:lnTo>
                  <a:lnTo>
                    <a:pt x="1963" y="276"/>
                  </a:lnTo>
                  <a:lnTo>
                    <a:pt x="1916" y="241"/>
                  </a:lnTo>
                  <a:lnTo>
                    <a:pt x="1869" y="206"/>
                  </a:lnTo>
                  <a:lnTo>
                    <a:pt x="1820" y="175"/>
                  </a:lnTo>
                  <a:lnTo>
                    <a:pt x="1770" y="146"/>
                  </a:lnTo>
                  <a:lnTo>
                    <a:pt x="1720" y="120"/>
                  </a:lnTo>
                  <a:lnTo>
                    <a:pt x="1668" y="95"/>
                  </a:lnTo>
                  <a:lnTo>
                    <a:pt x="1614" y="74"/>
                  </a:lnTo>
                  <a:lnTo>
                    <a:pt x="1560" y="55"/>
                  </a:lnTo>
                  <a:lnTo>
                    <a:pt x="1504" y="40"/>
                  </a:lnTo>
                  <a:lnTo>
                    <a:pt x="1449" y="26"/>
                  </a:lnTo>
                  <a:lnTo>
                    <a:pt x="1393" y="15"/>
                  </a:lnTo>
                  <a:lnTo>
                    <a:pt x="1336" y="7"/>
                  </a:lnTo>
                  <a:lnTo>
                    <a:pt x="1279" y="1"/>
                  </a:lnTo>
                  <a:lnTo>
                    <a:pt x="1221" y="0"/>
                  </a:lnTo>
                  <a:lnTo>
                    <a:pt x="1164" y="0"/>
                  </a:lnTo>
                  <a:lnTo>
                    <a:pt x="1107" y="1"/>
                  </a:lnTo>
                  <a:lnTo>
                    <a:pt x="1048" y="8"/>
                  </a:lnTo>
                  <a:lnTo>
                    <a:pt x="990" y="17"/>
                  </a:lnTo>
                  <a:lnTo>
                    <a:pt x="933" y="28"/>
                  </a:lnTo>
                  <a:lnTo>
                    <a:pt x="876" y="41"/>
                  </a:lnTo>
                  <a:lnTo>
                    <a:pt x="818" y="59"/>
                  </a:lnTo>
                  <a:lnTo>
                    <a:pt x="763" y="80"/>
                  </a:lnTo>
                  <a:lnTo>
                    <a:pt x="707" y="104"/>
                  </a:lnTo>
                  <a:lnTo>
                    <a:pt x="652" y="130"/>
                  </a:lnTo>
                  <a:lnTo>
                    <a:pt x="598" y="159"/>
                  </a:lnTo>
                  <a:lnTo>
                    <a:pt x="598" y="159"/>
                  </a:lnTo>
                  <a:lnTo>
                    <a:pt x="546" y="191"/>
                  </a:lnTo>
                  <a:lnTo>
                    <a:pt x="495" y="225"/>
                  </a:lnTo>
                  <a:lnTo>
                    <a:pt x="448" y="262"/>
                  </a:lnTo>
                  <a:lnTo>
                    <a:pt x="401" y="300"/>
                  </a:lnTo>
                  <a:lnTo>
                    <a:pt x="358" y="340"/>
                  </a:lnTo>
                  <a:lnTo>
                    <a:pt x="318" y="383"/>
                  </a:lnTo>
                  <a:lnTo>
                    <a:pt x="278" y="427"/>
                  </a:lnTo>
                  <a:lnTo>
                    <a:pt x="242" y="472"/>
                  </a:lnTo>
                  <a:lnTo>
                    <a:pt x="209" y="521"/>
                  </a:lnTo>
                  <a:lnTo>
                    <a:pt x="177" y="567"/>
                  </a:lnTo>
                  <a:lnTo>
                    <a:pt x="148" y="618"/>
                  </a:lnTo>
                  <a:lnTo>
                    <a:pt x="122" y="670"/>
                  </a:lnTo>
                  <a:lnTo>
                    <a:pt x="97" y="722"/>
                  </a:lnTo>
                  <a:lnTo>
                    <a:pt x="77" y="774"/>
                  </a:lnTo>
                  <a:lnTo>
                    <a:pt x="58" y="830"/>
                  </a:lnTo>
                  <a:lnTo>
                    <a:pt x="42" y="883"/>
                  </a:lnTo>
                  <a:lnTo>
                    <a:pt x="28" y="939"/>
                  </a:lnTo>
                  <a:lnTo>
                    <a:pt x="18" y="996"/>
                  </a:lnTo>
                  <a:lnTo>
                    <a:pt x="9" y="1054"/>
                  </a:lnTo>
                  <a:lnTo>
                    <a:pt x="4" y="1111"/>
                  </a:lnTo>
                  <a:lnTo>
                    <a:pt x="0" y="1168"/>
                  </a:lnTo>
                  <a:lnTo>
                    <a:pt x="2" y="1225"/>
                  </a:lnTo>
                  <a:lnTo>
                    <a:pt x="4" y="1283"/>
                  </a:lnTo>
                  <a:lnTo>
                    <a:pt x="11" y="1340"/>
                  </a:lnTo>
                  <a:lnTo>
                    <a:pt x="18" y="1399"/>
                  </a:lnTo>
                  <a:lnTo>
                    <a:pt x="30" y="1456"/>
                  </a:lnTo>
                  <a:lnTo>
                    <a:pt x="44" y="1514"/>
                  </a:lnTo>
                  <a:lnTo>
                    <a:pt x="61" y="1569"/>
                  </a:lnTo>
                  <a:lnTo>
                    <a:pt x="82" y="1627"/>
                  </a:lnTo>
                  <a:lnTo>
                    <a:pt x="106" y="1682"/>
                  </a:lnTo>
                  <a:lnTo>
                    <a:pt x="132" y="1736"/>
                  </a:lnTo>
                  <a:lnTo>
                    <a:pt x="162" y="1790"/>
                  </a:lnTo>
                  <a:lnTo>
                    <a:pt x="162" y="1790"/>
                  </a:lnTo>
                  <a:lnTo>
                    <a:pt x="183" y="1826"/>
                  </a:lnTo>
                  <a:lnTo>
                    <a:pt x="205" y="1859"/>
                  </a:lnTo>
                  <a:lnTo>
                    <a:pt x="228" y="1894"/>
                  </a:lnTo>
                  <a:lnTo>
                    <a:pt x="252" y="1925"/>
                  </a:lnTo>
                  <a:lnTo>
                    <a:pt x="276" y="1956"/>
                  </a:lnTo>
                  <a:lnTo>
                    <a:pt x="302" y="1988"/>
                  </a:lnTo>
                  <a:lnTo>
                    <a:pt x="330" y="2017"/>
                  </a:lnTo>
                  <a:lnTo>
                    <a:pt x="358" y="2045"/>
                  </a:lnTo>
                  <a:lnTo>
                    <a:pt x="386" y="2071"/>
                  </a:lnTo>
                  <a:lnTo>
                    <a:pt x="415" y="2097"/>
                  </a:lnTo>
                  <a:lnTo>
                    <a:pt x="445" y="2123"/>
                  </a:lnTo>
                  <a:lnTo>
                    <a:pt x="476" y="2147"/>
                  </a:lnTo>
                  <a:lnTo>
                    <a:pt x="507" y="2170"/>
                  </a:lnTo>
                  <a:lnTo>
                    <a:pt x="540" y="2191"/>
                  </a:lnTo>
                  <a:lnTo>
                    <a:pt x="572" y="2212"/>
                  </a:lnTo>
                  <a:lnTo>
                    <a:pt x="606" y="2232"/>
                  </a:lnTo>
                  <a:lnTo>
                    <a:pt x="606" y="2232"/>
                  </a:lnTo>
                  <a:lnTo>
                    <a:pt x="2390" y="3262"/>
                  </a:lnTo>
                  <a:lnTo>
                    <a:pt x="2390" y="1201"/>
                  </a:lnTo>
                  <a:lnTo>
                    <a:pt x="2390" y="1201"/>
                  </a:lnTo>
                  <a:lnTo>
                    <a:pt x="2390" y="1201"/>
                  </a:lnTo>
                  <a:lnTo>
                    <a:pt x="2390" y="1163"/>
                  </a:lnTo>
                  <a:lnTo>
                    <a:pt x="2388" y="1125"/>
                  </a:lnTo>
                  <a:lnTo>
                    <a:pt x="2387" y="1087"/>
                  </a:lnTo>
                  <a:lnTo>
                    <a:pt x="2381" y="1047"/>
                  </a:lnTo>
                  <a:lnTo>
                    <a:pt x="2376" y="1008"/>
                  </a:lnTo>
                  <a:lnTo>
                    <a:pt x="2369" y="970"/>
                  </a:lnTo>
                  <a:lnTo>
                    <a:pt x="2362" y="932"/>
                  </a:lnTo>
                  <a:lnTo>
                    <a:pt x="2352" y="894"/>
                  </a:lnTo>
                  <a:lnTo>
                    <a:pt x="2341" y="856"/>
                  </a:lnTo>
                  <a:lnTo>
                    <a:pt x="2329" y="817"/>
                  </a:lnTo>
                  <a:lnTo>
                    <a:pt x="2317" y="779"/>
                  </a:lnTo>
                  <a:lnTo>
                    <a:pt x="2302" y="743"/>
                  </a:lnTo>
                  <a:lnTo>
                    <a:pt x="2286" y="705"/>
                  </a:lnTo>
                  <a:lnTo>
                    <a:pt x="2269" y="668"/>
                  </a:lnTo>
                  <a:lnTo>
                    <a:pt x="2251" y="632"/>
                  </a:lnTo>
                  <a:lnTo>
                    <a:pt x="2230" y="595"/>
                  </a:lnTo>
                  <a:lnTo>
                    <a:pt x="2230" y="595"/>
                  </a:lnTo>
                  <a:close/>
                </a:path>
              </a:pathLst>
            </a:cu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tx1"/>
                </a:solidFill>
              </a:endParaRPr>
            </a:p>
          </p:txBody>
        </p:sp>
        <p:sp>
          <p:nvSpPr>
            <p:cNvPr id="51" name="Freeform 11"/>
            <p:cNvSpPr/>
            <p:nvPr/>
          </p:nvSpPr>
          <p:spPr bwMode="auto">
            <a:xfrm>
              <a:off x="6132638" y="1880287"/>
              <a:ext cx="1336144" cy="1823638"/>
            </a:xfrm>
            <a:custGeom>
              <a:avLst/>
              <a:gdLst>
                <a:gd name="T0" fmla="*/ 2230 w 2390"/>
                <a:gd name="T1" fmla="*/ 1790 h 3262"/>
                <a:gd name="T2" fmla="*/ 2286 w 2390"/>
                <a:gd name="T3" fmla="*/ 1682 h 3262"/>
                <a:gd name="T4" fmla="*/ 2329 w 2390"/>
                <a:gd name="T5" fmla="*/ 1569 h 3262"/>
                <a:gd name="T6" fmla="*/ 2362 w 2390"/>
                <a:gd name="T7" fmla="*/ 1456 h 3262"/>
                <a:gd name="T8" fmla="*/ 2381 w 2390"/>
                <a:gd name="T9" fmla="*/ 1340 h 3262"/>
                <a:gd name="T10" fmla="*/ 2390 w 2390"/>
                <a:gd name="T11" fmla="*/ 1225 h 3262"/>
                <a:gd name="T12" fmla="*/ 2388 w 2390"/>
                <a:gd name="T13" fmla="*/ 1111 h 3262"/>
                <a:gd name="T14" fmla="*/ 2374 w 2390"/>
                <a:gd name="T15" fmla="*/ 996 h 3262"/>
                <a:gd name="T16" fmla="*/ 2350 w 2390"/>
                <a:gd name="T17" fmla="*/ 883 h 3262"/>
                <a:gd name="T18" fmla="*/ 2315 w 2390"/>
                <a:gd name="T19" fmla="*/ 774 h 3262"/>
                <a:gd name="T20" fmla="*/ 2270 w 2390"/>
                <a:gd name="T21" fmla="*/ 670 h 3262"/>
                <a:gd name="T22" fmla="*/ 2215 w 2390"/>
                <a:gd name="T23" fmla="*/ 567 h 3262"/>
                <a:gd name="T24" fmla="*/ 2149 w 2390"/>
                <a:gd name="T25" fmla="*/ 472 h 3262"/>
                <a:gd name="T26" fmla="*/ 2074 w 2390"/>
                <a:gd name="T27" fmla="*/ 383 h 3262"/>
                <a:gd name="T28" fmla="*/ 1989 w 2390"/>
                <a:gd name="T29" fmla="*/ 300 h 3262"/>
                <a:gd name="T30" fmla="*/ 1895 w 2390"/>
                <a:gd name="T31" fmla="*/ 225 h 3262"/>
                <a:gd name="T32" fmla="*/ 1793 w 2390"/>
                <a:gd name="T33" fmla="*/ 159 h 3262"/>
                <a:gd name="T34" fmla="*/ 1739 w 2390"/>
                <a:gd name="T35" fmla="*/ 130 h 3262"/>
                <a:gd name="T36" fmla="*/ 1629 w 2390"/>
                <a:gd name="T37" fmla="*/ 80 h 3262"/>
                <a:gd name="T38" fmla="*/ 1516 w 2390"/>
                <a:gd name="T39" fmla="*/ 41 h 3262"/>
                <a:gd name="T40" fmla="*/ 1402 w 2390"/>
                <a:gd name="T41" fmla="*/ 17 h 3262"/>
                <a:gd name="T42" fmla="*/ 1285 w 2390"/>
                <a:gd name="T43" fmla="*/ 1 h 3262"/>
                <a:gd name="T44" fmla="*/ 1171 w 2390"/>
                <a:gd name="T45" fmla="*/ 0 h 3262"/>
                <a:gd name="T46" fmla="*/ 1054 w 2390"/>
                <a:gd name="T47" fmla="*/ 7 h 3262"/>
                <a:gd name="T48" fmla="*/ 942 w 2390"/>
                <a:gd name="T49" fmla="*/ 26 h 3262"/>
                <a:gd name="T50" fmla="*/ 832 w 2390"/>
                <a:gd name="T51" fmla="*/ 55 h 3262"/>
                <a:gd name="T52" fmla="*/ 724 w 2390"/>
                <a:gd name="T53" fmla="*/ 95 h 3262"/>
                <a:gd name="T54" fmla="*/ 620 w 2390"/>
                <a:gd name="T55" fmla="*/ 146 h 3262"/>
                <a:gd name="T56" fmla="*/ 521 w 2390"/>
                <a:gd name="T57" fmla="*/ 206 h 3262"/>
                <a:gd name="T58" fmla="*/ 429 w 2390"/>
                <a:gd name="T59" fmla="*/ 276 h 3262"/>
                <a:gd name="T60" fmla="*/ 342 w 2390"/>
                <a:gd name="T61" fmla="*/ 356 h 3262"/>
                <a:gd name="T62" fmla="*/ 264 w 2390"/>
                <a:gd name="T63" fmla="*/ 446 h 3262"/>
                <a:gd name="T64" fmla="*/ 193 w 2390"/>
                <a:gd name="T65" fmla="*/ 543 h 3262"/>
                <a:gd name="T66" fmla="*/ 162 w 2390"/>
                <a:gd name="T67" fmla="*/ 595 h 3262"/>
                <a:gd name="T68" fmla="*/ 122 w 2390"/>
                <a:gd name="T69" fmla="*/ 668 h 3262"/>
                <a:gd name="T70" fmla="*/ 89 w 2390"/>
                <a:gd name="T71" fmla="*/ 743 h 3262"/>
                <a:gd name="T72" fmla="*/ 61 w 2390"/>
                <a:gd name="T73" fmla="*/ 817 h 3262"/>
                <a:gd name="T74" fmla="*/ 38 w 2390"/>
                <a:gd name="T75" fmla="*/ 894 h 3262"/>
                <a:gd name="T76" fmla="*/ 21 w 2390"/>
                <a:gd name="T77" fmla="*/ 970 h 3262"/>
                <a:gd name="T78" fmla="*/ 9 w 2390"/>
                <a:gd name="T79" fmla="*/ 1047 h 3262"/>
                <a:gd name="T80" fmla="*/ 2 w 2390"/>
                <a:gd name="T81" fmla="*/ 1125 h 3262"/>
                <a:gd name="T82" fmla="*/ 0 w 2390"/>
                <a:gd name="T83" fmla="*/ 1201 h 3262"/>
                <a:gd name="T84" fmla="*/ 0 w 2390"/>
                <a:gd name="T85" fmla="*/ 3262 h 3262"/>
                <a:gd name="T86" fmla="*/ 1786 w 2390"/>
                <a:gd name="T87" fmla="*/ 2232 h 3262"/>
                <a:gd name="T88" fmla="*/ 1819 w 2390"/>
                <a:gd name="T89" fmla="*/ 2212 h 3262"/>
                <a:gd name="T90" fmla="*/ 1883 w 2390"/>
                <a:gd name="T91" fmla="*/ 2170 h 3262"/>
                <a:gd name="T92" fmla="*/ 1945 w 2390"/>
                <a:gd name="T93" fmla="*/ 2123 h 3262"/>
                <a:gd name="T94" fmla="*/ 2004 w 2390"/>
                <a:gd name="T95" fmla="*/ 2071 h 3262"/>
                <a:gd name="T96" fmla="*/ 2062 w 2390"/>
                <a:gd name="T97" fmla="*/ 2017 h 3262"/>
                <a:gd name="T98" fmla="*/ 2114 w 2390"/>
                <a:gd name="T99" fmla="*/ 1956 h 3262"/>
                <a:gd name="T100" fmla="*/ 2164 w 2390"/>
                <a:gd name="T101" fmla="*/ 1894 h 3262"/>
                <a:gd name="T102" fmla="*/ 2209 w 2390"/>
                <a:gd name="T103" fmla="*/ 1826 h 3262"/>
                <a:gd name="T104" fmla="*/ 2230 w 2390"/>
                <a:gd name="T105" fmla="*/ 1790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2230" y="1790"/>
                  </a:moveTo>
                  <a:lnTo>
                    <a:pt x="2230" y="1790"/>
                  </a:lnTo>
                  <a:lnTo>
                    <a:pt x="2260" y="1736"/>
                  </a:lnTo>
                  <a:lnTo>
                    <a:pt x="2286" y="1682"/>
                  </a:lnTo>
                  <a:lnTo>
                    <a:pt x="2310" y="1627"/>
                  </a:lnTo>
                  <a:lnTo>
                    <a:pt x="2329" y="1569"/>
                  </a:lnTo>
                  <a:lnTo>
                    <a:pt x="2347" y="1514"/>
                  </a:lnTo>
                  <a:lnTo>
                    <a:pt x="2362" y="1456"/>
                  </a:lnTo>
                  <a:lnTo>
                    <a:pt x="2373" y="1399"/>
                  </a:lnTo>
                  <a:lnTo>
                    <a:pt x="2381" y="1340"/>
                  </a:lnTo>
                  <a:lnTo>
                    <a:pt x="2387" y="1283"/>
                  </a:lnTo>
                  <a:lnTo>
                    <a:pt x="2390" y="1225"/>
                  </a:lnTo>
                  <a:lnTo>
                    <a:pt x="2390" y="1168"/>
                  </a:lnTo>
                  <a:lnTo>
                    <a:pt x="2388" y="1111"/>
                  </a:lnTo>
                  <a:lnTo>
                    <a:pt x="2381" y="1054"/>
                  </a:lnTo>
                  <a:lnTo>
                    <a:pt x="2374" y="996"/>
                  </a:lnTo>
                  <a:lnTo>
                    <a:pt x="2364" y="939"/>
                  </a:lnTo>
                  <a:lnTo>
                    <a:pt x="2350" y="883"/>
                  </a:lnTo>
                  <a:lnTo>
                    <a:pt x="2333" y="830"/>
                  </a:lnTo>
                  <a:lnTo>
                    <a:pt x="2315" y="774"/>
                  </a:lnTo>
                  <a:lnTo>
                    <a:pt x="2293" y="722"/>
                  </a:lnTo>
                  <a:lnTo>
                    <a:pt x="2270" y="670"/>
                  </a:lnTo>
                  <a:lnTo>
                    <a:pt x="2242" y="618"/>
                  </a:lnTo>
                  <a:lnTo>
                    <a:pt x="2215" y="567"/>
                  </a:lnTo>
                  <a:lnTo>
                    <a:pt x="2183" y="521"/>
                  </a:lnTo>
                  <a:lnTo>
                    <a:pt x="2149" y="472"/>
                  </a:lnTo>
                  <a:lnTo>
                    <a:pt x="2112" y="427"/>
                  </a:lnTo>
                  <a:lnTo>
                    <a:pt x="2074" y="383"/>
                  </a:lnTo>
                  <a:lnTo>
                    <a:pt x="2032" y="340"/>
                  </a:lnTo>
                  <a:lnTo>
                    <a:pt x="1989" y="300"/>
                  </a:lnTo>
                  <a:lnTo>
                    <a:pt x="1944" y="262"/>
                  </a:lnTo>
                  <a:lnTo>
                    <a:pt x="1895" y="225"/>
                  </a:lnTo>
                  <a:lnTo>
                    <a:pt x="1846" y="191"/>
                  </a:lnTo>
                  <a:lnTo>
                    <a:pt x="1793" y="159"/>
                  </a:lnTo>
                  <a:lnTo>
                    <a:pt x="1793" y="159"/>
                  </a:lnTo>
                  <a:lnTo>
                    <a:pt x="1739" y="130"/>
                  </a:lnTo>
                  <a:lnTo>
                    <a:pt x="1685" y="104"/>
                  </a:lnTo>
                  <a:lnTo>
                    <a:pt x="1629" y="80"/>
                  </a:lnTo>
                  <a:lnTo>
                    <a:pt x="1572" y="59"/>
                  </a:lnTo>
                  <a:lnTo>
                    <a:pt x="1516" y="41"/>
                  </a:lnTo>
                  <a:lnTo>
                    <a:pt x="1459" y="28"/>
                  </a:lnTo>
                  <a:lnTo>
                    <a:pt x="1402" y="17"/>
                  </a:lnTo>
                  <a:lnTo>
                    <a:pt x="1343" y="8"/>
                  </a:lnTo>
                  <a:lnTo>
                    <a:pt x="1285" y="1"/>
                  </a:lnTo>
                  <a:lnTo>
                    <a:pt x="1228" y="0"/>
                  </a:lnTo>
                  <a:lnTo>
                    <a:pt x="1171" y="0"/>
                  </a:lnTo>
                  <a:lnTo>
                    <a:pt x="1112" y="1"/>
                  </a:lnTo>
                  <a:lnTo>
                    <a:pt x="1054" y="7"/>
                  </a:lnTo>
                  <a:lnTo>
                    <a:pt x="999" y="15"/>
                  </a:lnTo>
                  <a:lnTo>
                    <a:pt x="942" y="26"/>
                  </a:lnTo>
                  <a:lnTo>
                    <a:pt x="886" y="40"/>
                  </a:lnTo>
                  <a:lnTo>
                    <a:pt x="832" y="55"/>
                  </a:lnTo>
                  <a:lnTo>
                    <a:pt x="777" y="74"/>
                  </a:lnTo>
                  <a:lnTo>
                    <a:pt x="724" y="95"/>
                  </a:lnTo>
                  <a:lnTo>
                    <a:pt x="672" y="120"/>
                  </a:lnTo>
                  <a:lnTo>
                    <a:pt x="620" y="146"/>
                  </a:lnTo>
                  <a:lnTo>
                    <a:pt x="570" y="175"/>
                  </a:lnTo>
                  <a:lnTo>
                    <a:pt x="521" y="206"/>
                  </a:lnTo>
                  <a:lnTo>
                    <a:pt x="474" y="241"/>
                  </a:lnTo>
                  <a:lnTo>
                    <a:pt x="429" y="276"/>
                  </a:lnTo>
                  <a:lnTo>
                    <a:pt x="386" y="316"/>
                  </a:lnTo>
                  <a:lnTo>
                    <a:pt x="342" y="356"/>
                  </a:lnTo>
                  <a:lnTo>
                    <a:pt x="302" y="399"/>
                  </a:lnTo>
                  <a:lnTo>
                    <a:pt x="264" y="446"/>
                  </a:lnTo>
                  <a:lnTo>
                    <a:pt x="228" y="493"/>
                  </a:lnTo>
                  <a:lnTo>
                    <a:pt x="193" y="543"/>
                  </a:lnTo>
                  <a:lnTo>
                    <a:pt x="162" y="595"/>
                  </a:lnTo>
                  <a:lnTo>
                    <a:pt x="162" y="595"/>
                  </a:lnTo>
                  <a:lnTo>
                    <a:pt x="141" y="632"/>
                  </a:lnTo>
                  <a:lnTo>
                    <a:pt x="122" y="668"/>
                  </a:lnTo>
                  <a:lnTo>
                    <a:pt x="104" y="705"/>
                  </a:lnTo>
                  <a:lnTo>
                    <a:pt x="89" y="743"/>
                  </a:lnTo>
                  <a:lnTo>
                    <a:pt x="75" y="779"/>
                  </a:lnTo>
                  <a:lnTo>
                    <a:pt x="61" y="817"/>
                  </a:lnTo>
                  <a:lnTo>
                    <a:pt x="49" y="856"/>
                  </a:lnTo>
                  <a:lnTo>
                    <a:pt x="38" y="894"/>
                  </a:lnTo>
                  <a:lnTo>
                    <a:pt x="30" y="932"/>
                  </a:lnTo>
                  <a:lnTo>
                    <a:pt x="21" y="970"/>
                  </a:lnTo>
                  <a:lnTo>
                    <a:pt x="14" y="1008"/>
                  </a:lnTo>
                  <a:lnTo>
                    <a:pt x="9" y="1047"/>
                  </a:lnTo>
                  <a:lnTo>
                    <a:pt x="5" y="1087"/>
                  </a:lnTo>
                  <a:lnTo>
                    <a:pt x="2" y="1125"/>
                  </a:lnTo>
                  <a:lnTo>
                    <a:pt x="0" y="1163"/>
                  </a:lnTo>
                  <a:lnTo>
                    <a:pt x="0" y="1201"/>
                  </a:lnTo>
                  <a:lnTo>
                    <a:pt x="0" y="1201"/>
                  </a:lnTo>
                  <a:lnTo>
                    <a:pt x="0" y="3262"/>
                  </a:lnTo>
                  <a:lnTo>
                    <a:pt x="1786" y="2232"/>
                  </a:lnTo>
                  <a:lnTo>
                    <a:pt x="1786" y="2232"/>
                  </a:lnTo>
                  <a:lnTo>
                    <a:pt x="1786" y="2232"/>
                  </a:lnTo>
                  <a:lnTo>
                    <a:pt x="1819" y="2212"/>
                  </a:lnTo>
                  <a:lnTo>
                    <a:pt x="1852" y="2191"/>
                  </a:lnTo>
                  <a:lnTo>
                    <a:pt x="1883" y="2170"/>
                  </a:lnTo>
                  <a:lnTo>
                    <a:pt x="1916" y="2147"/>
                  </a:lnTo>
                  <a:lnTo>
                    <a:pt x="1945" y="2123"/>
                  </a:lnTo>
                  <a:lnTo>
                    <a:pt x="1977" y="2097"/>
                  </a:lnTo>
                  <a:lnTo>
                    <a:pt x="2004" y="2071"/>
                  </a:lnTo>
                  <a:lnTo>
                    <a:pt x="2034" y="2045"/>
                  </a:lnTo>
                  <a:lnTo>
                    <a:pt x="2062" y="2017"/>
                  </a:lnTo>
                  <a:lnTo>
                    <a:pt x="2088" y="1988"/>
                  </a:lnTo>
                  <a:lnTo>
                    <a:pt x="2114" y="1956"/>
                  </a:lnTo>
                  <a:lnTo>
                    <a:pt x="2140" y="1925"/>
                  </a:lnTo>
                  <a:lnTo>
                    <a:pt x="2164" y="1894"/>
                  </a:lnTo>
                  <a:lnTo>
                    <a:pt x="2187" y="1859"/>
                  </a:lnTo>
                  <a:lnTo>
                    <a:pt x="2209" y="1826"/>
                  </a:lnTo>
                  <a:lnTo>
                    <a:pt x="2230" y="1790"/>
                  </a:lnTo>
                  <a:lnTo>
                    <a:pt x="2230" y="1790"/>
                  </a:lnTo>
                  <a:close/>
                </a:path>
              </a:pathLst>
            </a:cu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tx1"/>
                </a:solidFill>
              </a:endParaRPr>
            </a:p>
          </p:txBody>
        </p:sp>
        <p:sp>
          <p:nvSpPr>
            <p:cNvPr id="48" name="Freeform 10"/>
            <p:cNvSpPr/>
            <p:nvPr/>
          </p:nvSpPr>
          <p:spPr bwMode="auto">
            <a:xfrm>
              <a:off x="4723026" y="3793019"/>
              <a:ext cx="1336144" cy="1823638"/>
            </a:xfrm>
            <a:custGeom>
              <a:avLst/>
              <a:gdLst>
                <a:gd name="T0" fmla="*/ 162 w 2390"/>
                <a:gd name="T1" fmla="*/ 1472 h 3262"/>
                <a:gd name="T2" fmla="*/ 106 w 2390"/>
                <a:gd name="T3" fmla="*/ 1580 h 3262"/>
                <a:gd name="T4" fmla="*/ 61 w 2390"/>
                <a:gd name="T5" fmla="*/ 1693 h 3262"/>
                <a:gd name="T6" fmla="*/ 30 w 2390"/>
                <a:gd name="T7" fmla="*/ 1806 h 3262"/>
                <a:gd name="T8" fmla="*/ 11 w 2390"/>
                <a:gd name="T9" fmla="*/ 1922 h 3262"/>
                <a:gd name="T10" fmla="*/ 2 w 2390"/>
                <a:gd name="T11" fmla="*/ 2037 h 3262"/>
                <a:gd name="T12" fmla="*/ 4 w 2390"/>
                <a:gd name="T13" fmla="*/ 2153 h 3262"/>
                <a:gd name="T14" fmla="*/ 18 w 2390"/>
                <a:gd name="T15" fmla="*/ 2266 h 3262"/>
                <a:gd name="T16" fmla="*/ 42 w 2390"/>
                <a:gd name="T17" fmla="*/ 2379 h 3262"/>
                <a:gd name="T18" fmla="*/ 77 w 2390"/>
                <a:gd name="T19" fmla="*/ 2488 h 3262"/>
                <a:gd name="T20" fmla="*/ 122 w 2390"/>
                <a:gd name="T21" fmla="*/ 2592 h 3262"/>
                <a:gd name="T22" fmla="*/ 177 w 2390"/>
                <a:gd name="T23" fmla="*/ 2695 h 3262"/>
                <a:gd name="T24" fmla="*/ 242 w 2390"/>
                <a:gd name="T25" fmla="*/ 2790 h 3262"/>
                <a:gd name="T26" fmla="*/ 318 w 2390"/>
                <a:gd name="T27" fmla="*/ 2879 h 3262"/>
                <a:gd name="T28" fmla="*/ 401 w 2390"/>
                <a:gd name="T29" fmla="*/ 2962 h 3262"/>
                <a:gd name="T30" fmla="*/ 495 w 2390"/>
                <a:gd name="T31" fmla="*/ 3037 h 3262"/>
                <a:gd name="T32" fmla="*/ 598 w 2390"/>
                <a:gd name="T33" fmla="*/ 3103 h 3262"/>
                <a:gd name="T34" fmla="*/ 652 w 2390"/>
                <a:gd name="T35" fmla="*/ 3132 h 3262"/>
                <a:gd name="T36" fmla="*/ 763 w 2390"/>
                <a:gd name="T37" fmla="*/ 3182 h 3262"/>
                <a:gd name="T38" fmla="*/ 876 w 2390"/>
                <a:gd name="T39" fmla="*/ 3221 h 3262"/>
                <a:gd name="T40" fmla="*/ 990 w 2390"/>
                <a:gd name="T41" fmla="*/ 3245 h 3262"/>
                <a:gd name="T42" fmla="*/ 1107 w 2390"/>
                <a:gd name="T43" fmla="*/ 3261 h 3262"/>
                <a:gd name="T44" fmla="*/ 1221 w 2390"/>
                <a:gd name="T45" fmla="*/ 3262 h 3262"/>
                <a:gd name="T46" fmla="*/ 1336 w 2390"/>
                <a:gd name="T47" fmla="*/ 3255 h 3262"/>
                <a:gd name="T48" fmla="*/ 1449 w 2390"/>
                <a:gd name="T49" fmla="*/ 3236 h 3262"/>
                <a:gd name="T50" fmla="*/ 1560 w 2390"/>
                <a:gd name="T51" fmla="*/ 3207 h 3262"/>
                <a:gd name="T52" fmla="*/ 1668 w 2390"/>
                <a:gd name="T53" fmla="*/ 3167 h 3262"/>
                <a:gd name="T54" fmla="*/ 1770 w 2390"/>
                <a:gd name="T55" fmla="*/ 3116 h 3262"/>
                <a:gd name="T56" fmla="*/ 1869 w 2390"/>
                <a:gd name="T57" fmla="*/ 3056 h 3262"/>
                <a:gd name="T58" fmla="*/ 1963 w 2390"/>
                <a:gd name="T59" fmla="*/ 2986 h 3262"/>
                <a:gd name="T60" fmla="*/ 2048 w 2390"/>
                <a:gd name="T61" fmla="*/ 2906 h 3262"/>
                <a:gd name="T62" fmla="*/ 2128 w 2390"/>
                <a:gd name="T63" fmla="*/ 2816 h 3262"/>
                <a:gd name="T64" fmla="*/ 2199 w 2390"/>
                <a:gd name="T65" fmla="*/ 2719 h 3262"/>
                <a:gd name="T66" fmla="*/ 2230 w 2390"/>
                <a:gd name="T67" fmla="*/ 2667 h 3262"/>
                <a:gd name="T68" fmla="*/ 2269 w 2390"/>
                <a:gd name="T69" fmla="*/ 2594 h 3262"/>
                <a:gd name="T70" fmla="*/ 2302 w 2390"/>
                <a:gd name="T71" fmla="*/ 2519 h 3262"/>
                <a:gd name="T72" fmla="*/ 2329 w 2390"/>
                <a:gd name="T73" fmla="*/ 2445 h 3262"/>
                <a:gd name="T74" fmla="*/ 2352 w 2390"/>
                <a:gd name="T75" fmla="*/ 2368 h 3262"/>
                <a:gd name="T76" fmla="*/ 2369 w 2390"/>
                <a:gd name="T77" fmla="*/ 2292 h 3262"/>
                <a:gd name="T78" fmla="*/ 2381 w 2390"/>
                <a:gd name="T79" fmla="*/ 2215 h 3262"/>
                <a:gd name="T80" fmla="*/ 2388 w 2390"/>
                <a:gd name="T81" fmla="*/ 2137 h 3262"/>
                <a:gd name="T82" fmla="*/ 2390 w 2390"/>
                <a:gd name="T83" fmla="*/ 2061 h 3262"/>
                <a:gd name="T84" fmla="*/ 2390 w 2390"/>
                <a:gd name="T85" fmla="*/ 0 h 3262"/>
                <a:gd name="T86" fmla="*/ 606 w 2390"/>
                <a:gd name="T87" fmla="*/ 1030 h 3262"/>
                <a:gd name="T88" fmla="*/ 572 w 2390"/>
                <a:gd name="T89" fmla="*/ 1050 h 3262"/>
                <a:gd name="T90" fmla="*/ 507 w 2390"/>
                <a:gd name="T91" fmla="*/ 1092 h 3262"/>
                <a:gd name="T92" fmla="*/ 445 w 2390"/>
                <a:gd name="T93" fmla="*/ 1139 h 3262"/>
                <a:gd name="T94" fmla="*/ 386 w 2390"/>
                <a:gd name="T95" fmla="*/ 1191 h 3262"/>
                <a:gd name="T96" fmla="*/ 330 w 2390"/>
                <a:gd name="T97" fmla="*/ 1245 h 3262"/>
                <a:gd name="T98" fmla="*/ 276 w 2390"/>
                <a:gd name="T99" fmla="*/ 1306 h 3262"/>
                <a:gd name="T100" fmla="*/ 228 w 2390"/>
                <a:gd name="T101" fmla="*/ 1368 h 3262"/>
                <a:gd name="T102" fmla="*/ 183 w 2390"/>
                <a:gd name="T103" fmla="*/ 1436 h 3262"/>
                <a:gd name="T104" fmla="*/ 162 w 2390"/>
                <a:gd name="T105" fmla="*/ 1472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162" y="1472"/>
                  </a:moveTo>
                  <a:lnTo>
                    <a:pt x="162" y="1472"/>
                  </a:lnTo>
                  <a:lnTo>
                    <a:pt x="132" y="1526"/>
                  </a:lnTo>
                  <a:lnTo>
                    <a:pt x="106" y="1580"/>
                  </a:lnTo>
                  <a:lnTo>
                    <a:pt x="82" y="1635"/>
                  </a:lnTo>
                  <a:lnTo>
                    <a:pt x="61" y="1693"/>
                  </a:lnTo>
                  <a:lnTo>
                    <a:pt x="44" y="1748"/>
                  </a:lnTo>
                  <a:lnTo>
                    <a:pt x="30" y="1806"/>
                  </a:lnTo>
                  <a:lnTo>
                    <a:pt x="18" y="1863"/>
                  </a:lnTo>
                  <a:lnTo>
                    <a:pt x="11" y="1922"/>
                  </a:lnTo>
                  <a:lnTo>
                    <a:pt x="4" y="1979"/>
                  </a:lnTo>
                  <a:lnTo>
                    <a:pt x="2" y="2037"/>
                  </a:lnTo>
                  <a:lnTo>
                    <a:pt x="0" y="2094"/>
                  </a:lnTo>
                  <a:lnTo>
                    <a:pt x="4" y="2153"/>
                  </a:lnTo>
                  <a:lnTo>
                    <a:pt x="9" y="2208"/>
                  </a:lnTo>
                  <a:lnTo>
                    <a:pt x="18" y="2266"/>
                  </a:lnTo>
                  <a:lnTo>
                    <a:pt x="28" y="2323"/>
                  </a:lnTo>
                  <a:lnTo>
                    <a:pt x="42" y="2379"/>
                  </a:lnTo>
                  <a:lnTo>
                    <a:pt x="58" y="2432"/>
                  </a:lnTo>
                  <a:lnTo>
                    <a:pt x="77" y="2488"/>
                  </a:lnTo>
                  <a:lnTo>
                    <a:pt x="97" y="2540"/>
                  </a:lnTo>
                  <a:lnTo>
                    <a:pt x="122" y="2592"/>
                  </a:lnTo>
                  <a:lnTo>
                    <a:pt x="148" y="2644"/>
                  </a:lnTo>
                  <a:lnTo>
                    <a:pt x="177" y="2695"/>
                  </a:lnTo>
                  <a:lnTo>
                    <a:pt x="209" y="2741"/>
                  </a:lnTo>
                  <a:lnTo>
                    <a:pt x="242" y="2790"/>
                  </a:lnTo>
                  <a:lnTo>
                    <a:pt x="278" y="2835"/>
                  </a:lnTo>
                  <a:lnTo>
                    <a:pt x="318" y="2879"/>
                  </a:lnTo>
                  <a:lnTo>
                    <a:pt x="358" y="2922"/>
                  </a:lnTo>
                  <a:lnTo>
                    <a:pt x="401" y="2962"/>
                  </a:lnTo>
                  <a:lnTo>
                    <a:pt x="448" y="3000"/>
                  </a:lnTo>
                  <a:lnTo>
                    <a:pt x="495" y="3037"/>
                  </a:lnTo>
                  <a:lnTo>
                    <a:pt x="546" y="3071"/>
                  </a:lnTo>
                  <a:lnTo>
                    <a:pt x="598" y="3103"/>
                  </a:lnTo>
                  <a:lnTo>
                    <a:pt x="598" y="3103"/>
                  </a:lnTo>
                  <a:lnTo>
                    <a:pt x="652" y="3132"/>
                  </a:lnTo>
                  <a:lnTo>
                    <a:pt x="707" y="3158"/>
                  </a:lnTo>
                  <a:lnTo>
                    <a:pt x="763" y="3182"/>
                  </a:lnTo>
                  <a:lnTo>
                    <a:pt x="818" y="3203"/>
                  </a:lnTo>
                  <a:lnTo>
                    <a:pt x="876" y="3221"/>
                  </a:lnTo>
                  <a:lnTo>
                    <a:pt x="933" y="3234"/>
                  </a:lnTo>
                  <a:lnTo>
                    <a:pt x="990" y="3245"/>
                  </a:lnTo>
                  <a:lnTo>
                    <a:pt x="1048" y="3254"/>
                  </a:lnTo>
                  <a:lnTo>
                    <a:pt x="1107" y="3261"/>
                  </a:lnTo>
                  <a:lnTo>
                    <a:pt x="1164" y="3262"/>
                  </a:lnTo>
                  <a:lnTo>
                    <a:pt x="1221" y="3262"/>
                  </a:lnTo>
                  <a:lnTo>
                    <a:pt x="1279" y="3261"/>
                  </a:lnTo>
                  <a:lnTo>
                    <a:pt x="1336" y="3255"/>
                  </a:lnTo>
                  <a:lnTo>
                    <a:pt x="1393" y="3247"/>
                  </a:lnTo>
                  <a:lnTo>
                    <a:pt x="1449" y="3236"/>
                  </a:lnTo>
                  <a:lnTo>
                    <a:pt x="1504" y="3222"/>
                  </a:lnTo>
                  <a:lnTo>
                    <a:pt x="1560" y="3207"/>
                  </a:lnTo>
                  <a:lnTo>
                    <a:pt x="1614" y="3188"/>
                  </a:lnTo>
                  <a:lnTo>
                    <a:pt x="1668" y="3167"/>
                  </a:lnTo>
                  <a:lnTo>
                    <a:pt x="1720" y="3142"/>
                  </a:lnTo>
                  <a:lnTo>
                    <a:pt x="1770" y="3116"/>
                  </a:lnTo>
                  <a:lnTo>
                    <a:pt x="1820" y="3087"/>
                  </a:lnTo>
                  <a:lnTo>
                    <a:pt x="1869" y="3056"/>
                  </a:lnTo>
                  <a:lnTo>
                    <a:pt x="1916" y="3021"/>
                  </a:lnTo>
                  <a:lnTo>
                    <a:pt x="1963" y="2986"/>
                  </a:lnTo>
                  <a:lnTo>
                    <a:pt x="2006" y="2946"/>
                  </a:lnTo>
                  <a:lnTo>
                    <a:pt x="2048" y="2906"/>
                  </a:lnTo>
                  <a:lnTo>
                    <a:pt x="2090" y="2863"/>
                  </a:lnTo>
                  <a:lnTo>
                    <a:pt x="2128" y="2816"/>
                  </a:lnTo>
                  <a:lnTo>
                    <a:pt x="2164" y="2769"/>
                  </a:lnTo>
                  <a:lnTo>
                    <a:pt x="2199" y="2719"/>
                  </a:lnTo>
                  <a:lnTo>
                    <a:pt x="2230" y="2667"/>
                  </a:lnTo>
                  <a:lnTo>
                    <a:pt x="2230" y="2667"/>
                  </a:lnTo>
                  <a:lnTo>
                    <a:pt x="2251" y="2630"/>
                  </a:lnTo>
                  <a:lnTo>
                    <a:pt x="2269" y="2594"/>
                  </a:lnTo>
                  <a:lnTo>
                    <a:pt x="2286" y="2557"/>
                  </a:lnTo>
                  <a:lnTo>
                    <a:pt x="2302" y="2519"/>
                  </a:lnTo>
                  <a:lnTo>
                    <a:pt x="2317" y="2483"/>
                  </a:lnTo>
                  <a:lnTo>
                    <a:pt x="2329" y="2445"/>
                  </a:lnTo>
                  <a:lnTo>
                    <a:pt x="2341" y="2406"/>
                  </a:lnTo>
                  <a:lnTo>
                    <a:pt x="2352" y="2368"/>
                  </a:lnTo>
                  <a:lnTo>
                    <a:pt x="2362" y="2330"/>
                  </a:lnTo>
                  <a:lnTo>
                    <a:pt x="2369" y="2292"/>
                  </a:lnTo>
                  <a:lnTo>
                    <a:pt x="2376" y="2254"/>
                  </a:lnTo>
                  <a:lnTo>
                    <a:pt x="2381" y="2215"/>
                  </a:lnTo>
                  <a:lnTo>
                    <a:pt x="2387" y="2177"/>
                  </a:lnTo>
                  <a:lnTo>
                    <a:pt x="2388" y="2137"/>
                  </a:lnTo>
                  <a:lnTo>
                    <a:pt x="2390" y="2099"/>
                  </a:lnTo>
                  <a:lnTo>
                    <a:pt x="2390" y="2061"/>
                  </a:lnTo>
                  <a:lnTo>
                    <a:pt x="2390" y="2061"/>
                  </a:lnTo>
                  <a:lnTo>
                    <a:pt x="2390" y="0"/>
                  </a:lnTo>
                  <a:lnTo>
                    <a:pt x="606" y="1030"/>
                  </a:lnTo>
                  <a:lnTo>
                    <a:pt x="606" y="1030"/>
                  </a:lnTo>
                  <a:lnTo>
                    <a:pt x="606" y="1030"/>
                  </a:lnTo>
                  <a:lnTo>
                    <a:pt x="572" y="1050"/>
                  </a:lnTo>
                  <a:lnTo>
                    <a:pt x="540" y="1071"/>
                  </a:lnTo>
                  <a:lnTo>
                    <a:pt x="507" y="1092"/>
                  </a:lnTo>
                  <a:lnTo>
                    <a:pt x="476" y="1115"/>
                  </a:lnTo>
                  <a:lnTo>
                    <a:pt x="445" y="1139"/>
                  </a:lnTo>
                  <a:lnTo>
                    <a:pt x="415" y="1165"/>
                  </a:lnTo>
                  <a:lnTo>
                    <a:pt x="386" y="1191"/>
                  </a:lnTo>
                  <a:lnTo>
                    <a:pt x="358" y="1217"/>
                  </a:lnTo>
                  <a:lnTo>
                    <a:pt x="330" y="1245"/>
                  </a:lnTo>
                  <a:lnTo>
                    <a:pt x="302" y="1274"/>
                  </a:lnTo>
                  <a:lnTo>
                    <a:pt x="276" y="1306"/>
                  </a:lnTo>
                  <a:lnTo>
                    <a:pt x="252" y="1337"/>
                  </a:lnTo>
                  <a:lnTo>
                    <a:pt x="228" y="1368"/>
                  </a:lnTo>
                  <a:lnTo>
                    <a:pt x="205" y="1403"/>
                  </a:lnTo>
                  <a:lnTo>
                    <a:pt x="183" y="1436"/>
                  </a:lnTo>
                  <a:lnTo>
                    <a:pt x="162" y="1472"/>
                  </a:lnTo>
                  <a:lnTo>
                    <a:pt x="162" y="1472"/>
                  </a:lnTo>
                  <a:close/>
                </a:path>
              </a:pathLst>
            </a:cu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tx1"/>
                </a:solidFill>
              </a:endParaRPr>
            </a:p>
          </p:txBody>
        </p:sp>
        <p:sp>
          <p:nvSpPr>
            <p:cNvPr id="4" name="Freeform 13"/>
            <p:cNvSpPr/>
            <p:nvPr/>
          </p:nvSpPr>
          <p:spPr bwMode="auto">
            <a:xfrm>
              <a:off x="6132638" y="3793019"/>
              <a:ext cx="1336144" cy="1823638"/>
            </a:xfrm>
            <a:custGeom>
              <a:avLst/>
              <a:gdLst>
                <a:gd name="T0" fmla="*/ 162 w 2390"/>
                <a:gd name="T1" fmla="*/ 2667 h 3262"/>
                <a:gd name="T2" fmla="*/ 228 w 2390"/>
                <a:gd name="T3" fmla="*/ 2769 h 3262"/>
                <a:gd name="T4" fmla="*/ 302 w 2390"/>
                <a:gd name="T5" fmla="*/ 2863 h 3262"/>
                <a:gd name="T6" fmla="*/ 386 w 2390"/>
                <a:gd name="T7" fmla="*/ 2946 h 3262"/>
                <a:gd name="T8" fmla="*/ 474 w 2390"/>
                <a:gd name="T9" fmla="*/ 3021 h 3262"/>
                <a:gd name="T10" fmla="*/ 570 w 2390"/>
                <a:gd name="T11" fmla="*/ 3087 h 3262"/>
                <a:gd name="T12" fmla="*/ 672 w 2390"/>
                <a:gd name="T13" fmla="*/ 3142 h 3262"/>
                <a:gd name="T14" fmla="*/ 777 w 2390"/>
                <a:gd name="T15" fmla="*/ 3188 h 3262"/>
                <a:gd name="T16" fmla="*/ 886 w 2390"/>
                <a:gd name="T17" fmla="*/ 3222 h 3262"/>
                <a:gd name="T18" fmla="*/ 999 w 2390"/>
                <a:gd name="T19" fmla="*/ 3247 h 3262"/>
                <a:gd name="T20" fmla="*/ 1112 w 2390"/>
                <a:gd name="T21" fmla="*/ 3261 h 3262"/>
                <a:gd name="T22" fmla="*/ 1228 w 2390"/>
                <a:gd name="T23" fmla="*/ 3262 h 3262"/>
                <a:gd name="T24" fmla="*/ 1343 w 2390"/>
                <a:gd name="T25" fmla="*/ 3254 h 3262"/>
                <a:gd name="T26" fmla="*/ 1459 w 2390"/>
                <a:gd name="T27" fmla="*/ 3234 h 3262"/>
                <a:gd name="T28" fmla="*/ 1572 w 2390"/>
                <a:gd name="T29" fmla="*/ 3203 h 3262"/>
                <a:gd name="T30" fmla="*/ 1685 w 2390"/>
                <a:gd name="T31" fmla="*/ 3158 h 3262"/>
                <a:gd name="T32" fmla="*/ 1793 w 2390"/>
                <a:gd name="T33" fmla="*/ 3103 h 3262"/>
                <a:gd name="T34" fmla="*/ 1846 w 2390"/>
                <a:gd name="T35" fmla="*/ 3071 h 3262"/>
                <a:gd name="T36" fmla="*/ 1944 w 2390"/>
                <a:gd name="T37" fmla="*/ 3000 h 3262"/>
                <a:gd name="T38" fmla="*/ 2032 w 2390"/>
                <a:gd name="T39" fmla="*/ 2922 h 3262"/>
                <a:gd name="T40" fmla="*/ 2112 w 2390"/>
                <a:gd name="T41" fmla="*/ 2835 h 3262"/>
                <a:gd name="T42" fmla="*/ 2183 w 2390"/>
                <a:gd name="T43" fmla="*/ 2741 h 3262"/>
                <a:gd name="T44" fmla="*/ 2242 w 2390"/>
                <a:gd name="T45" fmla="*/ 2644 h 3262"/>
                <a:gd name="T46" fmla="*/ 2293 w 2390"/>
                <a:gd name="T47" fmla="*/ 2540 h 3262"/>
                <a:gd name="T48" fmla="*/ 2333 w 2390"/>
                <a:gd name="T49" fmla="*/ 2432 h 3262"/>
                <a:gd name="T50" fmla="*/ 2364 w 2390"/>
                <a:gd name="T51" fmla="*/ 2323 h 3262"/>
                <a:gd name="T52" fmla="*/ 2381 w 2390"/>
                <a:gd name="T53" fmla="*/ 2208 h 3262"/>
                <a:gd name="T54" fmla="*/ 2390 w 2390"/>
                <a:gd name="T55" fmla="*/ 2094 h 3262"/>
                <a:gd name="T56" fmla="*/ 2387 w 2390"/>
                <a:gd name="T57" fmla="*/ 1979 h 3262"/>
                <a:gd name="T58" fmla="*/ 2373 w 2390"/>
                <a:gd name="T59" fmla="*/ 1863 h 3262"/>
                <a:gd name="T60" fmla="*/ 2347 w 2390"/>
                <a:gd name="T61" fmla="*/ 1748 h 3262"/>
                <a:gd name="T62" fmla="*/ 2310 w 2390"/>
                <a:gd name="T63" fmla="*/ 1635 h 3262"/>
                <a:gd name="T64" fmla="*/ 2260 w 2390"/>
                <a:gd name="T65" fmla="*/ 1526 h 3262"/>
                <a:gd name="T66" fmla="*/ 2230 w 2390"/>
                <a:gd name="T67" fmla="*/ 1472 h 3262"/>
                <a:gd name="T68" fmla="*/ 2187 w 2390"/>
                <a:gd name="T69" fmla="*/ 1403 h 3262"/>
                <a:gd name="T70" fmla="*/ 2140 w 2390"/>
                <a:gd name="T71" fmla="*/ 1337 h 3262"/>
                <a:gd name="T72" fmla="*/ 2088 w 2390"/>
                <a:gd name="T73" fmla="*/ 1274 h 3262"/>
                <a:gd name="T74" fmla="*/ 2034 w 2390"/>
                <a:gd name="T75" fmla="*/ 1217 h 3262"/>
                <a:gd name="T76" fmla="*/ 1977 w 2390"/>
                <a:gd name="T77" fmla="*/ 1165 h 3262"/>
                <a:gd name="T78" fmla="*/ 1916 w 2390"/>
                <a:gd name="T79" fmla="*/ 1115 h 3262"/>
                <a:gd name="T80" fmla="*/ 1852 w 2390"/>
                <a:gd name="T81" fmla="*/ 1071 h 3262"/>
                <a:gd name="T82" fmla="*/ 1786 w 2390"/>
                <a:gd name="T83" fmla="*/ 1030 h 3262"/>
                <a:gd name="T84" fmla="*/ 0 w 2390"/>
                <a:gd name="T85" fmla="*/ 0 h 3262"/>
                <a:gd name="T86" fmla="*/ 0 w 2390"/>
                <a:gd name="T87" fmla="*/ 2061 h 3262"/>
                <a:gd name="T88" fmla="*/ 0 w 2390"/>
                <a:gd name="T89" fmla="*/ 2099 h 3262"/>
                <a:gd name="T90" fmla="*/ 5 w 2390"/>
                <a:gd name="T91" fmla="*/ 2177 h 3262"/>
                <a:gd name="T92" fmla="*/ 14 w 2390"/>
                <a:gd name="T93" fmla="*/ 2254 h 3262"/>
                <a:gd name="T94" fmla="*/ 30 w 2390"/>
                <a:gd name="T95" fmla="*/ 2330 h 3262"/>
                <a:gd name="T96" fmla="*/ 49 w 2390"/>
                <a:gd name="T97" fmla="*/ 2406 h 3262"/>
                <a:gd name="T98" fmla="*/ 75 w 2390"/>
                <a:gd name="T99" fmla="*/ 2483 h 3262"/>
                <a:gd name="T100" fmla="*/ 104 w 2390"/>
                <a:gd name="T101" fmla="*/ 2557 h 3262"/>
                <a:gd name="T102" fmla="*/ 141 w 2390"/>
                <a:gd name="T103" fmla="*/ 2630 h 3262"/>
                <a:gd name="T104" fmla="*/ 162 w 2390"/>
                <a:gd name="T105" fmla="*/ 2667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162" y="2667"/>
                  </a:moveTo>
                  <a:lnTo>
                    <a:pt x="162" y="2667"/>
                  </a:lnTo>
                  <a:lnTo>
                    <a:pt x="193" y="2719"/>
                  </a:lnTo>
                  <a:lnTo>
                    <a:pt x="228" y="2769"/>
                  </a:lnTo>
                  <a:lnTo>
                    <a:pt x="264" y="2816"/>
                  </a:lnTo>
                  <a:lnTo>
                    <a:pt x="302" y="2863"/>
                  </a:lnTo>
                  <a:lnTo>
                    <a:pt x="342" y="2906"/>
                  </a:lnTo>
                  <a:lnTo>
                    <a:pt x="386" y="2946"/>
                  </a:lnTo>
                  <a:lnTo>
                    <a:pt x="429" y="2986"/>
                  </a:lnTo>
                  <a:lnTo>
                    <a:pt x="474" y="3021"/>
                  </a:lnTo>
                  <a:lnTo>
                    <a:pt x="521" y="3056"/>
                  </a:lnTo>
                  <a:lnTo>
                    <a:pt x="570" y="3087"/>
                  </a:lnTo>
                  <a:lnTo>
                    <a:pt x="620" y="3116"/>
                  </a:lnTo>
                  <a:lnTo>
                    <a:pt x="672" y="3142"/>
                  </a:lnTo>
                  <a:lnTo>
                    <a:pt x="724" y="3167"/>
                  </a:lnTo>
                  <a:lnTo>
                    <a:pt x="777" y="3188"/>
                  </a:lnTo>
                  <a:lnTo>
                    <a:pt x="832" y="3207"/>
                  </a:lnTo>
                  <a:lnTo>
                    <a:pt x="886" y="3222"/>
                  </a:lnTo>
                  <a:lnTo>
                    <a:pt x="942" y="3236"/>
                  </a:lnTo>
                  <a:lnTo>
                    <a:pt x="999" y="3247"/>
                  </a:lnTo>
                  <a:lnTo>
                    <a:pt x="1054" y="3255"/>
                  </a:lnTo>
                  <a:lnTo>
                    <a:pt x="1112" y="3261"/>
                  </a:lnTo>
                  <a:lnTo>
                    <a:pt x="1171" y="3262"/>
                  </a:lnTo>
                  <a:lnTo>
                    <a:pt x="1228" y="3262"/>
                  </a:lnTo>
                  <a:lnTo>
                    <a:pt x="1285" y="3261"/>
                  </a:lnTo>
                  <a:lnTo>
                    <a:pt x="1343" y="3254"/>
                  </a:lnTo>
                  <a:lnTo>
                    <a:pt x="1402" y="3245"/>
                  </a:lnTo>
                  <a:lnTo>
                    <a:pt x="1459" y="3234"/>
                  </a:lnTo>
                  <a:lnTo>
                    <a:pt x="1516" y="3221"/>
                  </a:lnTo>
                  <a:lnTo>
                    <a:pt x="1572" y="3203"/>
                  </a:lnTo>
                  <a:lnTo>
                    <a:pt x="1629" y="3182"/>
                  </a:lnTo>
                  <a:lnTo>
                    <a:pt x="1685" y="3158"/>
                  </a:lnTo>
                  <a:lnTo>
                    <a:pt x="1739" y="3132"/>
                  </a:lnTo>
                  <a:lnTo>
                    <a:pt x="1793" y="3103"/>
                  </a:lnTo>
                  <a:lnTo>
                    <a:pt x="1793" y="3103"/>
                  </a:lnTo>
                  <a:lnTo>
                    <a:pt x="1846" y="3071"/>
                  </a:lnTo>
                  <a:lnTo>
                    <a:pt x="1895" y="3037"/>
                  </a:lnTo>
                  <a:lnTo>
                    <a:pt x="1944" y="3000"/>
                  </a:lnTo>
                  <a:lnTo>
                    <a:pt x="1989" y="2962"/>
                  </a:lnTo>
                  <a:lnTo>
                    <a:pt x="2032" y="2922"/>
                  </a:lnTo>
                  <a:lnTo>
                    <a:pt x="2074" y="2879"/>
                  </a:lnTo>
                  <a:lnTo>
                    <a:pt x="2112" y="2835"/>
                  </a:lnTo>
                  <a:lnTo>
                    <a:pt x="2149" y="2790"/>
                  </a:lnTo>
                  <a:lnTo>
                    <a:pt x="2183" y="2741"/>
                  </a:lnTo>
                  <a:lnTo>
                    <a:pt x="2215" y="2695"/>
                  </a:lnTo>
                  <a:lnTo>
                    <a:pt x="2242" y="2644"/>
                  </a:lnTo>
                  <a:lnTo>
                    <a:pt x="2270" y="2592"/>
                  </a:lnTo>
                  <a:lnTo>
                    <a:pt x="2293" y="2540"/>
                  </a:lnTo>
                  <a:lnTo>
                    <a:pt x="2315" y="2488"/>
                  </a:lnTo>
                  <a:lnTo>
                    <a:pt x="2333" y="2432"/>
                  </a:lnTo>
                  <a:lnTo>
                    <a:pt x="2350" y="2379"/>
                  </a:lnTo>
                  <a:lnTo>
                    <a:pt x="2364" y="2323"/>
                  </a:lnTo>
                  <a:lnTo>
                    <a:pt x="2374" y="2266"/>
                  </a:lnTo>
                  <a:lnTo>
                    <a:pt x="2381" y="2208"/>
                  </a:lnTo>
                  <a:lnTo>
                    <a:pt x="2388" y="2153"/>
                  </a:lnTo>
                  <a:lnTo>
                    <a:pt x="2390" y="2094"/>
                  </a:lnTo>
                  <a:lnTo>
                    <a:pt x="2390" y="2037"/>
                  </a:lnTo>
                  <a:lnTo>
                    <a:pt x="2387" y="1979"/>
                  </a:lnTo>
                  <a:lnTo>
                    <a:pt x="2381" y="1922"/>
                  </a:lnTo>
                  <a:lnTo>
                    <a:pt x="2373" y="1863"/>
                  </a:lnTo>
                  <a:lnTo>
                    <a:pt x="2362" y="1806"/>
                  </a:lnTo>
                  <a:lnTo>
                    <a:pt x="2347" y="1748"/>
                  </a:lnTo>
                  <a:lnTo>
                    <a:pt x="2329" y="1693"/>
                  </a:lnTo>
                  <a:lnTo>
                    <a:pt x="2310" y="1635"/>
                  </a:lnTo>
                  <a:lnTo>
                    <a:pt x="2286" y="1580"/>
                  </a:lnTo>
                  <a:lnTo>
                    <a:pt x="2260" y="1526"/>
                  </a:lnTo>
                  <a:lnTo>
                    <a:pt x="2230" y="1472"/>
                  </a:lnTo>
                  <a:lnTo>
                    <a:pt x="2230" y="1472"/>
                  </a:lnTo>
                  <a:lnTo>
                    <a:pt x="2209" y="1436"/>
                  </a:lnTo>
                  <a:lnTo>
                    <a:pt x="2187" y="1403"/>
                  </a:lnTo>
                  <a:lnTo>
                    <a:pt x="2164" y="1368"/>
                  </a:lnTo>
                  <a:lnTo>
                    <a:pt x="2140" y="1337"/>
                  </a:lnTo>
                  <a:lnTo>
                    <a:pt x="2114" y="1306"/>
                  </a:lnTo>
                  <a:lnTo>
                    <a:pt x="2088" y="1274"/>
                  </a:lnTo>
                  <a:lnTo>
                    <a:pt x="2062" y="1245"/>
                  </a:lnTo>
                  <a:lnTo>
                    <a:pt x="2034" y="1217"/>
                  </a:lnTo>
                  <a:lnTo>
                    <a:pt x="2004" y="1191"/>
                  </a:lnTo>
                  <a:lnTo>
                    <a:pt x="1977" y="1165"/>
                  </a:lnTo>
                  <a:lnTo>
                    <a:pt x="1945" y="1139"/>
                  </a:lnTo>
                  <a:lnTo>
                    <a:pt x="1916" y="1115"/>
                  </a:lnTo>
                  <a:lnTo>
                    <a:pt x="1883" y="1092"/>
                  </a:lnTo>
                  <a:lnTo>
                    <a:pt x="1852" y="1071"/>
                  </a:lnTo>
                  <a:lnTo>
                    <a:pt x="1819" y="1050"/>
                  </a:lnTo>
                  <a:lnTo>
                    <a:pt x="1786" y="1030"/>
                  </a:lnTo>
                  <a:lnTo>
                    <a:pt x="1786" y="1030"/>
                  </a:lnTo>
                  <a:lnTo>
                    <a:pt x="0" y="0"/>
                  </a:lnTo>
                  <a:lnTo>
                    <a:pt x="0" y="2061"/>
                  </a:lnTo>
                  <a:lnTo>
                    <a:pt x="0" y="2061"/>
                  </a:lnTo>
                  <a:lnTo>
                    <a:pt x="0" y="2061"/>
                  </a:lnTo>
                  <a:lnTo>
                    <a:pt x="0" y="2099"/>
                  </a:lnTo>
                  <a:lnTo>
                    <a:pt x="2" y="2137"/>
                  </a:lnTo>
                  <a:lnTo>
                    <a:pt x="5" y="2177"/>
                  </a:lnTo>
                  <a:lnTo>
                    <a:pt x="9" y="2215"/>
                  </a:lnTo>
                  <a:lnTo>
                    <a:pt x="14" y="2254"/>
                  </a:lnTo>
                  <a:lnTo>
                    <a:pt x="21" y="2292"/>
                  </a:lnTo>
                  <a:lnTo>
                    <a:pt x="30" y="2330"/>
                  </a:lnTo>
                  <a:lnTo>
                    <a:pt x="38" y="2368"/>
                  </a:lnTo>
                  <a:lnTo>
                    <a:pt x="49" y="2406"/>
                  </a:lnTo>
                  <a:lnTo>
                    <a:pt x="61" y="2445"/>
                  </a:lnTo>
                  <a:lnTo>
                    <a:pt x="75" y="2483"/>
                  </a:lnTo>
                  <a:lnTo>
                    <a:pt x="89" y="2519"/>
                  </a:lnTo>
                  <a:lnTo>
                    <a:pt x="104" y="2557"/>
                  </a:lnTo>
                  <a:lnTo>
                    <a:pt x="122" y="2594"/>
                  </a:lnTo>
                  <a:lnTo>
                    <a:pt x="141" y="2630"/>
                  </a:lnTo>
                  <a:lnTo>
                    <a:pt x="162" y="2667"/>
                  </a:lnTo>
                  <a:lnTo>
                    <a:pt x="162" y="2667"/>
                  </a:lnTo>
                  <a:close/>
                </a:path>
              </a:pathLst>
            </a:cu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tx1"/>
                </a:solidFill>
              </a:endParaRPr>
            </a:p>
          </p:txBody>
        </p:sp>
        <p:sp>
          <p:nvSpPr>
            <p:cNvPr id="5" name="Freeform 12"/>
            <p:cNvSpPr/>
            <p:nvPr/>
          </p:nvSpPr>
          <p:spPr bwMode="auto">
            <a:xfrm>
              <a:off x="6188622" y="3075449"/>
              <a:ext cx="2003654" cy="1335024"/>
            </a:xfrm>
            <a:custGeom>
              <a:avLst/>
              <a:gdLst>
                <a:gd name="T0" fmla="*/ 2390 w 3585"/>
                <a:gd name="T1" fmla="*/ 2388 h 2388"/>
                <a:gd name="T2" fmla="*/ 2513 w 3585"/>
                <a:gd name="T3" fmla="*/ 2382 h 2388"/>
                <a:gd name="T4" fmla="*/ 2631 w 3585"/>
                <a:gd name="T5" fmla="*/ 2364 h 2388"/>
                <a:gd name="T6" fmla="*/ 2746 w 3585"/>
                <a:gd name="T7" fmla="*/ 2335 h 2388"/>
                <a:gd name="T8" fmla="*/ 2856 w 3585"/>
                <a:gd name="T9" fmla="*/ 2295 h 2388"/>
                <a:gd name="T10" fmla="*/ 2960 w 3585"/>
                <a:gd name="T11" fmla="*/ 2244 h 2388"/>
                <a:gd name="T12" fmla="*/ 3059 w 3585"/>
                <a:gd name="T13" fmla="*/ 2184 h 2388"/>
                <a:gd name="T14" fmla="*/ 3151 w 3585"/>
                <a:gd name="T15" fmla="*/ 2116 h 2388"/>
                <a:gd name="T16" fmla="*/ 3236 w 3585"/>
                <a:gd name="T17" fmla="*/ 2038 h 2388"/>
                <a:gd name="T18" fmla="*/ 3312 w 3585"/>
                <a:gd name="T19" fmla="*/ 1954 h 2388"/>
                <a:gd name="T20" fmla="*/ 3382 w 3585"/>
                <a:gd name="T21" fmla="*/ 1862 h 2388"/>
                <a:gd name="T22" fmla="*/ 3441 w 3585"/>
                <a:gd name="T23" fmla="*/ 1763 h 2388"/>
                <a:gd name="T24" fmla="*/ 3491 w 3585"/>
                <a:gd name="T25" fmla="*/ 1659 h 2388"/>
                <a:gd name="T26" fmla="*/ 3531 w 3585"/>
                <a:gd name="T27" fmla="*/ 1550 h 2388"/>
                <a:gd name="T28" fmla="*/ 3561 w 3585"/>
                <a:gd name="T29" fmla="*/ 1435 h 2388"/>
                <a:gd name="T30" fmla="*/ 3580 w 3585"/>
                <a:gd name="T31" fmla="*/ 1316 h 2388"/>
                <a:gd name="T32" fmla="*/ 3585 w 3585"/>
                <a:gd name="T33" fmla="*/ 1194 h 2388"/>
                <a:gd name="T34" fmla="*/ 3583 w 3585"/>
                <a:gd name="T35" fmla="*/ 1133 h 2388"/>
                <a:gd name="T36" fmla="*/ 3571 w 3585"/>
                <a:gd name="T37" fmla="*/ 1012 h 2388"/>
                <a:gd name="T38" fmla="*/ 3547 w 3585"/>
                <a:gd name="T39" fmla="*/ 895 h 2388"/>
                <a:gd name="T40" fmla="*/ 3512 w 3585"/>
                <a:gd name="T41" fmla="*/ 783 h 2388"/>
                <a:gd name="T42" fmla="*/ 3467 w 3585"/>
                <a:gd name="T43" fmla="*/ 677 h 2388"/>
                <a:gd name="T44" fmla="*/ 3413 w 3585"/>
                <a:gd name="T45" fmla="*/ 574 h 2388"/>
                <a:gd name="T46" fmla="*/ 3347 w 3585"/>
                <a:gd name="T47" fmla="*/ 479 h 2388"/>
                <a:gd name="T48" fmla="*/ 3274 w 3585"/>
                <a:gd name="T49" fmla="*/ 390 h 2388"/>
                <a:gd name="T50" fmla="*/ 3194 w 3585"/>
                <a:gd name="T51" fmla="*/ 310 h 2388"/>
                <a:gd name="T52" fmla="*/ 3106 w 3585"/>
                <a:gd name="T53" fmla="*/ 237 h 2388"/>
                <a:gd name="T54" fmla="*/ 3010 w 3585"/>
                <a:gd name="T55" fmla="*/ 173 h 2388"/>
                <a:gd name="T56" fmla="*/ 2909 w 3585"/>
                <a:gd name="T57" fmla="*/ 118 h 2388"/>
                <a:gd name="T58" fmla="*/ 2802 w 3585"/>
                <a:gd name="T59" fmla="*/ 72 h 2388"/>
                <a:gd name="T60" fmla="*/ 2689 w 3585"/>
                <a:gd name="T61" fmla="*/ 38 h 2388"/>
                <a:gd name="T62" fmla="*/ 2572 w 3585"/>
                <a:gd name="T63" fmla="*/ 13 h 2388"/>
                <a:gd name="T64" fmla="*/ 2453 w 3585"/>
                <a:gd name="T65" fmla="*/ 1 h 2388"/>
                <a:gd name="T66" fmla="*/ 2390 w 3585"/>
                <a:gd name="T67" fmla="*/ 0 h 2388"/>
                <a:gd name="T68" fmla="*/ 2308 w 3585"/>
                <a:gd name="T69" fmla="*/ 3 h 2388"/>
                <a:gd name="T70" fmla="*/ 2229 w 3585"/>
                <a:gd name="T71" fmla="*/ 10 h 2388"/>
                <a:gd name="T72" fmla="*/ 2149 w 3585"/>
                <a:gd name="T73" fmla="*/ 24 h 2388"/>
                <a:gd name="T74" fmla="*/ 2072 w 3585"/>
                <a:gd name="T75" fmla="*/ 43 h 2388"/>
                <a:gd name="T76" fmla="*/ 1998 w 3585"/>
                <a:gd name="T77" fmla="*/ 65 h 2388"/>
                <a:gd name="T78" fmla="*/ 1925 w 3585"/>
                <a:gd name="T79" fmla="*/ 95 h 2388"/>
                <a:gd name="T80" fmla="*/ 1853 w 3585"/>
                <a:gd name="T81" fmla="*/ 126 h 2388"/>
                <a:gd name="T82" fmla="*/ 1786 w 3585"/>
                <a:gd name="T83" fmla="*/ 164 h 2388"/>
                <a:gd name="T84" fmla="*/ 0 w 3585"/>
                <a:gd name="T85" fmla="*/ 1194 h 2388"/>
                <a:gd name="T86" fmla="*/ 1786 w 3585"/>
                <a:gd name="T87" fmla="*/ 2224 h 2388"/>
                <a:gd name="T88" fmla="*/ 1819 w 3585"/>
                <a:gd name="T89" fmla="*/ 2243 h 2388"/>
                <a:gd name="T90" fmla="*/ 1888 w 3585"/>
                <a:gd name="T91" fmla="*/ 2277 h 2388"/>
                <a:gd name="T92" fmla="*/ 1959 w 3585"/>
                <a:gd name="T93" fmla="*/ 2309 h 2388"/>
                <a:gd name="T94" fmla="*/ 2034 w 3585"/>
                <a:gd name="T95" fmla="*/ 2335 h 2388"/>
                <a:gd name="T96" fmla="*/ 2110 w 3585"/>
                <a:gd name="T97" fmla="*/ 2355 h 2388"/>
                <a:gd name="T98" fmla="*/ 2189 w 3585"/>
                <a:gd name="T99" fmla="*/ 2371 h 2388"/>
                <a:gd name="T100" fmla="*/ 2268 w 3585"/>
                <a:gd name="T101" fmla="*/ 2382 h 2388"/>
                <a:gd name="T102" fmla="*/ 2350 w 3585"/>
                <a:gd name="T103" fmla="*/ 2387 h 2388"/>
                <a:gd name="T104" fmla="*/ 2390 w 3585"/>
                <a:gd name="T105" fmla="*/ 2388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85" h="2388">
                  <a:moveTo>
                    <a:pt x="2390" y="2388"/>
                  </a:moveTo>
                  <a:lnTo>
                    <a:pt x="2390" y="2388"/>
                  </a:lnTo>
                  <a:lnTo>
                    <a:pt x="2453" y="2387"/>
                  </a:lnTo>
                  <a:lnTo>
                    <a:pt x="2513" y="2382"/>
                  </a:lnTo>
                  <a:lnTo>
                    <a:pt x="2572" y="2375"/>
                  </a:lnTo>
                  <a:lnTo>
                    <a:pt x="2631" y="2364"/>
                  </a:lnTo>
                  <a:lnTo>
                    <a:pt x="2689" y="2350"/>
                  </a:lnTo>
                  <a:lnTo>
                    <a:pt x="2746" y="2335"/>
                  </a:lnTo>
                  <a:lnTo>
                    <a:pt x="2802" y="2316"/>
                  </a:lnTo>
                  <a:lnTo>
                    <a:pt x="2856" y="2295"/>
                  </a:lnTo>
                  <a:lnTo>
                    <a:pt x="2909" y="2270"/>
                  </a:lnTo>
                  <a:lnTo>
                    <a:pt x="2960" y="2244"/>
                  </a:lnTo>
                  <a:lnTo>
                    <a:pt x="3010" y="2215"/>
                  </a:lnTo>
                  <a:lnTo>
                    <a:pt x="3059" y="2184"/>
                  </a:lnTo>
                  <a:lnTo>
                    <a:pt x="3106" y="2151"/>
                  </a:lnTo>
                  <a:lnTo>
                    <a:pt x="3151" y="2116"/>
                  </a:lnTo>
                  <a:lnTo>
                    <a:pt x="3194" y="2078"/>
                  </a:lnTo>
                  <a:lnTo>
                    <a:pt x="3236" y="2038"/>
                  </a:lnTo>
                  <a:lnTo>
                    <a:pt x="3274" y="1998"/>
                  </a:lnTo>
                  <a:lnTo>
                    <a:pt x="3312" y="1954"/>
                  </a:lnTo>
                  <a:lnTo>
                    <a:pt x="3347" y="1909"/>
                  </a:lnTo>
                  <a:lnTo>
                    <a:pt x="3382" y="1862"/>
                  </a:lnTo>
                  <a:lnTo>
                    <a:pt x="3413" y="1814"/>
                  </a:lnTo>
                  <a:lnTo>
                    <a:pt x="3441" y="1763"/>
                  </a:lnTo>
                  <a:lnTo>
                    <a:pt x="3467" y="1711"/>
                  </a:lnTo>
                  <a:lnTo>
                    <a:pt x="3491" y="1659"/>
                  </a:lnTo>
                  <a:lnTo>
                    <a:pt x="3512" y="1605"/>
                  </a:lnTo>
                  <a:lnTo>
                    <a:pt x="3531" y="1550"/>
                  </a:lnTo>
                  <a:lnTo>
                    <a:pt x="3547" y="1493"/>
                  </a:lnTo>
                  <a:lnTo>
                    <a:pt x="3561" y="1435"/>
                  </a:lnTo>
                  <a:lnTo>
                    <a:pt x="3571" y="1376"/>
                  </a:lnTo>
                  <a:lnTo>
                    <a:pt x="3580" y="1316"/>
                  </a:lnTo>
                  <a:lnTo>
                    <a:pt x="3583" y="1255"/>
                  </a:lnTo>
                  <a:lnTo>
                    <a:pt x="3585" y="1194"/>
                  </a:lnTo>
                  <a:lnTo>
                    <a:pt x="3585" y="1194"/>
                  </a:lnTo>
                  <a:lnTo>
                    <a:pt x="3583" y="1133"/>
                  </a:lnTo>
                  <a:lnTo>
                    <a:pt x="3580" y="1072"/>
                  </a:lnTo>
                  <a:lnTo>
                    <a:pt x="3571" y="1012"/>
                  </a:lnTo>
                  <a:lnTo>
                    <a:pt x="3561" y="953"/>
                  </a:lnTo>
                  <a:lnTo>
                    <a:pt x="3547" y="895"/>
                  </a:lnTo>
                  <a:lnTo>
                    <a:pt x="3531" y="838"/>
                  </a:lnTo>
                  <a:lnTo>
                    <a:pt x="3512" y="783"/>
                  </a:lnTo>
                  <a:lnTo>
                    <a:pt x="3491" y="729"/>
                  </a:lnTo>
                  <a:lnTo>
                    <a:pt x="3467" y="677"/>
                  </a:lnTo>
                  <a:lnTo>
                    <a:pt x="3441" y="625"/>
                  </a:lnTo>
                  <a:lnTo>
                    <a:pt x="3413" y="574"/>
                  </a:lnTo>
                  <a:lnTo>
                    <a:pt x="3382" y="526"/>
                  </a:lnTo>
                  <a:lnTo>
                    <a:pt x="3347" y="479"/>
                  </a:lnTo>
                  <a:lnTo>
                    <a:pt x="3312" y="434"/>
                  </a:lnTo>
                  <a:lnTo>
                    <a:pt x="3274" y="390"/>
                  </a:lnTo>
                  <a:lnTo>
                    <a:pt x="3236" y="350"/>
                  </a:lnTo>
                  <a:lnTo>
                    <a:pt x="3194" y="310"/>
                  </a:lnTo>
                  <a:lnTo>
                    <a:pt x="3151" y="272"/>
                  </a:lnTo>
                  <a:lnTo>
                    <a:pt x="3106" y="237"/>
                  </a:lnTo>
                  <a:lnTo>
                    <a:pt x="3059" y="204"/>
                  </a:lnTo>
                  <a:lnTo>
                    <a:pt x="3010" y="173"/>
                  </a:lnTo>
                  <a:lnTo>
                    <a:pt x="2960" y="144"/>
                  </a:lnTo>
                  <a:lnTo>
                    <a:pt x="2909" y="118"/>
                  </a:lnTo>
                  <a:lnTo>
                    <a:pt x="2856" y="93"/>
                  </a:lnTo>
                  <a:lnTo>
                    <a:pt x="2802" y="72"/>
                  </a:lnTo>
                  <a:lnTo>
                    <a:pt x="2746" y="53"/>
                  </a:lnTo>
                  <a:lnTo>
                    <a:pt x="2689" y="38"/>
                  </a:lnTo>
                  <a:lnTo>
                    <a:pt x="2631" y="24"/>
                  </a:lnTo>
                  <a:lnTo>
                    <a:pt x="2572" y="13"/>
                  </a:lnTo>
                  <a:lnTo>
                    <a:pt x="2513" y="6"/>
                  </a:lnTo>
                  <a:lnTo>
                    <a:pt x="2453" y="1"/>
                  </a:lnTo>
                  <a:lnTo>
                    <a:pt x="2390" y="0"/>
                  </a:lnTo>
                  <a:lnTo>
                    <a:pt x="2390" y="0"/>
                  </a:lnTo>
                  <a:lnTo>
                    <a:pt x="2350" y="0"/>
                  </a:lnTo>
                  <a:lnTo>
                    <a:pt x="2308" y="3"/>
                  </a:lnTo>
                  <a:lnTo>
                    <a:pt x="2268" y="6"/>
                  </a:lnTo>
                  <a:lnTo>
                    <a:pt x="2229" y="10"/>
                  </a:lnTo>
                  <a:lnTo>
                    <a:pt x="2189" y="17"/>
                  </a:lnTo>
                  <a:lnTo>
                    <a:pt x="2149" y="24"/>
                  </a:lnTo>
                  <a:lnTo>
                    <a:pt x="2110" y="33"/>
                  </a:lnTo>
                  <a:lnTo>
                    <a:pt x="2072" y="43"/>
                  </a:lnTo>
                  <a:lnTo>
                    <a:pt x="2034" y="53"/>
                  </a:lnTo>
                  <a:lnTo>
                    <a:pt x="1998" y="65"/>
                  </a:lnTo>
                  <a:lnTo>
                    <a:pt x="1959" y="79"/>
                  </a:lnTo>
                  <a:lnTo>
                    <a:pt x="1925" y="95"/>
                  </a:lnTo>
                  <a:lnTo>
                    <a:pt x="1888" y="111"/>
                  </a:lnTo>
                  <a:lnTo>
                    <a:pt x="1853" y="126"/>
                  </a:lnTo>
                  <a:lnTo>
                    <a:pt x="1819" y="145"/>
                  </a:lnTo>
                  <a:lnTo>
                    <a:pt x="1786" y="164"/>
                  </a:lnTo>
                  <a:lnTo>
                    <a:pt x="1786" y="164"/>
                  </a:lnTo>
                  <a:lnTo>
                    <a:pt x="0" y="1194"/>
                  </a:lnTo>
                  <a:lnTo>
                    <a:pt x="1786" y="2224"/>
                  </a:lnTo>
                  <a:lnTo>
                    <a:pt x="1786" y="2224"/>
                  </a:lnTo>
                  <a:lnTo>
                    <a:pt x="1786" y="2224"/>
                  </a:lnTo>
                  <a:lnTo>
                    <a:pt x="1819" y="2243"/>
                  </a:lnTo>
                  <a:lnTo>
                    <a:pt x="1853" y="2262"/>
                  </a:lnTo>
                  <a:lnTo>
                    <a:pt x="1888" y="2277"/>
                  </a:lnTo>
                  <a:lnTo>
                    <a:pt x="1925" y="2293"/>
                  </a:lnTo>
                  <a:lnTo>
                    <a:pt x="1959" y="2309"/>
                  </a:lnTo>
                  <a:lnTo>
                    <a:pt x="1998" y="2323"/>
                  </a:lnTo>
                  <a:lnTo>
                    <a:pt x="2034" y="2335"/>
                  </a:lnTo>
                  <a:lnTo>
                    <a:pt x="2072" y="2345"/>
                  </a:lnTo>
                  <a:lnTo>
                    <a:pt x="2110" y="2355"/>
                  </a:lnTo>
                  <a:lnTo>
                    <a:pt x="2149" y="2364"/>
                  </a:lnTo>
                  <a:lnTo>
                    <a:pt x="2189" y="2371"/>
                  </a:lnTo>
                  <a:lnTo>
                    <a:pt x="2229" y="2378"/>
                  </a:lnTo>
                  <a:lnTo>
                    <a:pt x="2268" y="2382"/>
                  </a:lnTo>
                  <a:lnTo>
                    <a:pt x="2308" y="2385"/>
                  </a:lnTo>
                  <a:lnTo>
                    <a:pt x="2350" y="2387"/>
                  </a:lnTo>
                  <a:lnTo>
                    <a:pt x="2390" y="2388"/>
                  </a:lnTo>
                  <a:lnTo>
                    <a:pt x="2390" y="2388"/>
                  </a:lnTo>
                  <a:close/>
                </a:path>
              </a:pathLst>
            </a:cu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tx1"/>
                </a:solidFill>
              </a:endParaRPr>
            </a:p>
          </p:txBody>
        </p:sp>
        <p:sp>
          <p:nvSpPr>
            <p:cNvPr id="39" name="Freeform 9"/>
            <p:cNvSpPr/>
            <p:nvPr/>
          </p:nvSpPr>
          <p:spPr bwMode="auto">
            <a:xfrm>
              <a:off x="3999530" y="3075449"/>
              <a:ext cx="2003654" cy="1335024"/>
            </a:xfrm>
            <a:custGeom>
              <a:avLst/>
              <a:gdLst>
                <a:gd name="T0" fmla="*/ 1193 w 3583"/>
                <a:gd name="T1" fmla="*/ 0 h 2388"/>
                <a:gd name="T2" fmla="*/ 1072 w 3583"/>
                <a:gd name="T3" fmla="*/ 6 h 2388"/>
                <a:gd name="T4" fmla="*/ 954 w 3583"/>
                <a:gd name="T5" fmla="*/ 24 h 2388"/>
                <a:gd name="T6" fmla="*/ 839 w 3583"/>
                <a:gd name="T7" fmla="*/ 53 h 2388"/>
                <a:gd name="T8" fmla="*/ 729 w 3583"/>
                <a:gd name="T9" fmla="*/ 93 h 2388"/>
                <a:gd name="T10" fmla="*/ 624 w 3583"/>
                <a:gd name="T11" fmla="*/ 144 h 2388"/>
                <a:gd name="T12" fmla="*/ 526 w 3583"/>
                <a:gd name="T13" fmla="*/ 204 h 2388"/>
                <a:gd name="T14" fmla="*/ 434 w 3583"/>
                <a:gd name="T15" fmla="*/ 272 h 2388"/>
                <a:gd name="T16" fmla="*/ 349 w 3583"/>
                <a:gd name="T17" fmla="*/ 350 h 2388"/>
                <a:gd name="T18" fmla="*/ 273 w 3583"/>
                <a:gd name="T19" fmla="*/ 434 h 2388"/>
                <a:gd name="T20" fmla="*/ 203 w 3583"/>
                <a:gd name="T21" fmla="*/ 526 h 2388"/>
                <a:gd name="T22" fmla="*/ 144 w 3583"/>
                <a:gd name="T23" fmla="*/ 625 h 2388"/>
                <a:gd name="T24" fmla="*/ 94 w 3583"/>
                <a:gd name="T25" fmla="*/ 729 h 2388"/>
                <a:gd name="T26" fmla="*/ 52 w 3583"/>
                <a:gd name="T27" fmla="*/ 838 h 2388"/>
                <a:gd name="T28" fmla="*/ 23 w 3583"/>
                <a:gd name="T29" fmla="*/ 953 h 2388"/>
                <a:gd name="T30" fmla="*/ 5 w 3583"/>
                <a:gd name="T31" fmla="*/ 1072 h 2388"/>
                <a:gd name="T32" fmla="*/ 0 w 3583"/>
                <a:gd name="T33" fmla="*/ 1194 h 2388"/>
                <a:gd name="T34" fmla="*/ 0 w 3583"/>
                <a:gd name="T35" fmla="*/ 1255 h 2388"/>
                <a:gd name="T36" fmla="*/ 12 w 3583"/>
                <a:gd name="T37" fmla="*/ 1376 h 2388"/>
                <a:gd name="T38" fmla="*/ 36 w 3583"/>
                <a:gd name="T39" fmla="*/ 1493 h 2388"/>
                <a:gd name="T40" fmla="*/ 71 w 3583"/>
                <a:gd name="T41" fmla="*/ 1605 h 2388"/>
                <a:gd name="T42" fmla="*/ 116 w 3583"/>
                <a:gd name="T43" fmla="*/ 1711 h 2388"/>
                <a:gd name="T44" fmla="*/ 172 w 3583"/>
                <a:gd name="T45" fmla="*/ 1814 h 2388"/>
                <a:gd name="T46" fmla="*/ 236 w 3583"/>
                <a:gd name="T47" fmla="*/ 1909 h 2388"/>
                <a:gd name="T48" fmla="*/ 309 w 3583"/>
                <a:gd name="T49" fmla="*/ 1998 h 2388"/>
                <a:gd name="T50" fmla="*/ 391 w 3583"/>
                <a:gd name="T51" fmla="*/ 2078 h 2388"/>
                <a:gd name="T52" fmla="*/ 479 w 3583"/>
                <a:gd name="T53" fmla="*/ 2151 h 2388"/>
                <a:gd name="T54" fmla="*/ 575 w 3583"/>
                <a:gd name="T55" fmla="*/ 2215 h 2388"/>
                <a:gd name="T56" fmla="*/ 676 w 3583"/>
                <a:gd name="T57" fmla="*/ 2270 h 2388"/>
                <a:gd name="T58" fmla="*/ 783 w 3583"/>
                <a:gd name="T59" fmla="*/ 2316 h 2388"/>
                <a:gd name="T60" fmla="*/ 894 w 3583"/>
                <a:gd name="T61" fmla="*/ 2350 h 2388"/>
                <a:gd name="T62" fmla="*/ 1013 w 3583"/>
                <a:gd name="T63" fmla="*/ 2375 h 2388"/>
                <a:gd name="T64" fmla="*/ 1132 w 3583"/>
                <a:gd name="T65" fmla="*/ 2387 h 2388"/>
                <a:gd name="T66" fmla="*/ 1193 w 3583"/>
                <a:gd name="T67" fmla="*/ 2388 h 2388"/>
                <a:gd name="T68" fmla="*/ 1277 w 3583"/>
                <a:gd name="T69" fmla="*/ 2385 h 2388"/>
                <a:gd name="T70" fmla="*/ 1356 w 3583"/>
                <a:gd name="T71" fmla="*/ 2378 h 2388"/>
                <a:gd name="T72" fmla="*/ 1435 w 3583"/>
                <a:gd name="T73" fmla="*/ 2364 h 2388"/>
                <a:gd name="T74" fmla="*/ 1513 w 3583"/>
                <a:gd name="T75" fmla="*/ 2345 h 2388"/>
                <a:gd name="T76" fmla="*/ 1587 w 3583"/>
                <a:gd name="T77" fmla="*/ 2323 h 2388"/>
                <a:gd name="T78" fmla="*/ 1660 w 3583"/>
                <a:gd name="T79" fmla="*/ 2293 h 2388"/>
                <a:gd name="T80" fmla="*/ 1732 w 3583"/>
                <a:gd name="T81" fmla="*/ 2262 h 2388"/>
                <a:gd name="T82" fmla="*/ 1799 w 3583"/>
                <a:gd name="T83" fmla="*/ 2224 h 2388"/>
                <a:gd name="T84" fmla="*/ 3583 w 3583"/>
                <a:gd name="T85" fmla="*/ 1194 h 2388"/>
                <a:gd name="T86" fmla="*/ 1799 w 3583"/>
                <a:gd name="T87" fmla="*/ 164 h 2388"/>
                <a:gd name="T88" fmla="*/ 1765 w 3583"/>
                <a:gd name="T89" fmla="*/ 145 h 2388"/>
                <a:gd name="T90" fmla="*/ 1695 w 3583"/>
                <a:gd name="T91" fmla="*/ 111 h 2388"/>
                <a:gd name="T92" fmla="*/ 1624 w 3583"/>
                <a:gd name="T93" fmla="*/ 79 h 2388"/>
                <a:gd name="T94" fmla="*/ 1551 w 3583"/>
                <a:gd name="T95" fmla="*/ 53 h 2388"/>
                <a:gd name="T96" fmla="*/ 1475 w 3583"/>
                <a:gd name="T97" fmla="*/ 33 h 2388"/>
                <a:gd name="T98" fmla="*/ 1396 w 3583"/>
                <a:gd name="T99" fmla="*/ 17 h 2388"/>
                <a:gd name="T100" fmla="*/ 1317 w 3583"/>
                <a:gd name="T101" fmla="*/ 6 h 2388"/>
                <a:gd name="T102" fmla="*/ 1235 w 3583"/>
                <a:gd name="T103" fmla="*/ 0 h 2388"/>
                <a:gd name="T104" fmla="*/ 1193 w 3583"/>
                <a:gd name="T105" fmla="*/ 0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83" h="2388">
                  <a:moveTo>
                    <a:pt x="1193" y="0"/>
                  </a:moveTo>
                  <a:lnTo>
                    <a:pt x="1193" y="0"/>
                  </a:lnTo>
                  <a:lnTo>
                    <a:pt x="1132" y="1"/>
                  </a:lnTo>
                  <a:lnTo>
                    <a:pt x="1072" y="6"/>
                  </a:lnTo>
                  <a:lnTo>
                    <a:pt x="1013" y="13"/>
                  </a:lnTo>
                  <a:lnTo>
                    <a:pt x="954" y="24"/>
                  </a:lnTo>
                  <a:lnTo>
                    <a:pt x="894" y="38"/>
                  </a:lnTo>
                  <a:lnTo>
                    <a:pt x="839" y="53"/>
                  </a:lnTo>
                  <a:lnTo>
                    <a:pt x="783" y="72"/>
                  </a:lnTo>
                  <a:lnTo>
                    <a:pt x="729" y="93"/>
                  </a:lnTo>
                  <a:lnTo>
                    <a:pt x="676" y="118"/>
                  </a:lnTo>
                  <a:lnTo>
                    <a:pt x="624" y="144"/>
                  </a:lnTo>
                  <a:lnTo>
                    <a:pt x="575" y="173"/>
                  </a:lnTo>
                  <a:lnTo>
                    <a:pt x="526" y="204"/>
                  </a:lnTo>
                  <a:lnTo>
                    <a:pt x="479" y="237"/>
                  </a:lnTo>
                  <a:lnTo>
                    <a:pt x="434" y="272"/>
                  </a:lnTo>
                  <a:lnTo>
                    <a:pt x="391" y="310"/>
                  </a:lnTo>
                  <a:lnTo>
                    <a:pt x="349" y="350"/>
                  </a:lnTo>
                  <a:lnTo>
                    <a:pt x="309" y="390"/>
                  </a:lnTo>
                  <a:lnTo>
                    <a:pt x="273" y="434"/>
                  </a:lnTo>
                  <a:lnTo>
                    <a:pt x="236" y="479"/>
                  </a:lnTo>
                  <a:lnTo>
                    <a:pt x="203" y="526"/>
                  </a:lnTo>
                  <a:lnTo>
                    <a:pt x="172" y="574"/>
                  </a:lnTo>
                  <a:lnTo>
                    <a:pt x="144" y="625"/>
                  </a:lnTo>
                  <a:lnTo>
                    <a:pt x="116" y="677"/>
                  </a:lnTo>
                  <a:lnTo>
                    <a:pt x="94" y="729"/>
                  </a:lnTo>
                  <a:lnTo>
                    <a:pt x="71" y="783"/>
                  </a:lnTo>
                  <a:lnTo>
                    <a:pt x="52" y="838"/>
                  </a:lnTo>
                  <a:lnTo>
                    <a:pt x="36" y="895"/>
                  </a:lnTo>
                  <a:lnTo>
                    <a:pt x="23" y="953"/>
                  </a:lnTo>
                  <a:lnTo>
                    <a:pt x="12" y="1012"/>
                  </a:lnTo>
                  <a:lnTo>
                    <a:pt x="5" y="1072"/>
                  </a:lnTo>
                  <a:lnTo>
                    <a:pt x="0" y="1133"/>
                  </a:lnTo>
                  <a:lnTo>
                    <a:pt x="0" y="1194"/>
                  </a:lnTo>
                  <a:lnTo>
                    <a:pt x="0" y="1194"/>
                  </a:lnTo>
                  <a:lnTo>
                    <a:pt x="0" y="1255"/>
                  </a:lnTo>
                  <a:lnTo>
                    <a:pt x="5" y="1316"/>
                  </a:lnTo>
                  <a:lnTo>
                    <a:pt x="12" y="1376"/>
                  </a:lnTo>
                  <a:lnTo>
                    <a:pt x="23" y="1435"/>
                  </a:lnTo>
                  <a:lnTo>
                    <a:pt x="36" y="1493"/>
                  </a:lnTo>
                  <a:lnTo>
                    <a:pt x="52" y="1550"/>
                  </a:lnTo>
                  <a:lnTo>
                    <a:pt x="71" y="1605"/>
                  </a:lnTo>
                  <a:lnTo>
                    <a:pt x="94" y="1659"/>
                  </a:lnTo>
                  <a:lnTo>
                    <a:pt x="116" y="1711"/>
                  </a:lnTo>
                  <a:lnTo>
                    <a:pt x="144" y="1763"/>
                  </a:lnTo>
                  <a:lnTo>
                    <a:pt x="172" y="1814"/>
                  </a:lnTo>
                  <a:lnTo>
                    <a:pt x="203" y="1862"/>
                  </a:lnTo>
                  <a:lnTo>
                    <a:pt x="236" y="1909"/>
                  </a:lnTo>
                  <a:lnTo>
                    <a:pt x="273" y="1954"/>
                  </a:lnTo>
                  <a:lnTo>
                    <a:pt x="309" y="1998"/>
                  </a:lnTo>
                  <a:lnTo>
                    <a:pt x="349" y="2038"/>
                  </a:lnTo>
                  <a:lnTo>
                    <a:pt x="391" y="2078"/>
                  </a:lnTo>
                  <a:lnTo>
                    <a:pt x="434" y="2116"/>
                  </a:lnTo>
                  <a:lnTo>
                    <a:pt x="479" y="2151"/>
                  </a:lnTo>
                  <a:lnTo>
                    <a:pt x="526" y="2184"/>
                  </a:lnTo>
                  <a:lnTo>
                    <a:pt x="575" y="2215"/>
                  </a:lnTo>
                  <a:lnTo>
                    <a:pt x="624" y="2244"/>
                  </a:lnTo>
                  <a:lnTo>
                    <a:pt x="676" y="2270"/>
                  </a:lnTo>
                  <a:lnTo>
                    <a:pt x="729" y="2295"/>
                  </a:lnTo>
                  <a:lnTo>
                    <a:pt x="783" y="2316"/>
                  </a:lnTo>
                  <a:lnTo>
                    <a:pt x="839" y="2335"/>
                  </a:lnTo>
                  <a:lnTo>
                    <a:pt x="894" y="2350"/>
                  </a:lnTo>
                  <a:lnTo>
                    <a:pt x="954" y="2364"/>
                  </a:lnTo>
                  <a:lnTo>
                    <a:pt x="1013" y="2375"/>
                  </a:lnTo>
                  <a:lnTo>
                    <a:pt x="1072" y="2382"/>
                  </a:lnTo>
                  <a:lnTo>
                    <a:pt x="1132" y="2387"/>
                  </a:lnTo>
                  <a:lnTo>
                    <a:pt x="1193" y="2388"/>
                  </a:lnTo>
                  <a:lnTo>
                    <a:pt x="1193" y="2388"/>
                  </a:lnTo>
                  <a:lnTo>
                    <a:pt x="1235" y="2387"/>
                  </a:lnTo>
                  <a:lnTo>
                    <a:pt x="1277" y="2385"/>
                  </a:lnTo>
                  <a:lnTo>
                    <a:pt x="1317" y="2382"/>
                  </a:lnTo>
                  <a:lnTo>
                    <a:pt x="1356" y="2378"/>
                  </a:lnTo>
                  <a:lnTo>
                    <a:pt x="1396" y="2371"/>
                  </a:lnTo>
                  <a:lnTo>
                    <a:pt x="1435" y="2364"/>
                  </a:lnTo>
                  <a:lnTo>
                    <a:pt x="1475" y="2355"/>
                  </a:lnTo>
                  <a:lnTo>
                    <a:pt x="1513" y="2345"/>
                  </a:lnTo>
                  <a:lnTo>
                    <a:pt x="1551" y="2335"/>
                  </a:lnTo>
                  <a:lnTo>
                    <a:pt x="1587" y="2323"/>
                  </a:lnTo>
                  <a:lnTo>
                    <a:pt x="1624" y="2309"/>
                  </a:lnTo>
                  <a:lnTo>
                    <a:pt x="1660" y="2293"/>
                  </a:lnTo>
                  <a:lnTo>
                    <a:pt x="1695" y="2277"/>
                  </a:lnTo>
                  <a:lnTo>
                    <a:pt x="1732" y="2262"/>
                  </a:lnTo>
                  <a:lnTo>
                    <a:pt x="1765" y="2243"/>
                  </a:lnTo>
                  <a:lnTo>
                    <a:pt x="1799" y="2224"/>
                  </a:lnTo>
                  <a:lnTo>
                    <a:pt x="1799" y="2224"/>
                  </a:lnTo>
                  <a:lnTo>
                    <a:pt x="3583" y="1194"/>
                  </a:lnTo>
                  <a:lnTo>
                    <a:pt x="1799" y="164"/>
                  </a:lnTo>
                  <a:lnTo>
                    <a:pt x="1799" y="164"/>
                  </a:lnTo>
                  <a:lnTo>
                    <a:pt x="1799" y="164"/>
                  </a:lnTo>
                  <a:lnTo>
                    <a:pt x="1765" y="145"/>
                  </a:lnTo>
                  <a:lnTo>
                    <a:pt x="1732" y="126"/>
                  </a:lnTo>
                  <a:lnTo>
                    <a:pt x="1695" y="111"/>
                  </a:lnTo>
                  <a:lnTo>
                    <a:pt x="1660" y="95"/>
                  </a:lnTo>
                  <a:lnTo>
                    <a:pt x="1624" y="79"/>
                  </a:lnTo>
                  <a:lnTo>
                    <a:pt x="1587" y="65"/>
                  </a:lnTo>
                  <a:lnTo>
                    <a:pt x="1551" y="53"/>
                  </a:lnTo>
                  <a:lnTo>
                    <a:pt x="1513" y="43"/>
                  </a:lnTo>
                  <a:lnTo>
                    <a:pt x="1475" y="33"/>
                  </a:lnTo>
                  <a:lnTo>
                    <a:pt x="1435" y="24"/>
                  </a:lnTo>
                  <a:lnTo>
                    <a:pt x="1396" y="17"/>
                  </a:lnTo>
                  <a:lnTo>
                    <a:pt x="1356" y="10"/>
                  </a:lnTo>
                  <a:lnTo>
                    <a:pt x="1317" y="6"/>
                  </a:lnTo>
                  <a:lnTo>
                    <a:pt x="1277" y="3"/>
                  </a:lnTo>
                  <a:lnTo>
                    <a:pt x="1235" y="0"/>
                  </a:lnTo>
                  <a:lnTo>
                    <a:pt x="1193" y="0"/>
                  </a:lnTo>
                  <a:lnTo>
                    <a:pt x="1193" y="0"/>
                  </a:lnTo>
                  <a:close/>
                </a:path>
              </a:pathLst>
            </a:cu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tx1"/>
                </a:solidFill>
              </a:endParaRPr>
            </a:p>
          </p:txBody>
        </p:sp>
        <p:grpSp>
          <p:nvGrpSpPr>
            <p:cNvPr id="6" name="Group 4"/>
            <p:cNvGrpSpPr/>
            <p:nvPr/>
          </p:nvGrpSpPr>
          <p:grpSpPr>
            <a:xfrm>
              <a:off x="4874404" y="1990128"/>
              <a:ext cx="1033388" cy="1033386"/>
              <a:chOff x="4863410" y="2083012"/>
              <a:chExt cx="904915" cy="904915"/>
            </a:xfrm>
          </p:grpSpPr>
          <p:sp>
            <p:nvSpPr>
              <p:cNvPr id="55" name="Oval 54"/>
              <p:cNvSpPr/>
              <p:nvPr/>
            </p:nvSpPr>
            <p:spPr>
              <a:xfrm>
                <a:off x="4863410" y="2083012"/>
                <a:ext cx="904915" cy="904915"/>
              </a:xfrm>
              <a:prstGeom prst="ellipse">
                <a:avLst/>
              </a:prstGeom>
              <a:solidFill>
                <a:srgbClr val="7E7E7E"/>
              </a:solidFill>
              <a:ln w="15875">
                <a:gradFill flip="none" rotWithShape="1">
                  <a:gsLst>
                    <a:gs pos="24000">
                      <a:srgbClr val="EBEBEB"/>
                    </a:gs>
                    <a:gs pos="0">
                      <a:schemeClr val="bg1"/>
                    </a:gs>
                    <a:gs pos="100000">
                      <a:srgbClr val="A77000"/>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4" name="Freeform 73"/>
              <p:cNvSpPr>
                <a:spLocks noEditPoints="1"/>
              </p:cNvSpPr>
              <p:nvPr/>
            </p:nvSpPr>
            <p:spPr bwMode="auto">
              <a:xfrm>
                <a:off x="5094840" y="2314966"/>
                <a:ext cx="442054" cy="442054"/>
              </a:xfrm>
              <a:custGeom>
                <a:avLst/>
                <a:gdLst>
                  <a:gd name="T0" fmla="*/ 810 w 1799"/>
                  <a:gd name="T1" fmla="*/ 30 h 1799"/>
                  <a:gd name="T2" fmla="*/ 746 w 1799"/>
                  <a:gd name="T3" fmla="*/ 134 h 1799"/>
                  <a:gd name="T4" fmla="*/ 764 w 1799"/>
                  <a:gd name="T5" fmla="*/ 253 h 1799"/>
                  <a:gd name="T6" fmla="*/ 857 w 1799"/>
                  <a:gd name="T7" fmla="*/ 353 h 1799"/>
                  <a:gd name="T8" fmla="*/ 964 w 1799"/>
                  <a:gd name="T9" fmla="*/ 344 h 1799"/>
                  <a:gd name="T10" fmla="*/ 1045 w 1799"/>
                  <a:gd name="T11" fmla="*/ 230 h 1799"/>
                  <a:gd name="T12" fmla="*/ 1047 w 1799"/>
                  <a:gd name="T13" fmla="*/ 112 h 1799"/>
                  <a:gd name="T14" fmla="*/ 971 w 1799"/>
                  <a:gd name="T15" fmla="*/ 18 h 1799"/>
                  <a:gd name="T16" fmla="*/ 1003 w 1799"/>
                  <a:gd name="T17" fmla="*/ 430 h 1799"/>
                  <a:gd name="T18" fmla="*/ 1154 w 1799"/>
                  <a:gd name="T19" fmla="*/ 443 h 1799"/>
                  <a:gd name="T20" fmla="*/ 1207 w 1799"/>
                  <a:gd name="T21" fmla="*/ 495 h 1799"/>
                  <a:gd name="T22" fmla="*/ 1221 w 1799"/>
                  <a:gd name="T23" fmla="*/ 764 h 1799"/>
                  <a:gd name="T24" fmla="*/ 604 w 1799"/>
                  <a:gd name="T25" fmla="*/ 778 h 1799"/>
                  <a:gd name="T26" fmla="*/ 566 w 1799"/>
                  <a:gd name="T27" fmla="*/ 727 h 1799"/>
                  <a:gd name="T28" fmla="*/ 606 w 1799"/>
                  <a:gd name="T29" fmla="*/ 471 h 1799"/>
                  <a:gd name="T30" fmla="*/ 778 w 1799"/>
                  <a:gd name="T31" fmla="*/ 418 h 1799"/>
                  <a:gd name="T32" fmla="*/ 318 w 1799"/>
                  <a:gd name="T33" fmla="*/ 907 h 1799"/>
                  <a:gd name="T34" fmla="*/ 214 w 1799"/>
                  <a:gd name="T35" fmla="*/ 968 h 1799"/>
                  <a:gd name="T36" fmla="*/ 181 w 1799"/>
                  <a:gd name="T37" fmla="*/ 1072 h 1799"/>
                  <a:gd name="T38" fmla="*/ 228 w 1799"/>
                  <a:gd name="T39" fmla="*/ 1205 h 1799"/>
                  <a:gd name="T40" fmla="*/ 339 w 1799"/>
                  <a:gd name="T41" fmla="*/ 1268 h 1799"/>
                  <a:gd name="T42" fmla="*/ 437 w 1799"/>
                  <a:gd name="T43" fmla="*/ 1216 h 1799"/>
                  <a:gd name="T44" fmla="*/ 492 w 1799"/>
                  <a:gd name="T45" fmla="*/ 1084 h 1799"/>
                  <a:gd name="T46" fmla="*/ 464 w 1799"/>
                  <a:gd name="T47" fmla="*/ 975 h 1799"/>
                  <a:gd name="T48" fmla="*/ 365 w 1799"/>
                  <a:gd name="T49" fmla="*/ 908 h 1799"/>
                  <a:gd name="T50" fmla="*/ 451 w 1799"/>
                  <a:gd name="T51" fmla="*/ 1326 h 1799"/>
                  <a:gd name="T52" fmla="*/ 623 w 1799"/>
                  <a:gd name="T53" fmla="*/ 1369 h 1799"/>
                  <a:gd name="T54" fmla="*/ 671 w 1799"/>
                  <a:gd name="T55" fmla="*/ 1644 h 1799"/>
                  <a:gd name="T56" fmla="*/ 652 w 1799"/>
                  <a:gd name="T57" fmla="*/ 1787 h 1799"/>
                  <a:gd name="T58" fmla="*/ 35 w 1799"/>
                  <a:gd name="T59" fmla="*/ 1795 h 1799"/>
                  <a:gd name="T60" fmla="*/ 2 w 1799"/>
                  <a:gd name="T61" fmla="*/ 1716 h 1799"/>
                  <a:gd name="T62" fmla="*/ 37 w 1799"/>
                  <a:gd name="T63" fmla="*/ 1386 h 1799"/>
                  <a:gd name="T64" fmla="*/ 205 w 1799"/>
                  <a:gd name="T65" fmla="*/ 1325 h 1799"/>
                  <a:gd name="T66" fmla="*/ 857 w 1799"/>
                  <a:gd name="T67" fmla="*/ 907 h 1799"/>
                  <a:gd name="T68" fmla="*/ 899 w 1799"/>
                  <a:gd name="T69" fmla="*/ 864 h 1799"/>
                  <a:gd name="T70" fmla="*/ 941 w 1799"/>
                  <a:gd name="T71" fmla="*/ 898 h 1799"/>
                  <a:gd name="T72" fmla="*/ 1122 w 1799"/>
                  <a:gd name="T73" fmla="*/ 1202 h 1799"/>
                  <a:gd name="T74" fmla="*/ 1101 w 1799"/>
                  <a:gd name="T75" fmla="*/ 1251 h 1799"/>
                  <a:gd name="T76" fmla="*/ 738 w 1799"/>
                  <a:gd name="T77" fmla="*/ 1249 h 1799"/>
                  <a:gd name="T78" fmla="*/ 680 w 1799"/>
                  <a:gd name="T79" fmla="*/ 1233 h 1799"/>
                  <a:gd name="T80" fmla="*/ 688 w 1799"/>
                  <a:gd name="T81" fmla="*/ 1181 h 1799"/>
                  <a:gd name="T82" fmla="*/ 1430 w 1799"/>
                  <a:gd name="T83" fmla="*/ 910 h 1799"/>
                  <a:gd name="T84" fmla="*/ 1333 w 1799"/>
                  <a:gd name="T85" fmla="*/ 980 h 1799"/>
                  <a:gd name="T86" fmla="*/ 1309 w 1799"/>
                  <a:gd name="T87" fmla="*/ 1089 h 1799"/>
                  <a:gd name="T88" fmla="*/ 1367 w 1799"/>
                  <a:gd name="T89" fmla="*/ 1219 h 1799"/>
                  <a:gd name="T90" fmla="*/ 1467 w 1799"/>
                  <a:gd name="T91" fmla="*/ 1268 h 1799"/>
                  <a:gd name="T92" fmla="*/ 1576 w 1799"/>
                  <a:gd name="T93" fmla="*/ 1202 h 1799"/>
                  <a:gd name="T94" fmla="*/ 1620 w 1799"/>
                  <a:gd name="T95" fmla="*/ 1066 h 1799"/>
                  <a:gd name="T96" fmla="*/ 1583 w 1799"/>
                  <a:gd name="T97" fmla="*/ 963 h 1799"/>
                  <a:gd name="T98" fmla="*/ 1477 w 1799"/>
                  <a:gd name="T99" fmla="*/ 907 h 1799"/>
                  <a:gd name="T100" fmla="*/ 1586 w 1799"/>
                  <a:gd name="T101" fmla="*/ 1325 h 1799"/>
                  <a:gd name="T102" fmla="*/ 1758 w 1799"/>
                  <a:gd name="T103" fmla="*/ 1377 h 1799"/>
                  <a:gd name="T104" fmla="*/ 1799 w 1799"/>
                  <a:gd name="T105" fmla="*/ 1681 h 1799"/>
                  <a:gd name="T106" fmla="*/ 1772 w 1799"/>
                  <a:gd name="T107" fmla="*/ 1792 h 1799"/>
                  <a:gd name="T108" fmla="*/ 1156 w 1799"/>
                  <a:gd name="T109" fmla="*/ 1792 h 1799"/>
                  <a:gd name="T110" fmla="*/ 1128 w 1799"/>
                  <a:gd name="T111" fmla="*/ 1681 h 1799"/>
                  <a:gd name="T112" fmla="*/ 1170 w 1799"/>
                  <a:gd name="T113" fmla="*/ 1377 h 1799"/>
                  <a:gd name="T114" fmla="*/ 1342 w 1799"/>
                  <a:gd name="T115" fmla="*/ 1325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9" h="1799">
                    <a:moveTo>
                      <a:pt x="898" y="0"/>
                    </a:moveTo>
                    <a:lnTo>
                      <a:pt x="898" y="0"/>
                    </a:lnTo>
                    <a:lnTo>
                      <a:pt x="882" y="2"/>
                    </a:lnTo>
                    <a:lnTo>
                      <a:pt x="866" y="4"/>
                    </a:lnTo>
                    <a:lnTo>
                      <a:pt x="850" y="9"/>
                    </a:lnTo>
                    <a:lnTo>
                      <a:pt x="836" y="14"/>
                    </a:lnTo>
                    <a:lnTo>
                      <a:pt x="824" y="21"/>
                    </a:lnTo>
                    <a:lnTo>
                      <a:pt x="810" y="30"/>
                    </a:lnTo>
                    <a:lnTo>
                      <a:pt x="799" y="39"/>
                    </a:lnTo>
                    <a:lnTo>
                      <a:pt x="787" y="51"/>
                    </a:lnTo>
                    <a:lnTo>
                      <a:pt x="778" y="61"/>
                    </a:lnTo>
                    <a:lnTo>
                      <a:pt x="769" y="76"/>
                    </a:lnTo>
                    <a:lnTo>
                      <a:pt x="761" y="88"/>
                    </a:lnTo>
                    <a:lnTo>
                      <a:pt x="755" y="104"/>
                    </a:lnTo>
                    <a:lnTo>
                      <a:pt x="750" y="118"/>
                    </a:lnTo>
                    <a:lnTo>
                      <a:pt x="746" y="134"/>
                    </a:lnTo>
                    <a:lnTo>
                      <a:pt x="745" y="149"/>
                    </a:lnTo>
                    <a:lnTo>
                      <a:pt x="745" y="167"/>
                    </a:lnTo>
                    <a:lnTo>
                      <a:pt x="745" y="167"/>
                    </a:lnTo>
                    <a:lnTo>
                      <a:pt x="745" y="184"/>
                    </a:lnTo>
                    <a:lnTo>
                      <a:pt x="748" y="202"/>
                    </a:lnTo>
                    <a:lnTo>
                      <a:pt x="752" y="218"/>
                    </a:lnTo>
                    <a:lnTo>
                      <a:pt x="757" y="235"/>
                    </a:lnTo>
                    <a:lnTo>
                      <a:pt x="764" y="253"/>
                    </a:lnTo>
                    <a:lnTo>
                      <a:pt x="773" y="269"/>
                    </a:lnTo>
                    <a:lnTo>
                      <a:pt x="782" y="285"/>
                    </a:lnTo>
                    <a:lnTo>
                      <a:pt x="792" y="300"/>
                    </a:lnTo>
                    <a:lnTo>
                      <a:pt x="803" y="313"/>
                    </a:lnTo>
                    <a:lnTo>
                      <a:pt x="815" y="325"/>
                    </a:lnTo>
                    <a:lnTo>
                      <a:pt x="829" y="337"/>
                    </a:lnTo>
                    <a:lnTo>
                      <a:pt x="843" y="346"/>
                    </a:lnTo>
                    <a:lnTo>
                      <a:pt x="857" y="353"/>
                    </a:lnTo>
                    <a:lnTo>
                      <a:pt x="871" y="358"/>
                    </a:lnTo>
                    <a:lnTo>
                      <a:pt x="887" y="362"/>
                    </a:lnTo>
                    <a:lnTo>
                      <a:pt x="903" y="364"/>
                    </a:lnTo>
                    <a:lnTo>
                      <a:pt x="903" y="364"/>
                    </a:lnTo>
                    <a:lnTo>
                      <a:pt x="919" y="362"/>
                    </a:lnTo>
                    <a:lnTo>
                      <a:pt x="934" y="358"/>
                    </a:lnTo>
                    <a:lnTo>
                      <a:pt x="950" y="351"/>
                    </a:lnTo>
                    <a:lnTo>
                      <a:pt x="964" y="344"/>
                    </a:lnTo>
                    <a:lnTo>
                      <a:pt x="977" y="334"/>
                    </a:lnTo>
                    <a:lnTo>
                      <a:pt x="989" y="321"/>
                    </a:lnTo>
                    <a:lnTo>
                      <a:pt x="1001" y="309"/>
                    </a:lnTo>
                    <a:lnTo>
                      <a:pt x="1012" y="295"/>
                    </a:lnTo>
                    <a:lnTo>
                      <a:pt x="1022" y="279"/>
                    </a:lnTo>
                    <a:lnTo>
                      <a:pt x="1031" y="264"/>
                    </a:lnTo>
                    <a:lnTo>
                      <a:pt x="1038" y="248"/>
                    </a:lnTo>
                    <a:lnTo>
                      <a:pt x="1045" y="230"/>
                    </a:lnTo>
                    <a:lnTo>
                      <a:pt x="1049" y="213"/>
                    </a:lnTo>
                    <a:lnTo>
                      <a:pt x="1052" y="195"/>
                    </a:lnTo>
                    <a:lnTo>
                      <a:pt x="1056" y="177"/>
                    </a:lnTo>
                    <a:lnTo>
                      <a:pt x="1056" y="160"/>
                    </a:lnTo>
                    <a:lnTo>
                      <a:pt x="1056" y="160"/>
                    </a:lnTo>
                    <a:lnTo>
                      <a:pt x="1054" y="144"/>
                    </a:lnTo>
                    <a:lnTo>
                      <a:pt x="1052" y="128"/>
                    </a:lnTo>
                    <a:lnTo>
                      <a:pt x="1047" y="112"/>
                    </a:lnTo>
                    <a:lnTo>
                      <a:pt x="1042" y="97"/>
                    </a:lnTo>
                    <a:lnTo>
                      <a:pt x="1035" y="83"/>
                    </a:lnTo>
                    <a:lnTo>
                      <a:pt x="1028" y="70"/>
                    </a:lnTo>
                    <a:lnTo>
                      <a:pt x="1019" y="58"/>
                    </a:lnTo>
                    <a:lnTo>
                      <a:pt x="1008" y="46"/>
                    </a:lnTo>
                    <a:lnTo>
                      <a:pt x="996" y="35"/>
                    </a:lnTo>
                    <a:lnTo>
                      <a:pt x="984" y="26"/>
                    </a:lnTo>
                    <a:lnTo>
                      <a:pt x="971" y="18"/>
                    </a:lnTo>
                    <a:lnTo>
                      <a:pt x="957" y="12"/>
                    </a:lnTo>
                    <a:lnTo>
                      <a:pt x="943" y="7"/>
                    </a:lnTo>
                    <a:lnTo>
                      <a:pt x="927" y="4"/>
                    </a:lnTo>
                    <a:lnTo>
                      <a:pt x="913" y="0"/>
                    </a:lnTo>
                    <a:lnTo>
                      <a:pt x="898" y="0"/>
                    </a:lnTo>
                    <a:lnTo>
                      <a:pt x="898" y="0"/>
                    </a:lnTo>
                    <a:close/>
                    <a:moveTo>
                      <a:pt x="899" y="576"/>
                    </a:moveTo>
                    <a:lnTo>
                      <a:pt x="1003" y="430"/>
                    </a:lnTo>
                    <a:lnTo>
                      <a:pt x="1003" y="430"/>
                    </a:lnTo>
                    <a:lnTo>
                      <a:pt x="1008" y="425"/>
                    </a:lnTo>
                    <a:lnTo>
                      <a:pt x="1015" y="420"/>
                    </a:lnTo>
                    <a:lnTo>
                      <a:pt x="1022" y="418"/>
                    </a:lnTo>
                    <a:lnTo>
                      <a:pt x="1029" y="418"/>
                    </a:lnTo>
                    <a:lnTo>
                      <a:pt x="1140" y="439"/>
                    </a:lnTo>
                    <a:lnTo>
                      <a:pt x="1140" y="439"/>
                    </a:lnTo>
                    <a:lnTo>
                      <a:pt x="1154" y="443"/>
                    </a:lnTo>
                    <a:lnTo>
                      <a:pt x="1166" y="448"/>
                    </a:lnTo>
                    <a:lnTo>
                      <a:pt x="1177" y="455"/>
                    </a:lnTo>
                    <a:lnTo>
                      <a:pt x="1186" y="462"/>
                    </a:lnTo>
                    <a:lnTo>
                      <a:pt x="1194" y="471"/>
                    </a:lnTo>
                    <a:lnTo>
                      <a:pt x="1200" y="480"/>
                    </a:lnTo>
                    <a:lnTo>
                      <a:pt x="1203" y="488"/>
                    </a:lnTo>
                    <a:lnTo>
                      <a:pt x="1207" y="495"/>
                    </a:lnTo>
                    <a:lnTo>
                      <a:pt x="1207" y="495"/>
                    </a:lnTo>
                    <a:lnTo>
                      <a:pt x="1224" y="631"/>
                    </a:lnTo>
                    <a:lnTo>
                      <a:pt x="1230" y="682"/>
                    </a:lnTo>
                    <a:lnTo>
                      <a:pt x="1235" y="727"/>
                    </a:lnTo>
                    <a:lnTo>
                      <a:pt x="1235" y="727"/>
                    </a:lnTo>
                    <a:lnTo>
                      <a:pt x="1233" y="738"/>
                    </a:lnTo>
                    <a:lnTo>
                      <a:pt x="1231" y="747"/>
                    </a:lnTo>
                    <a:lnTo>
                      <a:pt x="1228" y="757"/>
                    </a:lnTo>
                    <a:lnTo>
                      <a:pt x="1221" y="764"/>
                    </a:lnTo>
                    <a:lnTo>
                      <a:pt x="1221" y="764"/>
                    </a:lnTo>
                    <a:lnTo>
                      <a:pt x="1214" y="771"/>
                    </a:lnTo>
                    <a:lnTo>
                      <a:pt x="1205" y="777"/>
                    </a:lnTo>
                    <a:lnTo>
                      <a:pt x="1194" y="778"/>
                    </a:lnTo>
                    <a:lnTo>
                      <a:pt x="1186" y="780"/>
                    </a:lnTo>
                    <a:lnTo>
                      <a:pt x="615" y="780"/>
                    </a:lnTo>
                    <a:lnTo>
                      <a:pt x="615" y="780"/>
                    </a:lnTo>
                    <a:lnTo>
                      <a:pt x="604" y="778"/>
                    </a:lnTo>
                    <a:lnTo>
                      <a:pt x="595" y="777"/>
                    </a:lnTo>
                    <a:lnTo>
                      <a:pt x="587" y="771"/>
                    </a:lnTo>
                    <a:lnTo>
                      <a:pt x="580" y="764"/>
                    </a:lnTo>
                    <a:lnTo>
                      <a:pt x="580" y="764"/>
                    </a:lnTo>
                    <a:lnTo>
                      <a:pt x="573" y="757"/>
                    </a:lnTo>
                    <a:lnTo>
                      <a:pt x="569" y="747"/>
                    </a:lnTo>
                    <a:lnTo>
                      <a:pt x="566" y="738"/>
                    </a:lnTo>
                    <a:lnTo>
                      <a:pt x="566" y="727"/>
                    </a:lnTo>
                    <a:lnTo>
                      <a:pt x="566" y="727"/>
                    </a:lnTo>
                    <a:lnTo>
                      <a:pt x="569" y="682"/>
                    </a:lnTo>
                    <a:lnTo>
                      <a:pt x="576" y="631"/>
                    </a:lnTo>
                    <a:lnTo>
                      <a:pt x="594" y="495"/>
                    </a:lnTo>
                    <a:lnTo>
                      <a:pt x="594" y="495"/>
                    </a:lnTo>
                    <a:lnTo>
                      <a:pt x="595" y="488"/>
                    </a:lnTo>
                    <a:lnTo>
                      <a:pt x="599" y="480"/>
                    </a:lnTo>
                    <a:lnTo>
                      <a:pt x="606" y="471"/>
                    </a:lnTo>
                    <a:lnTo>
                      <a:pt x="613" y="462"/>
                    </a:lnTo>
                    <a:lnTo>
                      <a:pt x="622" y="455"/>
                    </a:lnTo>
                    <a:lnTo>
                      <a:pt x="632" y="448"/>
                    </a:lnTo>
                    <a:lnTo>
                      <a:pt x="645" y="443"/>
                    </a:lnTo>
                    <a:lnTo>
                      <a:pt x="659" y="439"/>
                    </a:lnTo>
                    <a:lnTo>
                      <a:pt x="769" y="418"/>
                    </a:lnTo>
                    <a:lnTo>
                      <a:pt x="769" y="418"/>
                    </a:lnTo>
                    <a:lnTo>
                      <a:pt x="778" y="418"/>
                    </a:lnTo>
                    <a:lnTo>
                      <a:pt x="785" y="420"/>
                    </a:lnTo>
                    <a:lnTo>
                      <a:pt x="790" y="425"/>
                    </a:lnTo>
                    <a:lnTo>
                      <a:pt x="796" y="430"/>
                    </a:lnTo>
                    <a:lnTo>
                      <a:pt x="899" y="576"/>
                    </a:lnTo>
                    <a:lnTo>
                      <a:pt x="899" y="576"/>
                    </a:lnTo>
                    <a:close/>
                    <a:moveTo>
                      <a:pt x="334" y="907"/>
                    </a:moveTo>
                    <a:lnTo>
                      <a:pt x="334" y="907"/>
                    </a:lnTo>
                    <a:lnTo>
                      <a:pt x="318" y="907"/>
                    </a:lnTo>
                    <a:lnTo>
                      <a:pt x="302" y="910"/>
                    </a:lnTo>
                    <a:lnTo>
                      <a:pt x="286" y="914"/>
                    </a:lnTo>
                    <a:lnTo>
                      <a:pt x="272" y="921"/>
                    </a:lnTo>
                    <a:lnTo>
                      <a:pt x="260" y="928"/>
                    </a:lnTo>
                    <a:lnTo>
                      <a:pt x="246" y="935"/>
                    </a:lnTo>
                    <a:lnTo>
                      <a:pt x="235" y="945"/>
                    </a:lnTo>
                    <a:lnTo>
                      <a:pt x="223" y="956"/>
                    </a:lnTo>
                    <a:lnTo>
                      <a:pt x="214" y="968"/>
                    </a:lnTo>
                    <a:lnTo>
                      <a:pt x="205" y="980"/>
                    </a:lnTo>
                    <a:lnTo>
                      <a:pt x="198" y="994"/>
                    </a:lnTo>
                    <a:lnTo>
                      <a:pt x="191" y="1008"/>
                    </a:lnTo>
                    <a:lnTo>
                      <a:pt x="186" y="1024"/>
                    </a:lnTo>
                    <a:lnTo>
                      <a:pt x="183" y="1040"/>
                    </a:lnTo>
                    <a:lnTo>
                      <a:pt x="181" y="1056"/>
                    </a:lnTo>
                    <a:lnTo>
                      <a:pt x="181" y="1072"/>
                    </a:lnTo>
                    <a:lnTo>
                      <a:pt x="181" y="1072"/>
                    </a:lnTo>
                    <a:lnTo>
                      <a:pt x="181" y="1089"/>
                    </a:lnTo>
                    <a:lnTo>
                      <a:pt x="184" y="1107"/>
                    </a:lnTo>
                    <a:lnTo>
                      <a:pt x="188" y="1124"/>
                    </a:lnTo>
                    <a:lnTo>
                      <a:pt x="193" y="1142"/>
                    </a:lnTo>
                    <a:lnTo>
                      <a:pt x="200" y="1158"/>
                    </a:lnTo>
                    <a:lnTo>
                      <a:pt x="209" y="1175"/>
                    </a:lnTo>
                    <a:lnTo>
                      <a:pt x="218" y="1191"/>
                    </a:lnTo>
                    <a:lnTo>
                      <a:pt x="228" y="1205"/>
                    </a:lnTo>
                    <a:lnTo>
                      <a:pt x="239" y="1219"/>
                    </a:lnTo>
                    <a:lnTo>
                      <a:pt x="251" y="1232"/>
                    </a:lnTo>
                    <a:lnTo>
                      <a:pt x="265" y="1242"/>
                    </a:lnTo>
                    <a:lnTo>
                      <a:pt x="279" y="1253"/>
                    </a:lnTo>
                    <a:lnTo>
                      <a:pt x="293" y="1260"/>
                    </a:lnTo>
                    <a:lnTo>
                      <a:pt x="307" y="1265"/>
                    </a:lnTo>
                    <a:lnTo>
                      <a:pt x="323" y="1268"/>
                    </a:lnTo>
                    <a:lnTo>
                      <a:pt x="339" y="1268"/>
                    </a:lnTo>
                    <a:lnTo>
                      <a:pt x="339" y="1268"/>
                    </a:lnTo>
                    <a:lnTo>
                      <a:pt x="355" y="1268"/>
                    </a:lnTo>
                    <a:lnTo>
                      <a:pt x="370" y="1263"/>
                    </a:lnTo>
                    <a:lnTo>
                      <a:pt x="386" y="1258"/>
                    </a:lnTo>
                    <a:lnTo>
                      <a:pt x="400" y="1249"/>
                    </a:lnTo>
                    <a:lnTo>
                      <a:pt x="413" y="1240"/>
                    </a:lnTo>
                    <a:lnTo>
                      <a:pt x="427" y="1228"/>
                    </a:lnTo>
                    <a:lnTo>
                      <a:pt x="437" y="1216"/>
                    </a:lnTo>
                    <a:lnTo>
                      <a:pt x="448" y="1202"/>
                    </a:lnTo>
                    <a:lnTo>
                      <a:pt x="458" y="1186"/>
                    </a:lnTo>
                    <a:lnTo>
                      <a:pt x="467" y="1170"/>
                    </a:lnTo>
                    <a:lnTo>
                      <a:pt x="474" y="1152"/>
                    </a:lnTo>
                    <a:lnTo>
                      <a:pt x="481" y="1137"/>
                    </a:lnTo>
                    <a:lnTo>
                      <a:pt x="486" y="1119"/>
                    </a:lnTo>
                    <a:lnTo>
                      <a:pt x="490" y="1102"/>
                    </a:lnTo>
                    <a:lnTo>
                      <a:pt x="492" y="1084"/>
                    </a:lnTo>
                    <a:lnTo>
                      <a:pt x="492" y="1066"/>
                    </a:lnTo>
                    <a:lnTo>
                      <a:pt x="492" y="1066"/>
                    </a:lnTo>
                    <a:lnTo>
                      <a:pt x="490" y="1049"/>
                    </a:lnTo>
                    <a:lnTo>
                      <a:pt x="488" y="1033"/>
                    </a:lnTo>
                    <a:lnTo>
                      <a:pt x="485" y="1017"/>
                    </a:lnTo>
                    <a:lnTo>
                      <a:pt x="478" y="1003"/>
                    </a:lnTo>
                    <a:lnTo>
                      <a:pt x="471" y="989"/>
                    </a:lnTo>
                    <a:lnTo>
                      <a:pt x="464" y="975"/>
                    </a:lnTo>
                    <a:lnTo>
                      <a:pt x="455" y="963"/>
                    </a:lnTo>
                    <a:lnTo>
                      <a:pt x="444" y="952"/>
                    </a:lnTo>
                    <a:lnTo>
                      <a:pt x="432" y="942"/>
                    </a:lnTo>
                    <a:lnTo>
                      <a:pt x="421" y="931"/>
                    </a:lnTo>
                    <a:lnTo>
                      <a:pt x="407" y="924"/>
                    </a:lnTo>
                    <a:lnTo>
                      <a:pt x="393" y="917"/>
                    </a:lnTo>
                    <a:lnTo>
                      <a:pt x="379" y="912"/>
                    </a:lnTo>
                    <a:lnTo>
                      <a:pt x="365" y="908"/>
                    </a:lnTo>
                    <a:lnTo>
                      <a:pt x="349" y="907"/>
                    </a:lnTo>
                    <a:lnTo>
                      <a:pt x="334" y="907"/>
                    </a:lnTo>
                    <a:lnTo>
                      <a:pt x="334" y="907"/>
                    </a:lnTo>
                    <a:close/>
                    <a:moveTo>
                      <a:pt x="335" y="1481"/>
                    </a:moveTo>
                    <a:lnTo>
                      <a:pt x="439" y="1337"/>
                    </a:lnTo>
                    <a:lnTo>
                      <a:pt x="439" y="1337"/>
                    </a:lnTo>
                    <a:lnTo>
                      <a:pt x="444" y="1330"/>
                    </a:lnTo>
                    <a:lnTo>
                      <a:pt x="451" y="1326"/>
                    </a:lnTo>
                    <a:lnTo>
                      <a:pt x="458" y="1325"/>
                    </a:lnTo>
                    <a:lnTo>
                      <a:pt x="465" y="1325"/>
                    </a:lnTo>
                    <a:lnTo>
                      <a:pt x="576" y="1344"/>
                    </a:lnTo>
                    <a:lnTo>
                      <a:pt x="576" y="1344"/>
                    </a:lnTo>
                    <a:lnTo>
                      <a:pt x="590" y="1347"/>
                    </a:lnTo>
                    <a:lnTo>
                      <a:pt x="602" y="1353"/>
                    </a:lnTo>
                    <a:lnTo>
                      <a:pt x="613" y="1360"/>
                    </a:lnTo>
                    <a:lnTo>
                      <a:pt x="623" y="1369"/>
                    </a:lnTo>
                    <a:lnTo>
                      <a:pt x="631" y="1377"/>
                    </a:lnTo>
                    <a:lnTo>
                      <a:pt x="636" y="1386"/>
                    </a:lnTo>
                    <a:lnTo>
                      <a:pt x="639" y="1393"/>
                    </a:lnTo>
                    <a:lnTo>
                      <a:pt x="643" y="1402"/>
                    </a:lnTo>
                    <a:lnTo>
                      <a:pt x="643" y="1402"/>
                    </a:lnTo>
                    <a:lnTo>
                      <a:pt x="659" y="1520"/>
                    </a:lnTo>
                    <a:lnTo>
                      <a:pt x="667" y="1607"/>
                    </a:lnTo>
                    <a:lnTo>
                      <a:pt x="671" y="1644"/>
                    </a:lnTo>
                    <a:lnTo>
                      <a:pt x="671" y="1681"/>
                    </a:lnTo>
                    <a:lnTo>
                      <a:pt x="671" y="1716"/>
                    </a:lnTo>
                    <a:lnTo>
                      <a:pt x="667" y="1755"/>
                    </a:lnTo>
                    <a:lnTo>
                      <a:pt x="667" y="1755"/>
                    </a:lnTo>
                    <a:lnTo>
                      <a:pt x="666" y="1764"/>
                    </a:lnTo>
                    <a:lnTo>
                      <a:pt x="662" y="1773"/>
                    </a:lnTo>
                    <a:lnTo>
                      <a:pt x="657" y="1780"/>
                    </a:lnTo>
                    <a:lnTo>
                      <a:pt x="652" y="1787"/>
                    </a:lnTo>
                    <a:lnTo>
                      <a:pt x="645" y="1792"/>
                    </a:lnTo>
                    <a:lnTo>
                      <a:pt x="636" y="1795"/>
                    </a:lnTo>
                    <a:lnTo>
                      <a:pt x="627" y="1799"/>
                    </a:lnTo>
                    <a:lnTo>
                      <a:pt x="618" y="1799"/>
                    </a:lnTo>
                    <a:lnTo>
                      <a:pt x="54" y="1799"/>
                    </a:lnTo>
                    <a:lnTo>
                      <a:pt x="54" y="1799"/>
                    </a:lnTo>
                    <a:lnTo>
                      <a:pt x="44" y="1799"/>
                    </a:lnTo>
                    <a:lnTo>
                      <a:pt x="35" y="1795"/>
                    </a:lnTo>
                    <a:lnTo>
                      <a:pt x="28" y="1792"/>
                    </a:lnTo>
                    <a:lnTo>
                      <a:pt x="21" y="1787"/>
                    </a:lnTo>
                    <a:lnTo>
                      <a:pt x="14" y="1780"/>
                    </a:lnTo>
                    <a:lnTo>
                      <a:pt x="10" y="1773"/>
                    </a:lnTo>
                    <a:lnTo>
                      <a:pt x="7" y="1764"/>
                    </a:lnTo>
                    <a:lnTo>
                      <a:pt x="5" y="1755"/>
                    </a:lnTo>
                    <a:lnTo>
                      <a:pt x="5" y="1755"/>
                    </a:lnTo>
                    <a:lnTo>
                      <a:pt x="2" y="1716"/>
                    </a:lnTo>
                    <a:lnTo>
                      <a:pt x="0" y="1681"/>
                    </a:lnTo>
                    <a:lnTo>
                      <a:pt x="2" y="1644"/>
                    </a:lnTo>
                    <a:lnTo>
                      <a:pt x="3" y="1607"/>
                    </a:lnTo>
                    <a:lnTo>
                      <a:pt x="14" y="1520"/>
                    </a:lnTo>
                    <a:lnTo>
                      <a:pt x="30" y="1402"/>
                    </a:lnTo>
                    <a:lnTo>
                      <a:pt x="30" y="1402"/>
                    </a:lnTo>
                    <a:lnTo>
                      <a:pt x="31" y="1393"/>
                    </a:lnTo>
                    <a:lnTo>
                      <a:pt x="37" y="1386"/>
                    </a:lnTo>
                    <a:lnTo>
                      <a:pt x="42" y="1377"/>
                    </a:lnTo>
                    <a:lnTo>
                      <a:pt x="49" y="1369"/>
                    </a:lnTo>
                    <a:lnTo>
                      <a:pt x="58" y="1360"/>
                    </a:lnTo>
                    <a:lnTo>
                      <a:pt x="68" y="1353"/>
                    </a:lnTo>
                    <a:lnTo>
                      <a:pt x="81" y="1347"/>
                    </a:lnTo>
                    <a:lnTo>
                      <a:pt x="95" y="1344"/>
                    </a:lnTo>
                    <a:lnTo>
                      <a:pt x="205" y="1325"/>
                    </a:lnTo>
                    <a:lnTo>
                      <a:pt x="205" y="1325"/>
                    </a:lnTo>
                    <a:lnTo>
                      <a:pt x="214" y="1325"/>
                    </a:lnTo>
                    <a:lnTo>
                      <a:pt x="221" y="1326"/>
                    </a:lnTo>
                    <a:lnTo>
                      <a:pt x="226" y="1330"/>
                    </a:lnTo>
                    <a:lnTo>
                      <a:pt x="232" y="1337"/>
                    </a:lnTo>
                    <a:lnTo>
                      <a:pt x="335" y="1481"/>
                    </a:lnTo>
                    <a:lnTo>
                      <a:pt x="335" y="1481"/>
                    </a:lnTo>
                    <a:close/>
                    <a:moveTo>
                      <a:pt x="857" y="907"/>
                    </a:moveTo>
                    <a:lnTo>
                      <a:pt x="857" y="907"/>
                    </a:lnTo>
                    <a:lnTo>
                      <a:pt x="859" y="898"/>
                    </a:lnTo>
                    <a:lnTo>
                      <a:pt x="861" y="889"/>
                    </a:lnTo>
                    <a:lnTo>
                      <a:pt x="864" y="882"/>
                    </a:lnTo>
                    <a:lnTo>
                      <a:pt x="869" y="877"/>
                    </a:lnTo>
                    <a:lnTo>
                      <a:pt x="876" y="871"/>
                    </a:lnTo>
                    <a:lnTo>
                      <a:pt x="883" y="866"/>
                    </a:lnTo>
                    <a:lnTo>
                      <a:pt x="891" y="864"/>
                    </a:lnTo>
                    <a:lnTo>
                      <a:pt x="899" y="864"/>
                    </a:lnTo>
                    <a:lnTo>
                      <a:pt x="899" y="864"/>
                    </a:lnTo>
                    <a:lnTo>
                      <a:pt x="908" y="864"/>
                    </a:lnTo>
                    <a:lnTo>
                      <a:pt x="917" y="866"/>
                    </a:lnTo>
                    <a:lnTo>
                      <a:pt x="924" y="871"/>
                    </a:lnTo>
                    <a:lnTo>
                      <a:pt x="929" y="877"/>
                    </a:lnTo>
                    <a:lnTo>
                      <a:pt x="934" y="882"/>
                    </a:lnTo>
                    <a:lnTo>
                      <a:pt x="938" y="889"/>
                    </a:lnTo>
                    <a:lnTo>
                      <a:pt x="941" y="898"/>
                    </a:lnTo>
                    <a:lnTo>
                      <a:pt x="941" y="907"/>
                    </a:lnTo>
                    <a:lnTo>
                      <a:pt x="941" y="1082"/>
                    </a:lnTo>
                    <a:lnTo>
                      <a:pt x="1103" y="1175"/>
                    </a:lnTo>
                    <a:lnTo>
                      <a:pt x="1103" y="1175"/>
                    </a:lnTo>
                    <a:lnTo>
                      <a:pt x="1110" y="1181"/>
                    </a:lnTo>
                    <a:lnTo>
                      <a:pt x="1115" y="1188"/>
                    </a:lnTo>
                    <a:lnTo>
                      <a:pt x="1121" y="1195"/>
                    </a:lnTo>
                    <a:lnTo>
                      <a:pt x="1122" y="1202"/>
                    </a:lnTo>
                    <a:lnTo>
                      <a:pt x="1124" y="1209"/>
                    </a:lnTo>
                    <a:lnTo>
                      <a:pt x="1124" y="1217"/>
                    </a:lnTo>
                    <a:lnTo>
                      <a:pt x="1122" y="1226"/>
                    </a:lnTo>
                    <a:lnTo>
                      <a:pt x="1119" y="1233"/>
                    </a:lnTo>
                    <a:lnTo>
                      <a:pt x="1119" y="1233"/>
                    </a:lnTo>
                    <a:lnTo>
                      <a:pt x="1114" y="1240"/>
                    </a:lnTo>
                    <a:lnTo>
                      <a:pt x="1108" y="1246"/>
                    </a:lnTo>
                    <a:lnTo>
                      <a:pt x="1101" y="1251"/>
                    </a:lnTo>
                    <a:lnTo>
                      <a:pt x="1094" y="1253"/>
                    </a:lnTo>
                    <a:lnTo>
                      <a:pt x="1086" y="1254"/>
                    </a:lnTo>
                    <a:lnTo>
                      <a:pt x="1077" y="1254"/>
                    </a:lnTo>
                    <a:lnTo>
                      <a:pt x="1070" y="1253"/>
                    </a:lnTo>
                    <a:lnTo>
                      <a:pt x="1061" y="1249"/>
                    </a:lnTo>
                    <a:lnTo>
                      <a:pt x="899" y="1156"/>
                    </a:lnTo>
                    <a:lnTo>
                      <a:pt x="738" y="1249"/>
                    </a:lnTo>
                    <a:lnTo>
                      <a:pt x="738" y="1249"/>
                    </a:lnTo>
                    <a:lnTo>
                      <a:pt x="731" y="1253"/>
                    </a:lnTo>
                    <a:lnTo>
                      <a:pt x="722" y="1254"/>
                    </a:lnTo>
                    <a:lnTo>
                      <a:pt x="715" y="1254"/>
                    </a:lnTo>
                    <a:lnTo>
                      <a:pt x="706" y="1253"/>
                    </a:lnTo>
                    <a:lnTo>
                      <a:pt x="699" y="1251"/>
                    </a:lnTo>
                    <a:lnTo>
                      <a:pt x="692" y="1246"/>
                    </a:lnTo>
                    <a:lnTo>
                      <a:pt x="685" y="1240"/>
                    </a:lnTo>
                    <a:lnTo>
                      <a:pt x="680" y="1233"/>
                    </a:lnTo>
                    <a:lnTo>
                      <a:pt x="680" y="1233"/>
                    </a:lnTo>
                    <a:lnTo>
                      <a:pt x="676" y="1226"/>
                    </a:lnTo>
                    <a:lnTo>
                      <a:pt x="674" y="1217"/>
                    </a:lnTo>
                    <a:lnTo>
                      <a:pt x="674" y="1209"/>
                    </a:lnTo>
                    <a:lnTo>
                      <a:pt x="676" y="1202"/>
                    </a:lnTo>
                    <a:lnTo>
                      <a:pt x="680" y="1195"/>
                    </a:lnTo>
                    <a:lnTo>
                      <a:pt x="683" y="1188"/>
                    </a:lnTo>
                    <a:lnTo>
                      <a:pt x="688" y="1181"/>
                    </a:lnTo>
                    <a:lnTo>
                      <a:pt x="696" y="1175"/>
                    </a:lnTo>
                    <a:lnTo>
                      <a:pt x="857" y="1082"/>
                    </a:lnTo>
                    <a:lnTo>
                      <a:pt x="857" y="907"/>
                    </a:lnTo>
                    <a:lnTo>
                      <a:pt x="857" y="907"/>
                    </a:lnTo>
                    <a:close/>
                    <a:moveTo>
                      <a:pt x="1461" y="907"/>
                    </a:moveTo>
                    <a:lnTo>
                      <a:pt x="1461" y="907"/>
                    </a:lnTo>
                    <a:lnTo>
                      <a:pt x="1444" y="907"/>
                    </a:lnTo>
                    <a:lnTo>
                      <a:pt x="1430" y="910"/>
                    </a:lnTo>
                    <a:lnTo>
                      <a:pt x="1414" y="914"/>
                    </a:lnTo>
                    <a:lnTo>
                      <a:pt x="1400" y="921"/>
                    </a:lnTo>
                    <a:lnTo>
                      <a:pt x="1386" y="928"/>
                    </a:lnTo>
                    <a:lnTo>
                      <a:pt x="1374" y="935"/>
                    </a:lnTo>
                    <a:lnTo>
                      <a:pt x="1361" y="945"/>
                    </a:lnTo>
                    <a:lnTo>
                      <a:pt x="1351" y="956"/>
                    </a:lnTo>
                    <a:lnTo>
                      <a:pt x="1342" y="968"/>
                    </a:lnTo>
                    <a:lnTo>
                      <a:pt x="1333" y="980"/>
                    </a:lnTo>
                    <a:lnTo>
                      <a:pt x="1324" y="994"/>
                    </a:lnTo>
                    <a:lnTo>
                      <a:pt x="1319" y="1008"/>
                    </a:lnTo>
                    <a:lnTo>
                      <a:pt x="1314" y="1024"/>
                    </a:lnTo>
                    <a:lnTo>
                      <a:pt x="1310" y="1040"/>
                    </a:lnTo>
                    <a:lnTo>
                      <a:pt x="1309" y="1056"/>
                    </a:lnTo>
                    <a:lnTo>
                      <a:pt x="1309" y="1072"/>
                    </a:lnTo>
                    <a:lnTo>
                      <a:pt x="1309" y="1072"/>
                    </a:lnTo>
                    <a:lnTo>
                      <a:pt x="1309" y="1089"/>
                    </a:lnTo>
                    <a:lnTo>
                      <a:pt x="1312" y="1107"/>
                    </a:lnTo>
                    <a:lnTo>
                      <a:pt x="1316" y="1124"/>
                    </a:lnTo>
                    <a:lnTo>
                      <a:pt x="1321" y="1142"/>
                    </a:lnTo>
                    <a:lnTo>
                      <a:pt x="1328" y="1158"/>
                    </a:lnTo>
                    <a:lnTo>
                      <a:pt x="1337" y="1175"/>
                    </a:lnTo>
                    <a:lnTo>
                      <a:pt x="1346" y="1191"/>
                    </a:lnTo>
                    <a:lnTo>
                      <a:pt x="1356" y="1205"/>
                    </a:lnTo>
                    <a:lnTo>
                      <a:pt x="1367" y="1219"/>
                    </a:lnTo>
                    <a:lnTo>
                      <a:pt x="1379" y="1232"/>
                    </a:lnTo>
                    <a:lnTo>
                      <a:pt x="1393" y="1242"/>
                    </a:lnTo>
                    <a:lnTo>
                      <a:pt x="1407" y="1253"/>
                    </a:lnTo>
                    <a:lnTo>
                      <a:pt x="1421" y="1260"/>
                    </a:lnTo>
                    <a:lnTo>
                      <a:pt x="1435" y="1265"/>
                    </a:lnTo>
                    <a:lnTo>
                      <a:pt x="1451" y="1268"/>
                    </a:lnTo>
                    <a:lnTo>
                      <a:pt x="1467" y="1268"/>
                    </a:lnTo>
                    <a:lnTo>
                      <a:pt x="1467" y="1268"/>
                    </a:lnTo>
                    <a:lnTo>
                      <a:pt x="1483" y="1268"/>
                    </a:lnTo>
                    <a:lnTo>
                      <a:pt x="1498" y="1263"/>
                    </a:lnTo>
                    <a:lnTo>
                      <a:pt x="1512" y="1258"/>
                    </a:lnTo>
                    <a:lnTo>
                      <a:pt x="1528" y="1249"/>
                    </a:lnTo>
                    <a:lnTo>
                      <a:pt x="1541" y="1240"/>
                    </a:lnTo>
                    <a:lnTo>
                      <a:pt x="1553" y="1228"/>
                    </a:lnTo>
                    <a:lnTo>
                      <a:pt x="1565" y="1216"/>
                    </a:lnTo>
                    <a:lnTo>
                      <a:pt x="1576" y="1202"/>
                    </a:lnTo>
                    <a:lnTo>
                      <a:pt x="1586" y="1186"/>
                    </a:lnTo>
                    <a:lnTo>
                      <a:pt x="1595" y="1170"/>
                    </a:lnTo>
                    <a:lnTo>
                      <a:pt x="1602" y="1152"/>
                    </a:lnTo>
                    <a:lnTo>
                      <a:pt x="1609" y="1137"/>
                    </a:lnTo>
                    <a:lnTo>
                      <a:pt x="1613" y="1119"/>
                    </a:lnTo>
                    <a:lnTo>
                      <a:pt x="1616" y="1102"/>
                    </a:lnTo>
                    <a:lnTo>
                      <a:pt x="1620" y="1084"/>
                    </a:lnTo>
                    <a:lnTo>
                      <a:pt x="1620" y="1066"/>
                    </a:lnTo>
                    <a:lnTo>
                      <a:pt x="1620" y="1066"/>
                    </a:lnTo>
                    <a:lnTo>
                      <a:pt x="1618" y="1049"/>
                    </a:lnTo>
                    <a:lnTo>
                      <a:pt x="1616" y="1033"/>
                    </a:lnTo>
                    <a:lnTo>
                      <a:pt x="1611" y="1017"/>
                    </a:lnTo>
                    <a:lnTo>
                      <a:pt x="1606" y="1003"/>
                    </a:lnTo>
                    <a:lnTo>
                      <a:pt x="1599" y="989"/>
                    </a:lnTo>
                    <a:lnTo>
                      <a:pt x="1591" y="975"/>
                    </a:lnTo>
                    <a:lnTo>
                      <a:pt x="1583" y="963"/>
                    </a:lnTo>
                    <a:lnTo>
                      <a:pt x="1572" y="952"/>
                    </a:lnTo>
                    <a:lnTo>
                      <a:pt x="1560" y="942"/>
                    </a:lnTo>
                    <a:lnTo>
                      <a:pt x="1548" y="931"/>
                    </a:lnTo>
                    <a:lnTo>
                      <a:pt x="1535" y="924"/>
                    </a:lnTo>
                    <a:lnTo>
                      <a:pt x="1521" y="917"/>
                    </a:lnTo>
                    <a:lnTo>
                      <a:pt x="1507" y="912"/>
                    </a:lnTo>
                    <a:lnTo>
                      <a:pt x="1491" y="908"/>
                    </a:lnTo>
                    <a:lnTo>
                      <a:pt x="1477" y="907"/>
                    </a:lnTo>
                    <a:lnTo>
                      <a:pt x="1461" y="907"/>
                    </a:lnTo>
                    <a:lnTo>
                      <a:pt x="1461" y="907"/>
                    </a:lnTo>
                    <a:close/>
                    <a:moveTo>
                      <a:pt x="1463" y="1481"/>
                    </a:moveTo>
                    <a:lnTo>
                      <a:pt x="1567" y="1337"/>
                    </a:lnTo>
                    <a:lnTo>
                      <a:pt x="1567" y="1337"/>
                    </a:lnTo>
                    <a:lnTo>
                      <a:pt x="1572" y="1330"/>
                    </a:lnTo>
                    <a:lnTo>
                      <a:pt x="1579" y="1326"/>
                    </a:lnTo>
                    <a:lnTo>
                      <a:pt x="1586" y="1325"/>
                    </a:lnTo>
                    <a:lnTo>
                      <a:pt x="1593" y="1325"/>
                    </a:lnTo>
                    <a:lnTo>
                      <a:pt x="1704" y="1344"/>
                    </a:lnTo>
                    <a:lnTo>
                      <a:pt x="1704" y="1344"/>
                    </a:lnTo>
                    <a:lnTo>
                      <a:pt x="1718" y="1347"/>
                    </a:lnTo>
                    <a:lnTo>
                      <a:pt x="1730" y="1353"/>
                    </a:lnTo>
                    <a:lnTo>
                      <a:pt x="1741" y="1360"/>
                    </a:lnTo>
                    <a:lnTo>
                      <a:pt x="1750" y="1369"/>
                    </a:lnTo>
                    <a:lnTo>
                      <a:pt x="1758" y="1377"/>
                    </a:lnTo>
                    <a:lnTo>
                      <a:pt x="1764" y="1386"/>
                    </a:lnTo>
                    <a:lnTo>
                      <a:pt x="1767" y="1393"/>
                    </a:lnTo>
                    <a:lnTo>
                      <a:pt x="1771" y="1402"/>
                    </a:lnTo>
                    <a:lnTo>
                      <a:pt x="1771" y="1402"/>
                    </a:lnTo>
                    <a:lnTo>
                      <a:pt x="1787" y="1520"/>
                    </a:lnTo>
                    <a:lnTo>
                      <a:pt x="1795" y="1607"/>
                    </a:lnTo>
                    <a:lnTo>
                      <a:pt x="1799" y="1644"/>
                    </a:lnTo>
                    <a:lnTo>
                      <a:pt x="1799" y="1681"/>
                    </a:lnTo>
                    <a:lnTo>
                      <a:pt x="1799" y="1716"/>
                    </a:lnTo>
                    <a:lnTo>
                      <a:pt x="1795" y="1755"/>
                    </a:lnTo>
                    <a:lnTo>
                      <a:pt x="1795" y="1755"/>
                    </a:lnTo>
                    <a:lnTo>
                      <a:pt x="1794" y="1764"/>
                    </a:lnTo>
                    <a:lnTo>
                      <a:pt x="1790" y="1773"/>
                    </a:lnTo>
                    <a:lnTo>
                      <a:pt x="1785" y="1780"/>
                    </a:lnTo>
                    <a:lnTo>
                      <a:pt x="1779" y="1787"/>
                    </a:lnTo>
                    <a:lnTo>
                      <a:pt x="1772" y="1792"/>
                    </a:lnTo>
                    <a:lnTo>
                      <a:pt x="1764" y="1795"/>
                    </a:lnTo>
                    <a:lnTo>
                      <a:pt x="1755" y="1799"/>
                    </a:lnTo>
                    <a:lnTo>
                      <a:pt x="1746" y="1799"/>
                    </a:lnTo>
                    <a:lnTo>
                      <a:pt x="1180" y="1799"/>
                    </a:lnTo>
                    <a:lnTo>
                      <a:pt x="1180" y="1799"/>
                    </a:lnTo>
                    <a:lnTo>
                      <a:pt x="1172" y="1799"/>
                    </a:lnTo>
                    <a:lnTo>
                      <a:pt x="1163" y="1795"/>
                    </a:lnTo>
                    <a:lnTo>
                      <a:pt x="1156" y="1792"/>
                    </a:lnTo>
                    <a:lnTo>
                      <a:pt x="1149" y="1787"/>
                    </a:lnTo>
                    <a:lnTo>
                      <a:pt x="1142" y="1780"/>
                    </a:lnTo>
                    <a:lnTo>
                      <a:pt x="1138" y="1773"/>
                    </a:lnTo>
                    <a:lnTo>
                      <a:pt x="1135" y="1764"/>
                    </a:lnTo>
                    <a:lnTo>
                      <a:pt x="1133" y="1755"/>
                    </a:lnTo>
                    <a:lnTo>
                      <a:pt x="1133" y="1755"/>
                    </a:lnTo>
                    <a:lnTo>
                      <a:pt x="1129" y="1716"/>
                    </a:lnTo>
                    <a:lnTo>
                      <a:pt x="1128" y="1681"/>
                    </a:lnTo>
                    <a:lnTo>
                      <a:pt x="1129" y="1644"/>
                    </a:lnTo>
                    <a:lnTo>
                      <a:pt x="1131" y="1607"/>
                    </a:lnTo>
                    <a:lnTo>
                      <a:pt x="1142" y="1520"/>
                    </a:lnTo>
                    <a:lnTo>
                      <a:pt x="1158" y="1402"/>
                    </a:lnTo>
                    <a:lnTo>
                      <a:pt x="1158" y="1402"/>
                    </a:lnTo>
                    <a:lnTo>
                      <a:pt x="1159" y="1393"/>
                    </a:lnTo>
                    <a:lnTo>
                      <a:pt x="1163" y="1386"/>
                    </a:lnTo>
                    <a:lnTo>
                      <a:pt x="1170" y="1377"/>
                    </a:lnTo>
                    <a:lnTo>
                      <a:pt x="1177" y="1369"/>
                    </a:lnTo>
                    <a:lnTo>
                      <a:pt x="1186" y="1360"/>
                    </a:lnTo>
                    <a:lnTo>
                      <a:pt x="1196" y="1353"/>
                    </a:lnTo>
                    <a:lnTo>
                      <a:pt x="1209" y="1347"/>
                    </a:lnTo>
                    <a:lnTo>
                      <a:pt x="1223" y="1344"/>
                    </a:lnTo>
                    <a:lnTo>
                      <a:pt x="1333" y="1325"/>
                    </a:lnTo>
                    <a:lnTo>
                      <a:pt x="1333" y="1325"/>
                    </a:lnTo>
                    <a:lnTo>
                      <a:pt x="1342" y="1325"/>
                    </a:lnTo>
                    <a:lnTo>
                      <a:pt x="1349" y="1326"/>
                    </a:lnTo>
                    <a:lnTo>
                      <a:pt x="1354" y="1330"/>
                    </a:lnTo>
                    <a:lnTo>
                      <a:pt x="1360" y="1337"/>
                    </a:lnTo>
                    <a:lnTo>
                      <a:pt x="1463" y="1481"/>
                    </a:lnTo>
                    <a:lnTo>
                      <a:pt x="1463" y="1481"/>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tx1"/>
                  </a:solidFill>
                </a:endParaRPr>
              </a:p>
            </p:txBody>
          </p:sp>
          <p:sp>
            <p:nvSpPr>
              <p:cNvPr id="75" name="Oval 74"/>
              <p:cNvSpPr/>
              <p:nvPr/>
            </p:nvSpPr>
            <p:spPr>
              <a:xfrm>
                <a:off x="4922672" y="2142798"/>
                <a:ext cx="786390" cy="78639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grpSp>
        <p:grpSp>
          <p:nvGrpSpPr>
            <p:cNvPr id="7" name="Group 5"/>
            <p:cNvGrpSpPr/>
            <p:nvPr/>
          </p:nvGrpSpPr>
          <p:grpSpPr>
            <a:xfrm>
              <a:off x="6288246" y="1990726"/>
              <a:ext cx="1033388" cy="1033386"/>
              <a:chOff x="6437233" y="2083536"/>
              <a:chExt cx="904915" cy="904915"/>
            </a:xfrm>
          </p:grpSpPr>
          <p:sp>
            <p:nvSpPr>
              <p:cNvPr id="52" name="Oval 51"/>
              <p:cNvSpPr/>
              <p:nvPr/>
            </p:nvSpPr>
            <p:spPr>
              <a:xfrm>
                <a:off x="6437233" y="2083536"/>
                <a:ext cx="904915" cy="904915"/>
              </a:xfrm>
              <a:prstGeom prst="ellipse">
                <a:avLst/>
              </a:prstGeom>
              <a:solidFill>
                <a:srgbClr val="D6CF78"/>
              </a:solidFill>
              <a:ln w="15875">
                <a:gradFill flip="none" rotWithShape="1">
                  <a:gsLst>
                    <a:gs pos="24000">
                      <a:srgbClr val="EBEBEB"/>
                    </a:gs>
                    <a:gs pos="0">
                      <a:schemeClr val="bg1"/>
                    </a:gs>
                    <a:gs pos="100000">
                      <a:srgbClr val="445125"/>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1" name="Freeform 70"/>
              <p:cNvSpPr>
                <a:spLocks noEditPoints="1"/>
              </p:cNvSpPr>
              <p:nvPr/>
            </p:nvSpPr>
            <p:spPr bwMode="auto">
              <a:xfrm>
                <a:off x="6715317" y="2299641"/>
                <a:ext cx="348746" cy="472704"/>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tx1"/>
                  </a:solidFill>
                </a:endParaRPr>
              </a:p>
            </p:txBody>
          </p:sp>
          <p:sp>
            <p:nvSpPr>
              <p:cNvPr id="76" name="Oval 75"/>
              <p:cNvSpPr/>
              <p:nvPr/>
            </p:nvSpPr>
            <p:spPr>
              <a:xfrm>
                <a:off x="6496495" y="2142798"/>
                <a:ext cx="786390" cy="78639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grpSp>
        <p:grpSp>
          <p:nvGrpSpPr>
            <p:cNvPr id="81" name="Group 80"/>
            <p:cNvGrpSpPr/>
            <p:nvPr/>
          </p:nvGrpSpPr>
          <p:grpSpPr>
            <a:xfrm>
              <a:off x="6288246" y="4417835"/>
              <a:ext cx="1033388" cy="1033386"/>
              <a:chOff x="6437233" y="4747605"/>
              <a:chExt cx="904915" cy="904915"/>
            </a:xfrm>
          </p:grpSpPr>
          <p:sp>
            <p:nvSpPr>
              <p:cNvPr id="17" name="Oval 45"/>
              <p:cNvSpPr/>
              <p:nvPr/>
            </p:nvSpPr>
            <p:spPr>
              <a:xfrm>
                <a:off x="6437233" y="4747605"/>
                <a:ext cx="904915" cy="904915"/>
              </a:xfrm>
              <a:prstGeom prst="ellipse">
                <a:avLst/>
              </a:prstGeom>
              <a:solidFill>
                <a:srgbClr val="7E7E7E"/>
              </a:solidFill>
              <a:ln w="15875">
                <a:gradFill flip="none" rotWithShape="1">
                  <a:gsLst>
                    <a:gs pos="24000">
                      <a:srgbClr val="EBEBEB"/>
                    </a:gs>
                    <a:gs pos="0">
                      <a:schemeClr val="bg1"/>
                    </a:gs>
                    <a:gs pos="100000">
                      <a:srgbClr val="843C0C"/>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59" name="Freeform 58"/>
              <p:cNvSpPr>
                <a:spLocks noEditPoints="1"/>
              </p:cNvSpPr>
              <p:nvPr/>
            </p:nvSpPr>
            <p:spPr bwMode="auto">
              <a:xfrm>
                <a:off x="6725254" y="4981140"/>
                <a:ext cx="328872" cy="437844"/>
              </a:xfrm>
              <a:custGeom>
                <a:avLst/>
                <a:gdLst>
                  <a:gd name="T0" fmla="*/ 828 w 1353"/>
                  <a:gd name="T1" fmla="*/ 1302 h 1799"/>
                  <a:gd name="T2" fmla="*/ 1330 w 1353"/>
                  <a:gd name="T3" fmla="*/ 963 h 1799"/>
                  <a:gd name="T4" fmla="*/ 1311 w 1353"/>
                  <a:gd name="T5" fmla="*/ 1327 h 1799"/>
                  <a:gd name="T6" fmla="*/ 561 w 1353"/>
                  <a:gd name="T7" fmla="*/ 99 h 1799"/>
                  <a:gd name="T8" fmla="*/ 562 w 1353"/>
                  <a:gd name="T9" fmla="*/ 79 h 1799"/>
                  <a:gd name="T10" fmla="*/ 578 w 1353"/>
                  <a:gd name="T11" fmla="*/ 44 h 1799"/>
                  <a:gd name="T12" fmla="*/ 604 w 1353"/>
                  <a:gd name="T13" fmla="*/ 18 h 1799"/>
                  <a:gd name="T14" fmla="*/ 640 w 1353"/>
                  <a:gd name="T15" fmla="*/ 2 h 1799"/>
                  <a:gd name="T16" fmla="*/ 659 w 1353"/>
                  <a:gd name="T17" fmla="*/ 0 h 1799"/>
                  <a:gd name="T18" fmla="*/ 698 w 1353"/>
                  <a:gd name="T19" fmla="*/ 7 h 1799"/>
                  <a:gd name="T20" fmla="*/ 729 w 1353"/>
                  <a:gd name="T21" fmla="*/ 29 h 1799"/>
                  <a:gd name="T22" fmla="*/ 750 w 1353"/>
                  <a:gd name="T23" fmla="*/ 60 h 1799"/>
                  <a:gd name="T24" fmla="*/ 757 w 1353"/>
                  <a:gd name="T25" fmla="*/ 99 h 1799"/>
                  <a:gd name="T26" fmla="*/ 561 w 1353"/>
                  <a:gd name="T27" fmla="*/ 238 h 1799"/>
                  <a:gd name="T28" fmla="*/ 561 w 1353"/>
                  <a:gd name="T29" fmla="*/ 99 h 1799"/>
                  <a:gd name="T30" fmla="*/ 757 w 1353"/>
                  <a:gd name="T31" fmla="*/ 1631 h 1799"/>
                  <a:gd name="T32" fmla="*/ 759 w 1353"/>
                  <a:gd name="T33" fmla="*/ 1636 h 1799"/>
                  <a:gd name="T34" fmla="*/ 766 w 1353"/>
                  <a:gd name="T35" fmla="*/ 1650 h 1799"/>
                  <a:gd name="T36" fmla="*/ 780 w 1353"/>
                  <a:gd name="T37" fmla="*/ 1659 h 1799"/>
                  <a:gd name="T38" fmla="*/ 840 w 1353"/>
                  <a:gd name="T39" fmla="*/ 1659 h 1799"/>
                  <a:gd name="T40" fmla="*/ 856 w 1353"/>
                  <a:gd name="T41" fmla="*/ 1661 h 1799"/>
                  <a:gd name="T42" fmla="*/ 884 w 1353"/>
                  <a:gd name="T43" fmla="*/ 1673 h 1799"/>
                  <a:gd name="T44" fmla="*/ 907 w 1353"/>
                  <a:gd name="T45" fmla="*/ 1694 h 1799"/>
                  <a:gd name="T46" fmla="*/ 917 w 1353"/>
                  <a:gd name="T47" fmla="*/ 1722 h 1799"/>
                  <a:gd name="T48" fmla="*/ 919 w 1353"/>
                  <a:gd name="T49" fmla="*/ 1799 h 1799"/>
                  <a:gd name="T50" fmla="*/ 399 w 1353"/>
                  <a:gd name="T51" fmla="*/ 1738 h 1799"/>
                  <a:gd name="T52" fmla="*/ 401 w 1353"/>
                  <a:gd name="T53" fmla="*/ 1722 h 1799"/>
                  <a:gd name="T54" fmla="*/ 413 w 1353"/>
                  <a:gd name="T55" fmla="*/ 1694 h 1799"/>
                  <a:gd name="T56" fmla="*/ 434 w 1353"/>
                  <a:gd name="T57" fmla="*/ 1673 h 1799"/>
                  <a:gd name="T58" fmla="*/ 462 w 1353"/>
                  <a:gd name="T59" fmla="*/ 1661 h 1799"/>
                  <a:gd name="T60" fmla="*/ 532 w 1353"/>
                  <a:gd name="T61" fmla="*/ 1659 h 1799"/>
                  <a:gd name="T62" fmla="*/ 538 w 1353"/>
                  <a:gd name="T63" fmla="*/ 1659 h 1799"/>
                  <a:gd name="T64" fmla="*/ 553 w 1353"/>
                  <a:gd name="T65" fmla="*/ 1650 h 1799"/>
                  <a:gd name="T66" fmla="*/ 561 w 1353"/>
                  <a:gd name="T67" fmla="*/ 1636 h 1799"/>
                  <a:gd name="T68" fmla="*/ 561 w 1353"/>
                  <a:gd name="T69" fmla="*/ 745 h 1799"/>
                  <a:gd name="T70" fmla="*/ 757 w 1353"/>
                  <a:gd name="T71" fmla="*/ 735 h 1799"/>
                  <a:gd name="T72" fmla="*/ 132 w 1353"/>
                  <a:gd name="T73" fmla="*/ 1265 h 1799"/>
                  <a:gd name="T74" fmla="*/ 151 w 1353"/>
                  <a:gd name="T75" fmla="*/ 902 h 1799"/>
                  <a:gd name="T76" fmla="*/ 490 w 1353"/>
                  <a:gd name="T77" fmla="*/ 1285 h 1799"/>
                  <a:gd name="T78" fmla="*/ 23 w 1353"/>
                  <a:gd name="T79" fmla="*/ 338 h 1799"/>
                  <a:gd name="T80" fmla="*/ 1204 w 1353"/>
                  <a:gd name="T81" fmla="*/ 274 h 1799"/>
                  <a:gd name="T82" fmla="*/ 1223 w 1353"/>
                  <a:gd name="T83" fmla="*/ 640 h 1799"/>
                  <a:gd name="T84" fmla="*/ 42 w 1353"/>
                  <a:gd name="T85" fmla="*/ 703 h 1799"/>
                  <a:gd name="T86" fmla="*/ 23 w 1353"/>
                  <a:gd name="T87" fmla="*/ 33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799">
                    <a:moveTo>
                      <a:pt x="1311" y="1327"/>
                    </a:moveTo>
                    <a:lnTo>
                      <a:pt x="828" y="1302"/>
                    </a:lnTo>
                    <a:lnTo>
                      <a:pt x="828" y="937"/>
                    </a:lnTo>
                    <a:lnTo>
                      <a:pt x="1330" y="963"/>
                    </a:lnTo>
                    <a:lnTo>
                      <a:pt x="1181" y="1137"/>
                    </a:lnTo>
                    <a:lnTo>
                      <a:pt x="1311" y="1327"/>
                    </a:lnTo>
                    <a:lnTo>
                      <a:pt x="1311" y="1327"/>
                    </a:lnTo>
                    <a:close/>
                    <a:moveTo>
                      <a:pt x="561" y="99"/>
                    </a:moveTo>
                    <a:lnTo>
                      <a:pt x="561" y="99"/>
                    </a:lnTo>
                    <a:lnTo>
                      <a:pt x="562" y="79"/>
                    </a:lnTo>
                    <a:lnTo>
                      <a:pt x="569" y="60"/>
                    </a:lnTo>
                    <a:lnTo>
                      <a:pt x="578" y="44"/>
                    </a:lnTo>
                    <a:lnTo>
                      <a:pt x="590" y="29"/>
                    </a:lnTo>
                    <a:lnTo>
                      <a:pt x="604" y="18"/>
                    </a:lnTo>
                    <a:lnTo>
                      <a:pt x="620" y="7"/>
                    </a:lnTo>
                    <a:lnTo>
                      <a:pt x="640" y="2"/>
                    </a:lnTo>
                    <a:lnTo>
                      <a:pt x="659" y="0"/>
                    </a:lnTo>
                    <a:lnTo>
                      <a:pt x="659" y="0"/>
                    </a:lnTo>
                    <a:lnTo>
                      <a:pt x="680" y="2"/>
                    </a:lnTo>
                    <a:lnTo>
                      <a:pt x="698" y="7"/>
                    </a:lnTo>
                    <a:lnTo>
                      <a:pt x="715" y="18"/>
                    </a:lnTo>
                    <a:lnTo>
                      <a:pt x="729" y="29"/>
                    </a:lnTo>
                    <a:lnTo>
                      <a:pt x="741" y="44"/>
                    </a:lnTo>
                    <a:lnTo>
                      <a:pt x="750" y="60"/>
                    </a:lnTo>
                    <a:lnTo>
                      <a:pt x="756" y="79"/>
                    </a:lnTo>
                    <a:lnTo>
                      <a:pt x="757" y="99"/>
                    </a:lnTo>
                    <a:lnTo>
                      <a:pt x="757" y="229"/>
                    </a:lnTo>
                    <a:lnTo>
                      <a:pt x="561" y="238"/>
                    </a:lnTo>
                    <a:lnTo>
                      <a:pt x="561" y="99"/>
                    </a:lnTo>
                    <a:lnTo>
                      <a:pt x="561" y="99"/>
                    </a:lnTo>
                    <a:close/>
                    <a:moveTo>
                      <a:pt x="757" y="735"/>
                    </a:moveTo>
                    <a:lnTo>
                      <a:pt x="757" y="1631"/>
                    </a:lnTo>
                    <a:lnTo>
                      <a:pt x="757" y="1631"/>
                    </a:lnTo>
                    <a:lnTo>
                      <a:pt x="759" y="1636"/>
                    </a:lnTo>
                    <a:lnTo>
                      <a:pt x="761" y="1641"/>
                    </a:lnTo>
                    <a:lnTo>
                      <a:pt x="766" y="1650"/>
                    </a:lnTo>
                    <a:lnTo>
                      <a:pt x="775" y="1657"/>
                    </a:lnTo>
                    <a:lnTo>
                      <a:pt x="780" y="1659"/>
                    </a:lnTo>
                    <a:lnTo>
                      <a:pt x="785" y="1659"/>
                    </a:lnTo>
                    <a:lnTo>
                      <a:pt x="840" y="1659"/>
                    </a:lnTo>
                    <a:lnTo>
                      <a:pt x="840" y="1659"/>
                    </a:lnTo>
                    <a:lnTo>
                      <a:pt x="856" y="1661"/>
                    </a:lnTo>
                    <a:lnTo>
                      <a:pt x="871" y="1666"/>
                    </a:lnTo>
                    <a:lnTo>
                      <a:pt x="884" y="1673"/>
                    </a:lnTo>
                    <a:lnTo>
                      <a:pt x="896" y="1682"/>
                    </a:lnTo>
                    <a:lnTo>
                      <a:pt x="907" y="1694"/>
                    </a:lnTo>
                    <a:lnTo>
                      <a:pt x="914" y="1708"/>
                    </a:lnTo>
                    <a:lnTo>
                      <a:pt x="917" y="1722"/>
                    </a:lnTo>
                    <a:lnTo>
                      <a:pt x="919" y="1738"/>
                    </a:lnTo>
                    <a:lnTo>
                      <a:pt x="919" y="1799"/>
                    </a:lnTo>
                    <a:lnTo>
                      <a:pt x="399" y="1799"/>
                    </a:lnTo>
                    <a:lnTo>
                      <a:pt x="399" y="1738"/>
                    </a:lnTo>
                    <a:lnTo>
                      <a:pt x="399" y="1738"/>
                    </a:lnTo>
                    <a:lnTo>
                      <a:pt x="401" y="1722"/>
                    </a:lnTo>
                    <a:lnTo>
                      <a:pt x="406" y="1708"/>
                    </a:lnTo>
                    <a:lnTo>
                      <a:pt x="413" y="1694"/>
                    </a:lnTo>
                    <a:lnTo>
                      <a:pt x="422" y="1682"/>
                    </a:lnTo>
                    <a:lnTo>
                      <a:pt x="434" y="1673"/>
                    </a:lnTo>
                    <a:lnTo>
                      <a:pt x="448" y="1666"/>
                    </a:lnTo>
                    <a:lnTo>
                      <a:pt x="462" y="1661"/>
                    </a:lnTo>
                    <a:lnTo>
                      <a:pt x="478" y="1659"/>
                    </a:lnTo>
                    <a:lnTo>
                      <a:pt x="532" y="1659"/>
                    </a:lnTo>
                    <a:lnTo>
                      <a:pt x="532" y="1659"/>
                    </a:lnTo>
                    <a:lnTo>
                      <a:pt x="538" y="1659"/>
                    </a:lnTo>
                    <a:lnTo>
                      <a:pt x="543" y="1657"/>
                    </a:lnTo>
                    <a:lnTo>
                      <a:pt x="553" y="1650"/>
                    </a:lnTo>
                    <a:lnTo>
                      <a:pt x="559" y="1641"/>
                    </a:lnTo>
                    <a:lnTo>
                      <a:pt x="561" y="1636"/>
                    </a:lnTo>
                    <a:lnTo>
                      <a:pt x="561" y="1631"/>
                    </a:lnTo>
                    <a:lnTo>
                      <a:pt x="561" y="745"/>
                    </a:lnTo>
                    <a:lnTo>
                      <a:pt x="757" y="735"/>
                    </a:lnTo>
                    <a:lnTo>
                      <a:pt x="757" y="735"/>
                    </a:lnTo>
                    <a:close/>
                    <a:moveTo>
                      <a:pt x="490" y="1285"/>
                    </a:moveTo>
                    <a:lnTo>
                      <a:pt x="132" y="1265"/>
                    </a:lnTo>
                    <a:lnTo>
                      <a:pt x="0" y="1076"/>
                    </a:lnTo>
                    <a:lnTo>
                      <a:pt x="151" y="902"/>
                    </a:lnTo>
                    <a:lnTo>
                      <a:pt x="490" y="919"/>
                    </a:lnTo>
                    <a:lnTo>
                      <a:pt x="490" y="1285"/>
                    </a:lnTo>
                    <a:lnTo>
                      <a:pt x="490" y="1285"/>
                    </a:lnTo>
                    <a:close/>
                    <a:moveTo>
                      <a:pt x="23" y="338"/>
                    </a:moveTo>
                    <a:lnTo>
                      <a:pt x="613" y="306"/>
                    </a:lnTo>
                    <a:lnTo>
                      <a:pt x="1204" y="274"/>
                    </a:lnTo>
                    <a:lnTo>
                      <a:pt x="1353" y="450"/>
                    </a:lnTo>
                    <a:lnTo>
                      <a:pt x="1223" y="640"/>
                    </a:lnTo>
                    <a:lnTo>
                      <a:pt x="633" y="672"/>
                    </a:lnTo>
                    <a:lnTo>
                      <a:pt x="42" y="703"/>
                    </a:lnTo>
                    <a:lnTo>
                      <a:pt x="174" y="512"/>
                    </a:lnTo>
                    <a:lnTo>
                      <a:pt x="23" y="338"/>
                    </a:lnTo>
                    <a:lnTo>
                      <a:pt x="23" y="338"/>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tx1"/>
                  </a:solidFill>
                </a:endParaRPr>
              </a:p>
            </p:txBody>
          </p:sp>
          <p:sp>
            <p:nvSpPr>
              <p:cNvPr id="78" name="Oval 77"/>
              <p:cNvSpPr/>
              <p:nvPr/>
            </p:nvSpPr>
            <p:spPr>
              <a:xfrm>
                <a:off x="6492826" y="4806867"/>
                <a:ext cx="786390" cy="78639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grpSp>
        <p:grpSp>
          <p:nvGrpSpPr>
            <p:cNvPr id="82" name="Group 81"/>
            <p:cNvGrpSpPr/>
            <p:nvPr/>
          </p:nvGrpSpPr>
          <p:grpSpPr>
            <a:xfrm>
              <a:off x="4874404" y="4417835"/>
              <a:ext cx="1033388" cy="1033386"/>
              <a:chOff x="4863410" y="4747605"/>
              <a:chExt cx="904915" cy="904915"/>
            </a:xfrm>
          </p:grpSpPr>
          <p:sp>
            <p:nvSpPr>
              <p:cNvPr id="49" name="Oval 48"/>
              <p:cNvSpPr/>
              <p:nvPr/>
            </p:nvSpPr>
            <p:spPr>
              <a:xfrm>
                <a:off x="4863410" y="4747605"/>
                <a:ext cx="904915" cy="904915"/>
              </a:xfrm>
              <a:prstGeom prst="ellipse">
                <a:avLst/>
              </a:prstGeom>
              <a:solidFill>
                <a:schemeClr val="accent6"/>
              </a:solidFill>
              <a:ln w="15875">
                <a:gradFill flip="none" rotWithShape="1">
                  <a:gsLst>
                    <a:gs pos="24000">
                      <a:srgbClr val="EBEBEB"/>
                    </a:gs>
                    <a:gs pos="0">
                      <a:schemeClr val="bg1"/>
                    </a:gs>
                    <a:gs pos="100000">
                      <a:srgbClr val="303940"/>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65" name="Freeform 64"/>
              <p:cNvSpPr>
                <a:spLocks noEditPoints="1"/>
              </p:cNvSpPr>
              <p:nvPr/>
            </p:nvSpPr>
            <p:spPr bwMode="auto">
              <a:xfrm>
                <a:off x="5080194" y="4963602"/>
                <a:ext cx="471346" cy="472920"/>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tx1"/>
                  </a:solidFill>
                </a:endParaRPr>
              </a:p>
            </p:txBody>
          </p:sp>
          <p:sp>
            <p:nvSpPr>
              <p:cNvPr id="79" name="Oval 78"/>
              <p:cNvSpPr/>
              <p:nvPr/>
            </p:nvSpPr>
            <p:spPr>
              <a:xfrm>
                <a:off x="4922672" y="4806343"/>
                <a:ext cx="786390" cy="78639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grpSp>
        <p:grpSp>
          <p:nvGrpSpPr>
            <p:cNvPr id="19" name="Group 6"/>
            <p:cNvGrpSpPr/>
            <p:nvPr/>
          </p:nvGrpSpPr>
          <p:grpSpPr>
            <a:xfrm>
              <a:off x="7031933" y="3216937"/>
              <a:ext cx="1033388" cy="1033386"/>
              <a:chOff x="7149409" y="3432991"/>
              <a:chExt cx="904915" cy="904915"/>
            </a:xfrm>
          </p:grpSpPr>
          <p:sp>
            <p:nvSpPr>
              <p:cNvPr id="20" name="Oval 42"/>
              <p:cNvSpPr/>
              <p:nvPr/>
            </p:nvSpPr>
            <p:spPr>
              <a:xfrm>
                <a:off x="7149409" y="3432991"/>
                <a:ext cx="904915" cy="904915"/>
              </a:xfrm>
              <a:prstGeom prst="ellipse">
                <a:avLst/>
              </a:prstGeom>
              <a:solidFill>
                <a:schemeClr val="accent6"/>
              </a:solidFill>
              <a:ln w="15875">
                <a:gradFill flip="none" rotWithShape="1">
                  <a:gsLst>
                    <a:gs pos="24000">
                      <a:srgbClr val="EBEBEB"/>
                    </a:gs>
                    <a:gs pos="0">
                      <a:schemeClr val="bg1"/>
                    </a:gs>
                    <a:gs pos="100000">
                      <a:srgbClr val="15587D"/>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68" name="Freeform 67"/>
              <p:cNvSpPr>
                <a:spLocks noEditPoints="1"/>
              </p:cNvSpPr>
              <p:nvPr/>
            </p:nvSpPr>
            <p:spPr bwMode="auto">
              <a:xfrm>
                <a:off x="7378804" y="3700220"/>
                <a:ext cx="446124" cy="370456"/>
              </a:xfrm>
              <a:custGeom>
                <a:avLst/>
                <a:gdLst>
                  <a:gd name="T0" fmla="*/ 1518 w 1697"/>
                  <a:gd name="T1" fmla="*/ 799 h 1410"/>
                  <a:gd name="T2" fmla="*/ 1542 w 1697"/>
                  <a:gd name="T3" fmla="*/ 977 h 1410"/>
                  <a:gd name="T4" fmla="*/ 1484 w 1697"/>
                  <a:gd name="T5" fmla="*/ 1112 h 1410"/>
                  <a:gd name="T6" fmla="*/ 1351 w 1697"/>
                  <a:gd name="T7" fmla="*/ 1201 h 1410"/>
                  <a:gd name="T8" fmla="*/ 1274 w 1697"/>
                  <a:gd name="T9" fmla="*/ 1303 h 1410"/>
                  <a:gd name="T10" fmla="*/ 1161 w 1697"/>
                  <a:gd name="T11" fmla="*/ 1368 h 1410"/>
                  <a:gd name="T12" fmla="*/ 989 w 1697"/>
                  <a:gd name="T13" fmla="*/ 1395 h 1410"/>
                  <a:gd name="T14" fmla="*/ 1036 w 1697"/>
                  <a:gd name="T15" fmla="*/ 1323 h 1410"/>
                  <a:gd name="T16" fmla="*/ 1110 w 1697"/>
                  <a:gd name="T17" fmla="*/ 1295 h 1410"/>
                  <a:gd name="T18" fmla="*/ 989 w 1697"/>
                  <a:gd name="T19" fmla="*/ 1124 h 1410"/>
                  <a:gd name="T20" fmla="*/ 1172 w 1697"/>
                  <a:gd name="T21" fmla="*/ 1205 h 1410"/>
                  <a:gd name="T22" fmla="*/ 1261 w 1697"/>
                  <a:gd name="T23" fmla="*/ 1210 h 1410"/>
                  <a:gd name="T24" fmla="*/ 1114 w 1697"/>
                  <a:gd name="T25" fmla="*/ 1045 h 1410"/>
                  <a:gd name="T26" fmla="*/ 1133 w 1697"/>
                  <a:gd name="T27" fmla="*/ 978 h 1410"/>
                  <a:gd name="T28" fmla="*/ 1342 w 1697"/>
                  <a:gd name="T29" fmla="*/ 1115 h 1410"/>
                  <a:gd name="T30" fmla="*/ 1400 w 1697"/>
                  <a:gd name="T31" fmla="*/ 1056 h 1410"/>
                  <a:gd name="T32" fmla="*/ 1200 w 1697"/>
                  <a:gd name="T33" fmla="*/ 859 h 1410"/>
                  <a:gd name="T34" fmla="*/ 1267 w 1697"/>
                  <a:gd name="T35" fmla="*/ 836 h 1410"/>
                  <a:gd name="T36" fmla="*/ 1474 w 1697"/>
                  <a:gd name="T37" fmla="*/ 927 h 1410"/>
                  <a:gd name="T38" fmla="*/ 1008 w 1697"/>
                  <a:gd name="T39" fmla="*/ 444 h 1410"/>
                  <a:gd name="T40" fmla="*/ 1079 w 1697"/>
                  <a:gd name="T41" fmla="*/ 421 h 1410"/>
                  <a:gd name="T42" fmla="*/ 142 w 1697"/>
                  <a:gd name="T43" fmla="*/ 648 h 1410"/>
                  <a:gd name="T44" fmla="*/ 0 w 1697"/>
                  <a:gd name="T45" fmla="*/ 376 h 1410"/>
                  <a:gd name="T46" fmla="*/ 256 w 1697"/>
                  <a:gd name="T47" fmla="*/ 47 h 1410"/>
                  <a:gd name="T48" fmla="*/ 383 w 1697"/>
                  <a:gd name="T49" fmla="*/ 3 h 1410"/>
                  <a:gd name="T50" fmla="*/ 534 w 1697"/>
                  <a:gd name="T51" fmla="*/ 88 h 1410"/>
                  <a:gd name="T52" fmla="*/ 775 w 1697"/>
                  <a:gd name="T53" fmla="*/ 60 h 1410"/>
                  <a:gd name="T54" fmla="*/ 499 w 1697"/>
                  <a:gd name="T55" fmla="*/ 165 h 1410"/>
                  <a:gd name="T56" fmla="*/ 344 w 1697"/>
                  <a:gd name="T57" fmla="*/ 88 h 1410"/>
                  <a:gd name="T58" fmla="*/ 88 w 1697"/>
                  <a:gd name="T59" fmla="*/ 395 h 1410"/>
                  <a:gd name="T60" fmla="*/ 211 w 1697"/>
                  <a:gd name="T61" fmla="*/ 543 h 1410"/>
                  <a:gd name="T62" fmla="*/ 220 w 1697"/>
                  <a:gd name="T63" fmla="*/ 739 h 1410"/>
                  <a:gd name="T64" fmla="*/ 794 w 1697"/>
                  <a:gd name="T65" fmla="*/ 1165 h 1410"/>
                  <a:gd name="T66" fmla="*/ 755 w 1697"/>
                  <a:gd name="T67" fmla="*/ 1142 h 1410"/>
                  <a:gd name="T68" fmla="*/ 673 w 1697"/>
                  <a:gd name="T69" fmla="*/ 1045 h 1410"/>
                  <a:gd name="T70" fmla="*/ 581 w 1697"/>
                  <a:gd name="T71" fmla="*/ 1049 h 1410"/>
                  <a:gd name="T72" fmla="*/ 546 w 1697"/>
                  <a:gd name="T73" fmla="*/ 948 h 1410"/>
                  <a:gd name="T74" fmla="*/ 436 w 1697"/>
                  <a:gd name="T75" fmla="*/ 926 h 1410"/>
                  <a:gd name="T76" fmla="*/ 418 w 1697"/>
                  <a:gd name="T77" fmla="*/ 806 h 1410"/>
                  <a:gd name="T78" fmla="*/ 288 w 1697"/>
                  <a:gd name="T79" fmla="*/ 778 h 1410"/>
                  <a:gd name="T80" fmla="*/ 198 w 1697"/>
                  <a:gd name="T81" fmla="*/ 898 h 1410"/>
                  <a:gd name="T82" fmla="*/ 256 w 1697"/>
                  <a:gd name="T83" fmla="*/ 1006 h 1410"/>
                  <a:gd name="T84" fmla="*/ 339 w 1697"/>
                  <a:gd name="T85" fmla="*/ 1022 h 1410"/>
                  <a:gd name="T86" fmla="*/ 353 w 1697"/>
                  <a:gd name="T87" fmla="*/ 1173 h 1410"/>
                  <a:gd name="T88" fmla="*/ 502 w 1697"/>
                  <a:gd name="T89" fmla="*/ 1166 h 1410"/>
                  <a:gd name="T90" fmla="*/ 529 w 1697"/>
                  <a:gd name="T91" fmla="*/ 1245 h 1410"/>
                  <a:gd name="T92" fmla="*/ 676 w 1697"/>
                  <a:gd name="T93" fmla="*/ 1273 h 1410"/>
                  <a:gd name="T94" fmla="*/ 706 w 1697"/>
                  <a:gd name="T95" fmla="*/ 1305 h 1410"/>
                  <a:gd name="T96" fmla="*/ 798 w 1697"/>
                  <a:gd name="T97" fmla="*/ 1384 h 1410"/>
                  <a:gd name="T98" fmla="*/ 912 w 1697"/>
                  <a:gd name="T99" fmla="*/ 1321 h 1410"/>
                  <a:gd name="T100" fmla="*/ 889 w 1697"/>
                  <a:gd name="T101" fmla="*/ 1187 h 1410"/>
                  <a:gd name="T102" fmla="*/ 1528 w 1697"/>
                  <a:gd name="T103" fmla="*/ 653 h 1410"/>
                  <a:gd name="T104" fmla="*/ 1609 w 1697"/>
                  <a:gd name="T105" fmla="*/ 462 h 1410"/>
                  <a:gd name="T106" fmla="*/ 1669 w 1697"/>
                  <a:gd name="T107" fmla="*/ 255 h 1410"/>
                  <a:gd name="T108" fmla="*/ 1275 w 1697"/>
                  <a:gd name="T109" fmla="*/ 61 h 1410"/>
                  <a:gd name="T110" fmla="*/ 1012 w 1697"/>
                  <a:gd name="T111" fmla="*/ 63 h 1410"/>
                  <a:gd name="T112" fmla="*/ 492 w 1697"/>
                  <a:gd name="T113" fmla="*/ 365 h 1410"/>
                  <a:gd name="T114" fmla="*/ 529 w 1697"/>
                  <a:gd name="T115" fmla="*/ 499 h 1410"/>
                  <a:gd name="T116" fmla="*/ 899 w 1697"/>
                  <a:gd name="T117" fmla="*/ 328 h 1410"/>
                  <a:gd name="T118" fmla="*/ 1052 w 1697"/>
                  <a:gd name="T119" fmla="*/ 355 h 1410"/>
                  <a:gd name="T120" fmla="*/ 1177 w 1697"/>
                  <a:gd name="T121" fmla="*/ 377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7" h="1410">
                    <a:moveTo>
                      <a:pt x="1105" y="420"/>
                    </a:moveTo>
                    <a:lnTo>
                      <a:pt x="1105" y="420"/>
                    </a:lnTo>
                    <a:lnTo>
                      <a:pt x="1258" y="558"/>
                    </a:lnTo>
                    <a:lnTo>
                      <a:pt x="1333" y="627"/>
                    </a:lnTo>
                    <a:lnTo>
                      <a:pt x="1409" y="699"/>
                    </a:lnTo>
                    <a:lnTo>
                      <a:pt x="1409" y="699"/>
                    </a:lnTo>
                    <a:lnTo>
                      <a:pt x="1419" y="706"/>
                    </a:lnTo>
                    <a:lnTo>
                      <a:pt x="1430" y="715"/>
                    </a:lnTo>
                    <a:lnTo>
                      <a:pt x="1486" y="766"/>
                    </a:lnTo>
                    <a:lnTo>
                      <a:pt x="1518" y="799"/>
                    </a:lnTo>
                    <a:lnTo>
                      <a:pt x="1518" y="799"/>
                    </a:lnTo>
                    <a:lnTo>
                      <a:pt x="1532" y="815"/>
                    </a:lnTo>
                    <a:lnTo>
                      <a:pt x="1542" y="831"/>
                    </a:lnTo>
                    <a:lnTo>
                      <a:pt x="1551" y="847"/>
                    </a:lnTo>
                    <a:lnTo>
                      <a:pt x="1556" y="864"/>
                    </a:lnTo>
                    <a:lnTo>
                      <a:pt x="1562" y="880"/>
                    </a:lnTo>
                    <a:lnTo>
                      <a:pt x="1562" y="898"/>
                    </a:lnTo>
                    <a:lnTo>
                      <a:pt x="1562" y="913"/>
                    </a:lnTo>
                    <a:lnTo>
                      <a:pt x="1560" y="931"/>
                    </a:lnTo>
                    <a:lnTo>
                      <a:pt x="1556" y="947"/>
                    </a:lnTo>
                    <a:lnTo>
                      <a:pt x="1549" y="963"/>
                    </a:lnTo>
                    <a:lnTo>
                      <a:pt x="1542" y="977"/>
                    </a:lnTo>
                    <a:lnTo>
                      <a:pt x="1534" y="991"/>
                    </a:lnTo>
                    <a:lnTo>
                      <a:pt x="1521" y="1003"/>
                    </a:lnTo>
                    <a:lnTo>
                      <a:pt x="1509" y="1013"/>
                    </a:lnTo>
                    <a:lnTo>
                      <a:pt x="1497" y="1022"/>
                    </a:lnTo>
                    <a:lnTo>
                      <a:pt x="1481" y="1029"/>
                    </a:lnTo>
                    <a:lnTo>
                      <a:pt x="1481" y="1029"/>
                    </a:lnTo>
                    <a:lnTo>
                      <a:pt x="1486" y="1047"/>
                    </a:lnTo>
                    <a:lnTo>
                      <a:pt x="1490" y="1064"/>
                    </a:lnTo>
                    <a:lnTo>
                      <a:pt x="1490" y="1080"/>
                    </a:lnTo>
                    <a:lnTo>
                      <a:pt x="1488" y="1096"/>
                    </a:lnTo>
                    <a:lnTo>
                      <a:pt x="1484" y="1112"/>
                    </a:lnTo>
                    <a:lnTo>
                      <a:pt x="1479" y="1126"/>
                    </a:lnTo>
                    <a:lnTo>
                      <a:pt x="1472" y="1140"/>
                    </a:lnTo>
                    <a:lnTo>
                      <a:pt x="1463" y="1152"/>
                    </a:lnTo>
                    <a:lnTo>
                      <a:pt x="1453" y="1163"/>
                    </a:lnTo>
                    <a:lnTo>
                      <a:pt x="1442" y="1173"/>
                    </a:lnTo>
                    <a:lnTo>
                      <a:pt x="1428" y="1182"/>
                    </a:lnTo>
                    <a:lnTo>
                      <a:pt x="1414" y="1191"/>
                    </a:lnTo>
                    <a:lnTo>
                      <a:pt x="1400" y="1196"/>
                    </a:lnTo>
                    <a:lnTo>
                      <a:pt x="1384" y="1200"/>
                    </a:lnTo>
                    <a:lnTo>
                      <a:pt x="1368" y="1201"/>
                    </a:lnTo>
                    <a:lnTo>
                      <a:pt x="1351" y="1201"/>
                    </a:lnTo>
                    <a:lnTo>
                      <a:pt x="1351" y="1201"/>
                    </a:lnTo>
                    <a:lnTo>
                      <a:pt x="1349" y="1215"/>
                    </a:lnTo>
                    <a:lnTo>
                      <a:pt x="1346" y="1230"/>
                    </a:lnTo>
                    <a:lnTo>
                      <a:pt x="1340" y="1242"/>
                    </a:lnTo>
                    <a:lnTo>
                      <a:pt x="1333" y="1254"/>
                    </a:lnTo>
                    <a:lnTo>
                      <a:pt x="1326" y="1265"/>
                    </a:lnTo>
                    <a:lnTo>
                      <a:pt x="1318" y="1273"/>
                    </a:lnTo>
                    <a:lnTo>
                      <a:pt x="1307" y="1284"/>
                    </a:lnTo>
                    <a:lnTo>
                      <a:pt x="1296" y="1291"/>
                    </a:lnTo>
                    <a:lnTo>
                      <a:pt x="1286" y="1298"/>
                    </a:lnTo>
                    <a:lnTo>
                      <a:pt x="1274" y="1303"/>
                    </a:lnTo>
                    <a:lnTo>
                      <a:pt x="1261" y="1309"/>
                    </a:lnTo>
                    <a:lnTo>
                      <a:pt x="1249" y="1312"/>
                    </a:lnTo>
                    <a:lnTo>
                      <a:pt x="1235" y="1314"/>
                    </a:lnTo>
                    <a:lnTo>
                      <a:pt x="1221" y="1314"/>
                    </a:lnTo>
                    <a:lnTo>
                      <a:pt x="1207" y="1312"/>
                    </a:lnTo>
                    <a:lnTo>
                      <a:pt x="1193" y="1310"/>
                    </a:lnTo>
                    <a:lnTo>
                      <a:pt x="1193" y="1310"/>
                    </a:lnTo>
                    <a:lnTo>
                      <a:pt x="1188" y="1326"/>
                    </a:lnTo>
                    <a:lnTo>
                      <a:pt x="1180" y="1342"/>
                    </a:lnTo>
                    <a:lnTo>
                      <a:pt x="1172" y="1356"/>
                    </a:lnTo>
                    <a:lnTo>
                      <a:pt x="1161" y="1368"/>
                    </a:lnTo>
                    <a:lnTo>
                      <a:pt x="1149" y="1381"/>
                    </a:lnTo>
                    <a:lnTo>
                      <a:pt x="1137" y="1389"/>
                    </a:lnTo>
                    <a:lnTo>
                      <a:pt x="1123" y="1396"/>
                    </a:lnTo>
                    <a:lnTo>
                      <a:pt x="1107" y="1403"/>
                    </a:lnTo>
                    <a:lnTo>
                      <a:pt x="1091" y="1407"/>
                    </a:lnTo>
                    <a:lnTo>
                      <a:pt x="1075" y="1410"/>
                    </a:lnTo>
                    <a:lnTo>
                      <a:pt x="1058" y="1410"/>
                    </a:lnTo>
                    <a:lnTo>
                      <a:pt x="1040" y="1409"/>
                    </a:lnTo>
                    <a:lnTo>
                      <a:pt x="1022" y="1407"/>
                    </a:lnTo>
                    <a:lnTo>
                      <a:pt x="1005" y="1402"/>
                    </a:lnTo>
                    <a:lnTo>
                      <a:pt x="989" y="1395"/>
                    </a:lnTo>
                    <a:lnTo>
                      <a:pt x="971" y="1386"/>
                    </a:lnTo>
                    <a:lnTo>
                      <a:pt x="959" y="1377"/>
                    </a:lnTo>
                    <a:lnTo>
                      <a:pt x="959" y="1377"/>
                    </a:lnTo>
                    <a:lnTo>
                      <a:pt x="971" y="1360"/>
                    </a:lnTo>
                    <a:lnTo>
                      <a:pt x="980" y="1340"/>
                    </a:lnTo>
                    <a:lnTo>
                      <a:pt x="987" y="1321"/>
                    </a:lnTo>
                    <a:lnTo>
                      <a:pt x="993" y="1300"/>
                    </a:lnTo>
                    <a:lnTo>
                      <a:pt x="993" y="1300"/>
                    </a:lnTo>
                    <a:lnTo>
                      <a:pt x="1010" y="1310"/>
                    </a:lnTo>
                    <a:lnTo>
                      <a:pt x="1028" y="1319"/>
                    </a:lnTo>
                    <a:lnTo>
                      <a:pt x="1036" y="1323"/>
                    </a:lnTo>
                    <a:lnTo>
                      <a:pt x="1045" y="1324"/>
                    </a:lnTo>
                    <a:lnTo>
                      <a:pt x="1054" y="1326"/>
                    </a:lnTo>
                    <a:lnTo>
                      <a:pt x="1065" y="1326"/>
                    </a:lnTo>
                    <a:lnTo>
                      <a:pt x="1065" y="1326"/>
                    </a:lnTo>
                    <a:lnTo>
                      <a:pt x="1080" y="1323"/>
                    </a:lnTo>
                    <a:lnTo>
                      <a:pt x="1093" y="1317"/>
                    </a:lnTo>
                    <a:lnTo>
                      <a:pt x="1098" y="1312"/>
                    </a:lnTo>
                    <a:lnTo>
                      <a:pt x="1103" y="1307"/>
                    </a:lnTo>
                    <a:lnTo>
                      <a:pt x="1107" y="1302"/>
                    </a:lnTo>
                    <a:lnTo>
                      <a:pt x="1110" y="1295"/>
                    </a:lnTo>
                    <a:lnTo>
                      <a:pt x="1110" y="1295"/>
                    </a:lnTo>
                    <a:lnTo>
                      <a:pt x="1112" y="1280"/>
                    </a:lnTo>
                    <a:lnTo>
                      <a:pt x="1108" y="1263"/>
                    </a:lnTo>
                    <a:lnTo>
                      <a:pt x="1000" y="1175"/>
                    </a:lnTo>
                    <a:lnTo>
                      <a:pt x="1000" y="1175"/>
                    </a:lnTo>
                    <a:lnTo>
                      <a:pt x="994" y="1170"/>
                    </a:lnTo>
                    <a:lnTo>
                      <a:pt x="989" y="1163"/>
                    </a:lnTo>
                    <a:lnTo>
                      <a:pt x="985" y="1156"/>
                    </a:lnTo>
                    <a:lnTo>
                      <a:pt x="984" y="1147"/>
                    </a:lnTo>
                    <a:lnTo>
                      <a:pt x="984" y="1140"/>
                    </a:lnTo>
                    <a:lnTo>
                      <a:pt x="985" y="1131"/>
                    </a:lnTo>
                    <a:lnTo>
                      <a:pt x="989" y="1124"/>
                    </a:lnTo>
                    <a:lnTo>
                      <a:pt x="993" y="1117"/>
                    </a:lnTo>
                    <a:lnTo>
                      <a:pt x="993" y="1117"/>
                    </a:lnTo>
                    <a:lnTo>
                      <a:pt x="1000" y="1110"/>
                    </a:lnTo>
                    <a:lnTo>
                      <a:pt x="1007" y="1107"/>
                    </a:lnTo>
                    <a:lnTo>
                      <a:pt x="1014" y="1103"/>
                    </a:lnTo>
                    <a:lnTo>
                      <a:pt x="1021" y="1101"/>
                    </a:lnTo>
                    <a:lnTo>
                      <a:pt x="1029" y="1101"/>
                    </a:lnTo>
                    <a:lnTo>
                      <a:pt x="1036" y="1103"/>
                    </a:lnTo>
                    <a:lnTo>
                      <a:pt x="1045" y="1105"/>
                    </a:lnTo>
                    <a:lnTo>
                      <a:pt x="1052" y="1110"/>
                    </a:lnTo>
                    <a:lnTo>
                      <a:pt x="1172" y="1205"/>
                    </a:lnTo>
                    <a:lnTo>
                      <a:pt x="1172" y="1205"/>
                    </a:lnTo>
                    <a:lnTo>
                      <a:pt x="1182" y="1214"/>
                    </a:lnTo>
                    <a:lnTo>
                      <a:pt x="1193" y="1221"/>
                    </a:lnTo>
                    <a:lnTo>
                      <a:pt x="1205" y="1226"/>
                    </a:lnTo>
                    <a:lnTo>
                      <a:pt x="1216" y="1228"/>
                    </a:lnTo>
                    <a:lnTo>
                      <a:pt x="1224" y="1230"/>
                    </a:lnTo>
                    <a:lnTo>
                      <a:pt x="1235" y="1228"/>
                    </a:lnTo>
                    <a:lnTo>
                      <a:pt x="1245" y="1224"/>
                    </a:lnTo>
                    <a:lnTo>
                      <a:pt x="1254" y="1219"/>
                    </a:lnTo>
                    <a:lnTo>
                      <a:pt x="1254" y="1219"/>
                    </a:lnTo>
                    <a:lnTo>
                      <a:pt x="1261" y="1210"/>
                    </a:lnTo>
                    <a:lnTo>
                      <a:pt x="1267" y="1201"/>
                    </a:lnTo>
                    <a:lnTo>
                      <a:pt x="1267" y="1201"/>
                    </a:lnTo>
                    <a:lnTo>
                      <a:pt x="1268" y="1191"/>
                    </a:lnTo>
                    <a:lnTo>
                      <a:pt x="1270" y="1180"/>
                    </a:lnTo>
                    <a:lnTo>
                      <a:pt x="1270" y="1175"/>
                    </a:lnTo>
                    <a:lnTo>
                      <a:pt x="1268" y="1170"/>
                    </a:lnTo>
                    <a:lnTo>
                      <a:pt x="1265" y="1166"/>
                    </a:lnTo>
                    <a:lnTo>
                      <a:pt x="1261" y="1161"/>
                    </a:lnTo>
                    <a:lnTo>
                      <a:pt x="1119" y="1050"/>
                    </a:lnTo>
                    <a:lnTo>
                      <a:pt x="1119" y="1050"/>
                    </a:lnTo>
                    <a:lnTo>
                      <a:pt x="1114" y="1045"/>
                    </a:lnTo>
                    <a:lnTo>
                      <a:pt x="1108" y="1038"/>
                    </a:lnTo>
                    <a:lnTo>
                      <a:pt x="1105" y="1031"/>
                    </a:lnTo>
                    <a:lnTo>
                      <a:pt x="1103" y="1022"/>
                    </a:lnTo>
                    <a:lnTo>
                      <a:pt x="1103" y="1015"/>
                    </a:lnTo>
                    <a:lnTo>
                      <a:pt x="1105" y="1006"/>
                    </a:lnTo>
                    <a:lnTo>
                      <a:pt x="1108" y="999"/>
                    </a:lnTo>
                    <a:lnTo>
                      <a:pt x="1112" y="992"/>
                    </a:lnTo>
                    <a:lnTo>
                      <a:pt x="1112" y="992"/>
                    </a:lnTo>
                    <a:lnTo>
                      <a:pt x="1119" y="985"/>
                    </a:lnTo>
                    <a:lnTo>
                      <a:pt x="1126" y="982"/>
                    </a:lnTo>
                    <a:lnTo>
                      <a:pt x="1133" y="978"/>
                    </a:lnTo>
                    <a:lnTo>
                      <a:pt x="1140" y="977"/>
                    </a:lnTo>
                    <a:lnTo>
                      <a:pt x="1149" y="977"/>
                    </a:lnTo>
                    <a:lnTo>
                      <a:pt x="1156" y="977"/>
                    </a:lnTo>
                    <a:lnTo>
                      <a:pt x="1165" y="980"/>
                    </a:lnTo>
                    <a:lnTo>
                      <a:pt x="1172" y="985"/>
                    </a:lnTo>
                    <a:lnTo>
                      <a:pt x="1319" y="1101"/>
                    </a:lnTo>
                    <a:lnTo>
                      <a:pt x="1319" y="1101"/>
                    </a:lnTo>
                    <a:lnTo>
                      <a:pt x="1323" y="1103"/>
                    </a:lnTo>
                    <a:lnTo>
                      <a:pt x="1323" y="1103"/>
                    </a:lnTo>
                    <a:lnTo>
                      <a:pt x="1332" y="1110"/>
                    </a:lnTo>
                    <a:lnTo>
                      <a:pt x="1342" y="1115"/>
                    </a:lnTo>
                    <a:lnTo>
                      <a:pt x="1353" y="1117"/>
                    </a:lnTo>
                    <a:lnTo>
                      <a:pt x="1361" y="1119"/>
                    </a:lnTo>
                    <a:lnTo>
                      <a:pt x="1372" y="1117"/>
                    </a:lnTo>
                    <a:lnTo>
                      <a:pt x="1381" y="1114"/>
                    </a:lnTo>
                    <a:lnTo>
                      <a:pt x="1388" y="1108"/>
                    </a:lnTo>
                    <a:lnTo>
                      <a:pt x="1395" y="1103"/>
                    </a:lnTo>
                    <a:lnTo>
                      <a:pt x="1400" y="1094"/>
                    </a:lnTo>
                    <a:lnTo>
                      <a:pt x="1404" y="1085"/>
                    </a:lnTo>
                    <a:lnTo>
                      <a:pt x="1405" y="1077"/>
                    </a:lnTo>
                    <a:lnTo>
                      <a:pt x="1404" y="1066"/>
                    </a:lnTo>
                    <a:lnTo>
                      <a:pt x="1400" y="1056"/>
                    </a:lnTo>
                    <a:lnTo>
                      <a:pt x="1395" y="1043"/>
                    </a:lnTo>
                    <a:lnTo>
                      <a:pt x="1384" y="1033"/>
                    </a:lnTo>
                    <a:lnTo>
                      <a:pt x="1372" y="1020"/>
                    </a:lnTo>
                    <a:lnTo>
                      <a:pt x="1216" y="903"/>
                    </a:lnTo>
                    <a:lnTo>
                      <a:pt x="1216" y="903"/>
                    </a:lnTo>
                    <a:lnTo>
                      <a:pt x="1209" y="898"/>
                    </a:lnTo>
                    <a:lnTo>
                      <a:pt x="1205" y="890"/>
                    </a:lnTo>
                    <a:lnTo>
                      <a:pt x="1202" y="883"/>
                    </a:lnTo>
                    <a:lnTo>
                      <a:pt x="1200" y="875"/>
                    </a:lnTo>
                    <a:lnTo>
                      <a:pt x="1200" y="868"/>
                    </a:lnTo>
                    <a:lnTo>
                      <a:pt x="1200" y="859"/>
                    </a:lnTo>
                    <a:lnTo>
                      <a:pt x="1203" y="852"/>
                    </a:lnTo>
                    <a:lnTo>
                      <a:pt x="1207" y="845"/>
                    </a:lnTo>
                    <a:lnTo>
                      <a:pt x="1207" y="845"/>
                    </a:lnTo>
                    <a:lnTo>
                      <a:pt x="1214" y="838"/>
                    </a:lnTo>
                    <a:lnTo>
                      <a:pt x="1219" y="832"/>
                    </a:lnTo>
                    <a:lnTo>
                      <a:pt x="1228" y="829"/>
                    </a:lnTo>
                    <a:lnTo>
                      <a:pt x="1235" y="827"/>
                    </a:lnTo>
                    <a:lnTo>
                      <a:pt x="1244" y="827"/>
                    </a:lnTo>
                    <a:lnTo>
                      <a:pt x="1251" y="829"/>
                    </a:lnTo>
                    <a:lnTo>
                      <a:pt x="1260" y="831"/>
                    </a:lnTo>
                    <a:lnTo>
                      <a:pt x="1267" y="836"/>
                    </a:lnTo>
                    <a:lnTo>
                      <a:pt x="1421" y="952"/>
                    </a:lnTo>
                    <a:lnTo>
                      <a:pt x="1421" y="952"/>
                    </a:lnTo>
                    <a:lnTo>
                      <a:pt x="1428" y="955"/>
                    </a:lnTo>
                    <a:lnTo>
                      <a:pt x="1433" y="955"/>
                    </a:lnTo>
                    <a:lnTo>
                      <a:pt x="1441" y="955"/>
                    </a:lnTo>
                    <a:lnTo>
                      <a:pt x="1446" y="954"/>
                    </a:lnTo>
                    <a:lnTo>
                      <a:pt x="1453" y="950"/>
                    </a:lnTo>
                    <a:lnTo>
                      <a:pt x="1458" y="947"/>
                    </a:lnTo>
                    <a:lnTo>
                      <a:pt x="1469" y="936"/>
                    </a:lnTo>
                    <a:lnTo>
                      <a:pt x="1469" y="936"/>
                    </a:lnTo>
                    <a:lnTo>
                      <a:pt x="1474" y="927"/>
                    </a:lnTo>
                    <a:lnTo>
                      <a:pt x="1477" y="917"/>
                    </a:lnTo>
                    <a:lnTo>
                      <a:pt x="1479" y="908"/>
                    </a:lnTo>
                    <a:lnTo>
                      <a:pt x="1479" y="898"/>
                    </a:lnTo>
                    <a:lnTo>
                      <a:pt x="1476" y="887"/>
                    </a:lnTo>
                    <a:lnTo>
                      <a:pt x="1472" y="876"/>
                    </a:lnTo>
                    <a:lnTo>
                      <a:pt x="1467" y="868"/>
                    </a:lnTo>
                    <a:lnTo>
                      <a:pt x="1458" y="859"/>
                    </a:lnTo>
                    <a:lnTo>
                      <a:pt x="1426" y="825"/>
                    </a:lnTo>
                    <a:lnTo>
                      <a:pt x="1012" y="448"/>
                    </a:lnTo>
                    <a:lnTo>
                      <a:pt x="1012" y="448"/>
                    </a:lnTo>
                    <a:lnTo>
                      <a:pt x="1008" y="444"/>
                    </a:lnTo>
                    <a:lnTo>
                      <a:pt x="1008" y="441"/>
                    </a:lnTo>
                    <a:lnTo>
                      <a:pt x="1007" y="437"/>
                    </a:lnTo>
                    <a:lnTo>
                      <a:pt x="1008" y="432"/>
                    </a:lnTo>
                    <a:lnTo>
                      <a:pt x="1010" y="428"/>
                    </a:lnTo>
                    <a:lnTo>
                      <a:pt x="1014" y="427"/>
                    </a:lnTo>
                    <a:lnTo>
                      <a:pt x="1017" y="425"/>
                    </a:lnTo>
                    <a:lnTo>
                      <a:pt x="1022" y="425"/>
                    </a:lnTo>
                    <a:lnTo>
                      <a:pt x="1022" y="425"/>
                    </a:lnTo>
                    <a:lnTo>
                      <a:pt x="1042" y="425"/>
                    </a:lnTo>
                    <a:lnTo>
                      <a:pt x="1061" y="423"/>
                    </a:lnTo>
                    <a:lnTo>
                      <a:pt x="1079" y="421"/>
                    </a:lnTo>
                    <a:lnTo>
                      <a:pt x="1098" y="420"/>
                    </a:lnTo>
                    <a:lnTo>
                      <a:pt x="1098" y="420"/>
                    </a:lnTo>
                    <a:lnTo>
                      <a:pt x="1105" y="420"/>
                    </a:lnTo>
                    <a:lnTo>
                      <a:pt x="1105" y="420"/>
                    </a:lnTo>
                    <a:close/>
                    <a:moveTo>
                      <a:pt x="190" y="771"/>
                    </a:moveTo>
                    <a:lnTo>
                      <a:pt x="190" y="771"/>
                    </a:lnTo>
                    <a:lnTo>
                      <a:pt x="176" y="748"/>
                    </a:lnTo>
                    <a:lnTo>
                      <a:pt x="165" y="725"/>
                    </a:lnTo>
                    <a:lnTo>
                      <a:pt x="156" y="701"/>
                    </a:lnTo>
                    <a:lnTo>
                      <a:pt x="149" y="674"/>
                    </a:lnTo>
                    <a:lnTo>
                      <a:pt x="142" y="648"/>
                    </a:lnTo>
                    <a:lnTo>
                      <a:pt x="139" y="622"/>
                    </a:lnTo>
                    <a:lnTo>
                      <a:pt x="132" y="565"/>
                    </a:lnTo>
                    <a:lnTo>
                      <a:pt x="79" y="516"/>
                    </a:lnTo>
                    <a:lnTo>
                      <a:pt x="79" y="516"/>
                    </a:lnTo>
                    <a:lnTo>
                      <a:pt x="49" y="485"/>
                    </a:lnTo>
                    <a:lnTo>
                      <a:pt x="35" y="469"/>
                    </a:lnTo>
                    <a:lnTo>
                      <a:pt x="24" y="453"/>
                    </a:lnTo>
                    <a:lnTo>
                      <a:pt x="14" y="437"/>
                    </a:lnTo>
                    <a:lnTo>
                      <a:pt x="7" y="418"/>
                    </a:lnTo>
                    <a:lnTo>
                      <a:pt x="2" y="399"/>
                    </a:lnTo>
                    <a:lnTo>
                      <a:pt x="0" y="376"/>
                    </a:lnTo>
                    <a:lnTo>
                      <a:pt x="0" y="376"/>
                    </a:lnTo>
                    <a:lnTo>
                      <a:pt x="2" y="363"/>
                    </a:lnTo>
                    <a:lnTo>
                      <a:pt x="3" y="351"/>
                    </a:lnTo>
                    <a:lnTo>
                      <a:pt x="5" y="339"/>
                    </a:lnTo>
                    <a:lnTo>
                      <a:pt x="10" y="328"/>
                    </a:lnTo>
                    <a:lnTo>
                      <a:pt x="16" y="316"/>
                    </a:lnTo>
                    <a:lnTo>
                      <a:pt x="21" y="305"/>
                    </a:lnTo>
                    <a:lnTo>
                      <a:pt x="28" y="295"/>
                    </a:lnTo>
                    <a:lnTo>
                      <a:pt x="37" y="284"/>
                    </a:lnTo>
                    <a:lnTo>
                      <a:pt x="256" y="47"/>
                    </a:lnTo>
                    <a:lnTo>
                      <a:pt x="256" y="47"/>
                    </a:lnTo>
                    <a:lnTo>
                      <a:pt x="265" y="37"/>
                    </a:lnTo>
                    <a:lnTo>
                      <a:pt x="276" y="30"/>
                    </a:lnTo>
                    <a:lnTo>
                      <a:pt x="286" y="23"/>
                    </a:lnTo>
                    <a:lnTo>
                      <a:pt x="299" y="16"/>
                    </a:lnTo>
                    <a:lnTo>
                      <a:pt x="309" y="10"/>
                    </a:lnTo>
                    <a:lnTo>
                      <a:pt x="321" y="7"/>
                    </a:lnTo>
                    <a:lnTo>
                      <a:pt x="334" y="3"/>
                    </a:lnTo>
                    <a:lnTo>
                      <a:pt x="346" y="2"/>
                    </a:lnTo>
                    <a:lnTo>
                      <a:pt x="358" y="2"/>
                    </a:lnTo>
                    <a:lnTo>
                      <a:pt x="371" y="2"/>
                    </a:lnTo>
                    <a:lnTo>
                      <a:pt x="383" y="3"/>
                    </a:lnTo>
                    <a:lnTo>
                      <a:pt x="395" y="7"/>
                    </a:lnTo>
                    <a:lnTo>
                      <a:pt x="407" y="10"/>
                    </a:lnTo>
                    <a:lnTo>
                      <a:pt x="420" y="16"/>
                    </a:lnTo>
                    <a:lnTo>
                      <a:pt x="430" y="23"/>
                    </a:lnTo>
                    <a:lnTo>
                      <a:pt x="441" y="30"/>
                    </a:lnTo>
                    <a:lnTo>
                      <a:pt x="441" y="30"/>
                    </a:lnTo>
                    <a:lnTo>
                      <a:pt x="464" y="47"/>
                    </a:lnTo>
                    <a:lnTo>
                      <a:pt x="485" y="61"/>
                    </a:lnTo>
                    <a:lnTo>
                      <a:pt x="506" y="75"/>
                    </a:lnTo>
                    <a:lnTo>
                      <a:pt x="534" y="88"/>
                    </a:lnTo>
                    <a:lnTo>
                      <a:pt x="534" y="88"/>
                    </a:lnTo>
                    <a:lnTo>
                      <a:pt x="553" y="95"/>
                    </a:lnTo>
                    <a:lnTo>
                      <a:pt x="564" y="96"/>
                    </a:lnTo>
                    <a:lnTo>
                      <a:pt x="564" y="96"/>
                    </a:lnTo>
                    <a:lnTo>
                      <a:pt x="588" y="91"/>
                    </a:lnTo>
                    <a:lnTo>
                      <a:pt x="613" y="86"/>
                    </a:lnTo>
                    <a:lnTo>
                      <a:pt x="666" y="74"/>
                    </a:lnTo>
                    <a:lnTo>
                      <a:pt x="692" y="68"/>
                    </a:lnTo>
                    <a:lnTo>
                      <a:pt x="720" y="63"/>
                    </a:lnTo>
                    <a:lnTo>
                      <a:pt x="747" y="60"/>
                    </a:lnTo>
                    <a:lnTo>
                      <a:pt x="775" y="60"/>
                    </a:lnTo>
                    <a:lnTo>
                      <a:pt x="775" y="60"/>
                    </a:lnTo>
                    <a:lnTo>
                      <a:pt x="740" y="84"/>
                    </a:lnTo>
                    <a:lnTo>
                      <a:pt x="692" y="121"/>
                    </a:lnTo>
                    <a:lnTo>
                      <a:pt x="629" y="168"/>
                    </a:lnTo>
                    <a:lnTo>
                      <a:pt x="629" y="168"/>
                    </a:lnTo>
                    <a:lnTo>
                      <a:pt x="601" y="175"/>
                    </a:lnTo>
                    <a:lnTo>
                      <a:pt x="574" y="179"/>
                    </a:lnTo>
                    <a:lnTo>
                      <a:pt x="574" y="179"/>
                    </a:lnTo>
                    <a:lnTo>
                      <a:pt x="559" y="179"/>
                    </a:lnTo>
                    <a:lnTo>
                      <a:pt x="539" y="177"/>
                    </a:lnTo>
                    <a:lnTo>
                      <a:pt x="520" y="172"/>
                    </a:lnTo>
                    <a:lnTo>
                      <a:pt x="499" y="165"/>
                    </a:lnTo>
                    <a:lnTo>
                      <a:pt x="480" y="156"/>
                    </a:lnTo>
                    <a:lnTo>
                      <a:pt x="462" y="147"/>
                    </a:lnTo>
                    <a:lnTo>
                      <a:pt x="446" y="137"/>
                    </a:lnTo>
                    <a:lnTo>
                      <a:pt x="432" y="130"/>
                    </a:lnTo>
                    <a:lnTo>
                      <a:pt x="390" y="96"/>
                    </a:lnTo>
                    <a:lnTo>
                      <a:pt x="390" y="96"/>
                    </a:lnTo>
                    <a:lnTo>
                      <a:pt x="381" y="91"/>
                    </a:lnTo>
                    <a:lnTo>
                      <a:pt x="372" y="88"/>
                    </a:lnTo>
                    <a:lnTo>
                      <a:pt x="364" y="86"/>
                    </a:lnTo>
                    <a:lnTo>
                      <a:pt x="353" y="86"/>
                    </a:lnTo>
                    <a:lnTo>
                      <a:pt x="344" y="88"/>
                    </a:lnTo>
                    <a:lnTo>
                      <a:pt x="335" y="91"/>
                    </a:lnTo>
                    <a:lnTo>
                      <a:pt x="327" y="96"/>
                    </a:lnTo>
                    <a:lnTo>
                      <a:pt x="318" y="103"/>
                    </a:lnTo>
                    <a:lnTo>
                      <a:pt x="98" y="341"/>
                    </a:lnTo>
                    <a:lnTo>
                      <a:pt x="98" y="341"/>
                    </a:lnTo>
                    <a:lnTo>
                      <a:pt x="93" y="349"/>
                    </a:lnTo>
                    <a:lnTo>
                      <a:pt x="88" y="358"/>
                    </a:lnTo>
                    <a:lnTo>
                      <a:pt x="86" y="367"/>
                    </a:lnTo>
                    <a:lnTo>
                      <a:pt x="84" y="377"/>
                    </a:lnTo>
                    <a:lnTo>
                      <a:pt x="86" y="386"/>
                    </a:lnTo>
                    <a:lnTo>
                      <a:pt x="88" y="395"/>
                    </a:lnTo>
                    <a:lnTo>
                      <a:pt x="93" y="404"/>
                    </a:lnTo>
                    <a:lnTo>
                      <a:pt x="98" y="413"/>
                    </a:lnTo>
                    <a:lnTo>
                      <a:pt x="98" y="413"/>
                    </a:lnTo>
                    <a:lnTo>
                      <a:pt x="125" y="442"/>
                    </a:lnTo>
                    <a:lnTo>
                      <a:pt x="155" y="472"/>
                    </a:lnTo>
                    <a:lnTo>
                      <a:pt x="155" y="472"/>
                    </a:lnTo>
                    <a:lnTo>
                      <a:pt x="172" y="490"/>
                    </a:lnTo>
                    <a:lnTo>
                      <a:pt x="191" y="511"/>
                    </a:lnTo>
                    <a:lnTo>
                      <a:pt x="200" y="522"/>
                    </a:lnTo>
                    <a:lnTo>
                      <a:pt x="205" y="532"/>
                    </a:lnTo>
                    <a:lnTo>
                      <a:pt x="211" y="543"/>
                    </a:lnTo>
                    <a:lnTo>
                      <a:pt x="214" y="553"/>
                    </a:lnTo>
                    <a:lnTo>
                      <a:pt x="214" y="553"/>
                    </a:lnTo>
                    <a:lnTo>
                      <a:pt x="220" y="595"/>
                    </a:lnTo>
                    <a:lnTo>
                      <a:pt x="227" y="639"/>
                    </a:lnTo>
                    <a:lnTo>
                      <a:pt x="232" y="662"/>
                    </a:lnTo>
                    <a:lnTo>
                      <a:pt x="237" y="681"/>
                    </a:lnTo>
                    <a:lnTo>
                      <a:pt x="246" y="701"/>
                    </a:lnTo>
                    <a:lnTo>
                      <a:pt x="255" y="717"/>
                    </a:lnTo>
                    <a:lnTo>
                      <a:pt x="255" y="717"/>
                    </a:lnTo>
                    <a:lnTo>
                      <a:pt x="235" y="727"/>
                    </a:lnTo>
                    <a:lnTo>
                      <a:pt x="220" y="739"/>
                    </a:lnTo>
                    <a:lnTo>
                      <a:pt x="205" y="753"/>
                    </a:lnTo>
                    <a:lnTo>
                      <a:pt x="190" y="771"/>
                    </a:lnTo>
                    <a:lnTo>
                      <a:pt x="190" y="771"/>
                    </a:lnTo>
                    <a:close/>
                    <a:moveTo>
                      <a:pt x="889" y="1187"/>
                    </a:moveTo>
                    <a:lnTo>
                      <a:pt x="889" y="1187"/>
                    </a:lnTo>
                    <a:lnTo>
                      <a:pt x="875" y="1177"/>
                    </a:lnTo>
                    <a:lnTo>
                      <a:pt x="859" y="1170"/>
                    </a:lnTo>
                    <a:lnTo>
                      <a:pt x="843" y="1165"/>
                    </a:lnTo>
                    <a:lnTo>
                      <a:pt x="827" y="1161"/>
                    </a:lnTo>
                    <a:lnTo>
                      <a:pt x="810" y="1161"/>
                    </a:lnTo>
                    <a:lnTo>
                      <a:pt x="794" y="1165"/>
                    </a:lnTo>
                    <a:lnTo>
                      <a:pt x="778" y="1168"/>
                    </a:lnTo>
                    <a:lnTo>
                      <a:pt x="764" y="1177"/>
                    </a:lnTo>
                    <a:lnTo>
                      <a:pt x="764" y="1177"/>
                    </a:lnTo>
                    <a:lnTo>
                      <a:pt x="759" y="1177"/>
                    </a:lnTo>
                    <a:lnTo>
                      <a:pt x="755" y="1175"/>
                    </a:lnTo>
                    <a:lnTo>
                      <a:pt x="755" y="1175"/>
                    </a:lnTo>
                    <a:lnTo>
                      <a:pt x="754" y="1173"/>
                    </a:lnTo>
                    <a:lnTo>
                      <a:pt x="754" y="1168"/>
                    </a:lnTo>
                    <a:lnTo>
                      <a:pt x="754" y="1168"/>
                    </a:lnTo>
                    <a:lnTo>
                      <a:pt x="755" y="1156"/>
                    </a:lnTo>
                    <a:lnTo>
                      <a:pt x="755" y="1142"/>
                    </a:lnTo>
                    <a:lnTo>
                      <a:pt x="752" y="1128"/>
                    </a:lnTo>
                    <a:lnTo>
                      <a:pt x="748" y="1114"/>
                    </a:lnTo>
                    <a:lnTo>
                      <a:pt x="743" y="1101"/>
                    </a:lnTo>
                    <a:lnTo>
                      <a:pt x="736" y="1089"/>
                    </a:lnTo>
                    <a:lnTo>
                      <a:pt x="727" y="1077"/>
                    </a:lnTo>
                    <a:lnTo>
                      <a:pt x="718" y="1068"/>
                    </a:lnTo>
                    <a:lnTo>
                      <a:pt x="718" y="1068"/>
                    </a:lnTo>
                    <a:lnTo>
                      <a:pt x="718" y="1068"/>
                    </a:lnTo>
                    <a:lnTo>
                      <a:pt x="704" y="1057"/>
                    </a:lnTo>
                    <a:lnTo>
                      <a:pt x="689" y="1049"/>
                    </a:lnTo>
                    <a:lnTo>
                      <a:pt x="673" y="1045"/>
                    </a:lnTo>
                    <a:lnTo>
                      <a:pt x="655" y="1042"/>
                    </a:lnTo>
                    <a:lnTo>
                      <a:pt x="639" y="1042"/>
                    </a:lnTo>
                    <a:lnTo>
                      <a:pt x="624" y="1043"/>
                    </a:lnTo>
                    <a:lnTo>
                      <a:pt x="608" y="1049"/>
                    </a:lnTo>
                    <a:lnTo>
                      <a:pt x="592" y="1057"/>
                    </a:lnTo>
                    <a:lnTo>
                      <a:pt x="592" y="1057"/>
                    </a:lnTo>
                    <a:lnTo>
                      <a:pt x="588" y="1057"/>
                    </a:lnTo>
                    <a:lnTo>
                      <a:pt x="585" y="1056"/>
                    </a:lnTo>
                    <a:lnTo>
                      <a:pt x="585" y="1056"/>
                    </a:lnTo>
                    <a:lnTo>
                      <a:pt x="581" y="1054"/>
                    </a:lnTo>
                    <a:lnTo>
                      <a:pt x="581" y="1049"/>
                    </a:lnTo>
                    <a:lnTo>
                      <a:pt x="581" y="1049"/>
                    </a:lnTo>
                    <a:lnTo>
                      <a:pt x="583" y="1035"/>
                    </a:lnTo>
                    <a:lnTo>
                      <a:pt x="583" y="1022"/>
                    </a:lnTo>
                    <a:lnTo>
                      <a:pt x="581" y="1008"/>
                    </a:lnTo>
                    <a:lnTo>
                      <a:pt x="578" y="994"/>
                    </a:lnTo>
                    <a:lnTo>
                      <a:pt x="573" y="982"/>
                    </a:lnTo>
                    <a:lnTo>
                      <a:pt x="566" y="970"/>
                    </a:lnTo>
                    <a:lnTo>
                      <a:pt x="557" y="957"/>
                    </a:lnTo>
                    <a:lnTo>
                      <a:pt x="546" y="948"/>
                    </a:lnTo>
                    <a:lnTo>
                      <a:pt x="546" y="948"/>
                    </a:lnTo>
                    <a:lnTo>
                      <a:pt x="546" y="948"/>
                    </a:lnTo>
                    <a:lnTo>
                      <a:pt x="536" y="940"/>
                    </a:lnTo>
                    <a:lnTo>
                      <a:pt x="523" y="933"/>
                    </a:lnTo>
                    <a:lnTo>
                      <a:pt x="509" y="927"/>
                    </a:lnTo>
                    <a:lnTo>
                      <a:pt x="497" y="924"/>
                    </a:lnTo>
                    <a:lnTo>
                      <a:pt x="483" y="922"/>
                    </a:lnTo>
                    <a:lnTo>
                      <a:pt x="469" y="922"/>
                    </a:lnTo>
                    <a:lnTo>
                      <a:pt x="455" y="924"/>
                    </a:lnTo>
                    <a:lnTo>
                      <a:pt x="443" y="927"/>
                    </a:lnTo>
                    <a:lnTo>
                      <a:pt x="443" y="927"/>
                    </a:lnTo>
                    <a:lnTo>
                      <a:pt x="439" y="927"/>
                    </a:lnTo>
                    <a:lnTo>
                      <a:pt x="436" y="926"/>
                    </a:lnTo>
                    <a:lnTo>
                      <a:pt x="436" y="926"/>
                    </a:lnTo>
                    <a:lnTo>
                      <a:pt x="434" y="922"/>
                    </a:lnTo>
                    <a:lnTo>
                      <a:pt x="434" y="919"/>
                    </a:lnTo>
                    <a:lnTo>
                      <a:pt x="434" y="919"/>
                    </a:lnTo>
                    <a:lnTo>
                      <a:pt x="439" y="901"/>
                    </a:lnTo>
                    <a:lnTo>
                      <a:pt x="443" y="885"/>
                    </a:lnTo>
                    <a:lnTo>
                      <a:pt x="443" y="868"/>
                    </a:lnTo>
                    <a:lnTo>
                      <a:pt x="441" y="852"/>
                    </a:lnTo>
                    <a:lnTo>
                      <a:pt x="436" y="836"/>
                    </a:lnTo>
                    <a:lnTo>
                      <a:pt x="429" y="820"/>
                    </a:lnTo>
                    <a:lnTo>
                      <a:pt x="418" y="806"/>
                    </a:lnTo>
                    <a:lnTo>
                      <a:pt x="406" y="794"/>
                    </a:lnTo>
                    <a:lnTo>
                      <a:pt x="406" y="794"/>
                    </a:lnTo>
                    <a:lnTo>
                      <a:pt x="406" y="794"/>
                    </a:lnTo>
                    <a:lnTo>
                      <a:pt x="397" y="787"/>
                    </a:lnTo>
                    <a:lnTo>
                      <a:pt x="388" y="782"/>
                    </a:lnTo>
                    <a:lnTo>
                      <a:pt x="378" y="776"/>
                    </a:lnTo>
                    <a:lnTo>
                      <a:pt x="369" y="773"/>
                    </a:lnTo>
                    <a:lnTo>
                      <a:pt x="348" y="767"/>
                    </a:lnTo>
                    <a:lnTo>
                      <a:pt x="327" y="767"/>
                    </a:lnTo>
                    <a:lnTo>
                      <a:pt x="307" y="771"/>
                    </a:lnTo>
                    <a:lnTo>
                      <a:pt x="288" y="778"/>
                    </a:lnTo>
                    <a:lnTo>
                      <a:pt x="279" y="783"/>
                    </a:lnTo>
                    <a:lnTo>
                      <a:pt x="270" y="790"/>
                    </a:lnTo>
                    <a:lnTo>
                      <a:pt x="262" y="797"/>
                    </a:lnTo>
                    <a:lnTo>
                      <a:pt x="255" y="804"/>
                    </a:lnTo>
                    <a:lnTo>
                      <a:pt x="223" y="840"/>
                    </a:lnTo>
                    <a:lnTo>
                      <a:pt x="223" y="840"/>
                    </a:lnTo>
                    <a:lnTo>
                      <a:pt x="216" y="848"/>
                    </a:lnTo>
                    <a:lnTo>
                      <a:pt x="211" y="859"/>
                    </a:lnTo>
                    <a:lnTo>
                      <a:pt x="205" y="868"/>
                    </a:lnTo>
                    <a:lnTo>
                      <a:pt x="202" y="878"/>
                    </a:lnTo>
                    <a:lnTo>
                      <a:pt x="198" y="898"/>
                    </a:lnTo>
                    <a:lnTo>
                      <a:pt x="197" y="919"/>
                    </a:lnTo>
                    <a:lnTo>
                      <a:pt x="200" y="938"/>
                    </a:lnTo>
                    <a:lnTo>
                      <a:pt x="209" y="957"/>
                    </a:lnTo>
                    <a:lnTo>
                      <a:pt x="214" y="968"/>
                    </a:lnTo>
                    <a:lnTo>
                      <a:pt x="220" y="977"/>
                    </a:lnTo>
                    <a:lnTo>
                      <a:pt x="227" y="984"/>
                    </a:lnTo>
                    <a:lnTo>
                      <a:pt x="234" y="992"/>
                    </a:lnTo>
                    <a:lnTo>
                      <a:pt x="234" y="992"/>
                    </a:lnTo>
                    <a:lnTo>
                      <a:pt x="234" y="992"/>
                    </a:lnTo>
                    <a:lnTo>
                      <a:pt x="244" y="999"/>
                    </a:lnTo>
                    <a:lnTo>
                      <a:pt x="256" y="1006"/>
                    </a:lnTo>
                    <a:lnTo>
                      <a:pt x="269" y="1012"/>
                    </a:lnTo>
                    <a:lnTo>
                      <a:pt x="281" y="1015"/>
                    </a:lnTo>
                    <a:lnTo>
                      <a:pt x="293" y="1017"/>
                    </a:lnTo>
                    <a:lnTo>
                      <a:pt x="306" y="1017"/>
                    </a:lnTo>
                    <a:lnTo>
                      <a:pt x="318" y="1017"/>
                    </a:lnTo>
                    <a:lnTo>
                      <a:pt x="330" y="1015"/>
                    </a:lnTo>
                    <a:lnTo>
                      <a:pt x="330" y="1015"/>
                    </a:lnTo>
                    <a:lnTo>
                      <a:pt x="335" y="1015"/>
                    </a:lnTo>
                    <a:lnTo>
                      <a:pt x="339" y="1017"/>
                    </a:lnTo>
                    <a:lnTo>
                      <a:pt x="339" y="1017"/>
                    </a:lnTo>
                    <a:lnTo>
                      <a:pt x="339" y="1022"/>
                    </a:lnTo>
                    <a:lnTo>
                      <a:pt x="337" y="1026"/>
                    </a:lnTo>
                    <a:lnTo>
                      <a:pt x="337" y="1026"/>
                    </a:lnTo>
                    <a:lnTo>
                      <a:pt x="327" y="1043"/>
                    </a:lnTo>
                    <a:lnTo>
                      <a:pt x="320" y="1063"/>
                    </a:lnTo>
                    <a:lnTo>
                      <a:pt x="316" y="1082"/>
                    </a:lnTo>
                    <a:lnTo>
                      <a:pt x="316" y="1101"/>
                    </a:lnTo>
                    <a:lnTo>
                      <a:pt x="320" y="1121"/>
                    </a:lnTo>
                    <a:lnTo>
                      <a:pt x="327" y="1140"/>
                    </a:lnTo>
                    <a:lnTo>
                      <a:pt x="337" y="1158"/>
                    </a:lnTo>
                    <a:lnTo>
                      <a:pt x="353" y="1173"/>
                    </a:lnTo>
                    <a:lnTo>
                      <a:pt x="353" y="1173"/>
                    </a:lnTo>
                    <a:lnTo>
                      <a:pt x="353" y="1173"/>
                    </a:lnTo>
                    <a:lnTo>
                      <a:pt x="369" y="1184"/>
                    </a:lnTo>
                    <a:lnTo>
                      <a:pt x="388" y="1193"/>
                    </a:lnTo>
                    <a:lnTo>
                      <a:pt x="407" y="1198"/>
                    </a:lnTo>
                    <a:lnTo>
                      <a:pt x="427" y="1198"/>
                    </a:lnTo>
                    <a:lnTo>
                      <a:pt x="446" y="1196"/>
                    </a:lnTo>
                    <a:lnTo>
                      <a:pt x="465" y="1189"/>
                    </a:lnTo>
                    <a:lnTo>
                      <a:pt x="483" y="1180"/>
                    </a:lnTo>
                    <a:lnTo>
                      <a:pt x="499" y="1168"/>
                    </a:lnTo>
                    <a:lnTo>
                      <a:pt x="499" y="1168"/>
                    </a:lnTo>
                    <a:lnTo>
                      <a:pt x="502" y="1166"/>
                    </a:lnTo>
                    <a:lnTo>
                      <a:pt x="506" y="1166"/>
                    </a:lnTo>
                    <a:lnTo>
                      <a:pt x="506" y="1166"/>
                    </a:lnTo>
                    <a:lnTo>
                      <a:pt x="509" y="1170"/>
                    </a:lnTo>
                    <a:lnTo>
                      <a:pt x="509" y="1173"/>
                    </a:lnTo>
                    <a:lnTo>
                      <a:pt x="509" y="1173"/>
                    </a:lnTo>
                    <a:lnTo>
                      <a:pt x="509" y="1186"/>
                    </a:lnTo>
                    <a:lnTo>
                      <a:pt x="511" y="1198"/>
                    </a:lnTo>
                    <a:lnTo>
                      <a:pt x="513" y="1212"/>
                    </a:lnTo>
                    <a:lnTo>
                      <a:pt x="516" y="1223"/>
                    </a:lnTo>
                    <a:lnTo>
                      <a:pt x="522" y="1235"/>
                    </a:lnTo>
                    <a:lnTo>
                      <a:pt x="529" y="1245"/>
                    </a:lnTo>
                    <a:lnTo>
                      <a:pt x="537" y="1256"/>
                    </a:lnTo>
                    <a:lnTo>
                      <a:pt x="546" y="1266"/>
                    </a:lnTo>
                    <a:lnTo>
                      <a:pt x="546" y="1266"/>
                    </a:lnTo>
                    <a:lnTo>
                      <a:pt x="546" y="1266"/>
                    </a:lnTo>
                    <a:lnTo>
                      <a:pt x="564" y="1277"/>
                    </a:lnTo>
                    <a:lnTo>
                      <a:pt x="581" y="1286"/>
                    </a:lnTo>
                    <a:lnTo>
                      <a:pt x="601" y="1291"/>
                    </a:lnTo>
                    <a:lnTo>
                      <a:pt x="620" y="1291"/>
                    </a:lnTo>
                    <a:lnTo>
                      <a:pt x="639" y="1289"/>
                    </a:lnTo>
                    <a:lnTo>
                      <a:pt x="659" y="1282"/>
                    </a:lnTo>
                    <a:lnTo>
                      <a:pt x="676" y="1273"/>
                    </a:lnTo>
                    <a:lnTo>
                      <a:pt x="692" y="1261"/>
                    </a:lnTo>
                    <a:lnTo>
                      <a:pt x="692" y="1261"/>
                    </a:lnTo>
                    <a:lnTo>
                      <a:pt x="696" y="1259"/>
                    </a:lnTo>
                    <a:lnTo>
                      <a:pt x="699" y="1259"/>
                    </a:lnTo>
                    <a:lnTo>
                      <a:pt x="699" y="1259"/>
                    </a:lnTo>
                    <a:lnTo>
                      <a:pt x="703" y="1263"/>
                    </a:lnTo>
                    <a:lnTo>
                      <a:pt x="704" y="1266"/>
                    </a:lnTo>
                    <a:lnTo>
                      <a:pt x="704" y="1266"/>
                    </a:lnTo>
                    <a:lnTo>
                      <a:pt x="703" y="1279"/>
                    </a:lnTo>
                    <a:lnTo>
                      <a:pt x="704" y="1291"/>
                    </a:lnTo>
                    <a:lnTo>
                      <a:pt x="706" y="1305"/>
                    </a:lnTo>
                    <a:lnTo>
                      <a:pt x="711" y="1316"/>
                    </a:lnTo>
                    <a:lnTo>
                      <a:pt x="717" y="1328"/>
                    </a:lnTo>
                    <a:lnTo>
                      <a:pt x="722" y="1338"/>
                    </a:lnTo>
                    <a:lnTo>
                      <a:pt x="731" y="1349"/>
                    </a:lnTo>
                    <a:lnTo>
                      <a:pt x="741" y="1360"/>
                    </a:lnTo>
                    <a:lnTo>
                      <a:pt x="741" y="1360"/>
                    </a:lnTo>
                    <a:lnTo>
                      <a:pt x="748" y="1365"/>
                    </a:lnTo>
                    <a:lnTo>
                      <a:pt x="759" y="1372"/>
                    </a:lnTo>
                    <a:lnTo>
                      <a:pt x="768" y="1375"/>
                    </a:lnTo>
                    <a:lnTo>
                      <a:pt x="778" y="1379"/>
                    </a:lnTo>
                    <a:lnTo>
                      <a:pt x="798" y="1384"/>
                    </a:lnTo>
                    <a:lnTo>
                      <a:pt x="819" y="1384"/>
                    </a:lnTo>
                    <a:lnTo>
                      <a:pt x="840" y="1381"/>
                    </a:lnTo>
                    <a:lnTo>
                      <a:pt x="859" y="1374"/>
                    </a:lnTo>
                    <a:lnTo>
                      <a:pt x="868" y="1368"/>
                    </a:lnTo>
                    <a:lnTo>
                      <a:pt x="877" y="1363"/>
                    </a:lnTo>
                    <a:lnTo>
                      <a:pt x="884" y="1356"/>
                    </a:lnTo>
                    <a:lnTo>
                      <a:pt x="892" y="1347"/>
                    </a:lnTo>
                    <a:lnTo>
                      <a:pt x="899" y="1338"/>
                    </a:lnTo>
                    <a:lnTo>
                      <a:pt x="899" y="1338"/>
                    </a:lnTo>
                    <a:lnTo>
                      <a:pt x="906" y="1330"/>
                    </a:lnTo>
                    <a:lnTo>
                      <a:pt x="912" y="1321"/>
                    </a:lnTo>
                    <a:lnTo>
                      <a:pt x="917" y="1310"/>
                    </a:lnTo>
                    <a:lnTo>
                      <a:pt x="920" y="1302"/>
                    </a:lnTo>
                    <a:lnTo>
                      <a:pt x="926" y="1280"/>
                    </a:lnTo>
                    <a:lnTo>
                      <a:pt x="926" y="1261"/>
                    </a:lnTo>
                    <a:lnTo>
                      <a:pt x="922" y="1240"/>
                    </a:lnTo>
                    <a:lnTo>
                      <a:pt x="915" y="1221"/>
                    </a:lnTo>
                    <a:lnTo>
                      <a:pt x="910" y="1212"/>
                    </a:lnTo>
                    <a:lnTo>
                      <a:pt x="903" y="1203"/>
                    </a:lnTo>
                    <a:lnTo>
                      <a:pt x="896" y="1194"/>
                    </a:lnTo>
                    <a:lnTo>
                      <a:pt x="889" y="1187"/>
                    </a:lnTo>
                    <a:lnTo>
                      <a:pt x="889" y="1187"/>
                    </a:lnTo>
                    <a:close/>
                    <a:moveTo>
                      <a:pt x="1177" y="377"/>
                    </a:moveTo>
                    <a:lnTo>
                      <a:pt x="1177" y="377"/>
                    </a:lnTo>
                    <a:lnTo>
                      <a:pt x="1458" y="648"/>
                    </a:lnTo>
                    <a:lnTo>
                      <a:pt x="1458" y="648"/>
                    </a:lnTo>
                    <a:lnTo>
                      <a:pt x="1469" y="655"/>
                    </a:lnTo>
                    <a:lnTo>
                      <a:pt x="1479" y="660"/>
                    </a:lnTo>
                    <a:lnTo>
                      <a:pt x="1491" y="664"/>
                    </a:lnTo>
                    <a:lnTo>
                      <a:pt x="1506" y="662"/>
                    </a:lnTo>
                    <a:lnTo>
                      <a:pt x="1506" y="662"/>
                    </a:lnTo>
                    <a:lnTo>
                      <a:pt x="1518" y="659"/>
                    </a:lnTo>
                    <a:lnTo>
                      <a:pt x="1528" y="653"/>
                    </a:lnTo>
                    <a:lnTo>
                      <a:pt x="1539" y="645"/>
                    </a:lnTo>
                    <a:lnTo>
                      <a:pt x="1546" y="634"/>
                    </a:lnTo>
                    <a:lnTo>
                      <a:pt x="1546" y="634"/>
                    </a:lnTo>
                    <a:lnTo>
                      <a:pt x="1562" y="604"/>
                    </a:lnTo>
                    <a:lnTo>
                      <a:pt x="1574" y="572"/>
                    </a:lnTo>
                    <a:lnTo>
                      <a:pt x="1583" y="539"/>
                    </a:lnTo>
                    <a:lnTo>
                      <a:pt x="1592" y="504"/>
                    </a:lnTo>
                    <a:lnTo>
                      <a:pt x="1592" y="504"/>
                    </a:lnTo>
                    <a:lnTo>
                      <a:pt x="1595" y="488"/>
                    </a:lnTo>
                    <a:lnTo>
                      <a:pt x="1600" y="474"/>
                    </a:lnTo>
                    <a:lnTo>
                      <a:pt x="1609" y="462"/>
                    </a:lnTo>
                    <a:lnTo>
                      <a:pt x="1618" y="450"/>
                    </a:lnTo>
                    <a:lnTo>
                      <a:pt x="1667" y="397"/>
                    </a:lnTo>
                    <a:lnTo>
                      <a:pt x="1667" y="397"/>
                    </a:lnTo>
                    <a:lnTo>
                      <a:pt x="1681" y="381"/>
                    </a:lnTo>
                    <a:lnTo>
                      <a:pt x="1690" y="363"/>
                    </a:lnTo>
                    <a:lnTo>
                      <a:pt x="1695" y="344"/>
                    </a:lnTo>
                    <a:lnTo>
                      <a:pt x="1697" y="325"/>
                    </a:lnTo>
                    <a:lnTo>
                      <a:pt x="1695" y="307"/>
                    </a:lnTo>
                    <a:lnTo>
                      <a:pt x="1690" y="288"/>
                    </a:lnTo>
                    <a:lnTo>
                      <a:pt x="1681" y="270"/>
                    </a:lnTo>
                    <a:lnTo>
                      <a:pt x="1669" y="255"/>
                    </a:lnTo>
                    <a:lnTo>
                      <a:pt x="1467" y="33"/>
                    </a:lnTo>
                    <a:lnTo>
                      <a:pt x="1467" y="33"/>
                    </a:lnTo>
                    <a:lnTo>
                      <a:pt x="1451" y="19"/>
                    </a:lnTo>
                    <a:lnTo>
                      <a:pt x="1435" y="10"/>
                    </a:lnTo>
                    <a:lnTo>
                      <a:pt x="1416" y="3"/>
                    </a:lnTo>
                    <a:lnTo>
                      <a:pt x="1397" y="0"/>
                    </a:lnTo>
                    <a:lnTo>
                      <a:pt x="1377" y="0"/>
                    </a:lnTo>
                    <a:lnTo>
                      <a:pt x="1358" y="3"/>
                    </a:lnTo>
                    <a:lnTo>
                      <a:pt x="1340" y="10"/>
                    </a:lnTo>
                    <a:lnTo>
                      <a:pt x="1323" y="23"/>
                    </a:lnTo>
                    <a:lnTo>
                      <a:pt x="1275" y="61"/>
                    </a:lnTo>
                    <a:lnTo>
                      <a:pt x="1275" y="61"/>
                    </a:lnTo>
                    <a:lnTo>
                      <a:pt x="1258" y="72"/>
                    </a:lnTo>
                    <a:lnTo>
                      <a:pt x="1247" y="77"/>
                    </a:lnTo>
                    <a:lnTo>
                      <a:pt x="1238" y="81"/>
                    </a:lnTo>
                    <a:lnTo>
                      <a:pt x="1228" y="82"/>
                    </a:lnTo>
                    <a:lnTo>
                      <a:pt x="1217" y="84"/>
                    </a:lnTo>
                    <a:lnTo>
                      <a:pt x="1196" y="84"/>
                    </a:lnTo>
                    <a:lnTo>
                      <a:pt x="1196" y="84"/>
                    </a:lnTo>
                    <a:lnTo>
                      <a:pt x="1045" y="65"/>
                    </a:lnTo>
                    <a:lnTo>
                      <a:pt x="1045" y="65"/>
                    </a:lnTo>
                    <a:lnTo>
                      <a:pt x="1012" y="63"/>
                    </a:lnTo>
                    <a:lnTo>
                      <a:pt x="977" y="63"/>
                    </a:lnTo>
                    <a:lnTo>
                      <a:pt x="943" y="67"/>
                    </a:lnTo>
                    <a:lnTo>
                      <a:pt x="912" y="74"/>
                    </a:lnTo>
                    <a:lnTo>
                      <a:pt x="880" y="84"/>
                    </a:lnTo>
                    <a:lnTo>
                      <a:pt x="848" y="98"/>
                    </a:lnTo>
                    <a:lnTo>
                      <a:pt x="819" y="114"/>
                    </a:lnTo>
                    <a:lnTo>
                      <a:pt x="790" y="135"/>
                    </a:lnTo>
                    <a:lnTo>
                      <a:pt x="790" y="135"/>
                    </a:lnTo>
                    <a:lnTo>
                      <a:pt x="641" y="249"/>
                    </a:lnTo>
                    <a:lnTo>
                      <a:pt x="492" y="365"/>
                    </a:lnTo>
                    <a:lnTo>
                      <a:pt x="492" y="365"/>
                    </a:lnTo>
                    <a:lnTo>
                      <a:pt x="476" y="379"/>
                    </a:lnTo>
                    <a:lnTo>
                      <a:pt x="465" y="395"/>
                    </a:lnTo>
                    <a:lnTo>
                      <a:pt x="458" y="411"/>
                    </a:lnTo>
                    <a:lnTo>
                      <a:pt x="457" y="425"/>
                    </a:lnTo>
                    <a:lnTo>
                      <a:pt x="458" y="441"/>
                    </a:lnTo>
                    <a:lnTo>
                      <a:pt x="464" y="455"/>
                    </a:lnTo>
                    <a:lnTo>
                      <a:pt x="472" y="467"/>
                    </a:lnTo>
                    <a:lnTo>
                      <a:pt x="483" y="478"/>
                    </a:lnTo>
                    <a:lnTo>
                      <a:pt x="495" y="486"/>
                    </a:lnTo>
                    <a:lnTo>
                      <a:pt x="511" y="495"/>
                    </a:lnTo>
                    <a:lnTo>
                      <a:pt x="529" y="499"/>
                    </a:lnTo>
                    <a:lnTo>
                      <a:pt x="548" y="502"/>
                    </a:lnTo>
                    <a:lnTo>
                      <a:pt x="569" y="500"/>
                    </a:lnTo>
                    <a:lnTo>
                      <a:pt x="590" y="497"/>
                    </a:lnTo>
                    <a:lnTo>
                      <a:pt x="611" y="490"/>
                    </a:lnTo>
                    <a:lnTo>
                      <a:pt x="634" y="478"/>
                    </a:lnTo>
                    <a:lnTo>
                      <a:pt x="850" y="344"/>
                    </a:lnTo>
                    <a:lnTo>
                      <a:pt x="850" y="344"/>
                    </a:lnTo>
                    <a:lnTo>
                      <a:pt x="863" y="337"/>
                    </a:lnTo>
                    <a:lnTo>
                      <a:pt x="875" y="332"/>
                    </a:lnTo>
                    <a:lnTo>
                      <a:pt x="887" y="330"/>
                    </a:lnTo>
                    <a:lnTo>
                      <a:pt x="899" y="328"/>
                    </a:lnTo>
                    <a:lnTo>
                      <a:pt x="912" y="328"/>
                    </a:lnTo>
                    <a:lnTo>
                      <a:pt x="924" y="328"/>
                    </a:lnTo>
                    <a:lnTo>
                      <a:pt x="936" y="332"/>
                    </a:lnTo>
                    <a:lnTo>
                      <a:pt x="949" y="337"/>
                    </a:lnTo>
                    <a:lnTo>
                      <a:pt x="949" y="337"/>
                    </a:lnTo>
                    <a:lnTo>
                      <a:pt x="964" y="342"/>
                    </a:lnTo>
                    <a:lnTo>
                      <a:pt x="982" y="348"/>
                    </a:lnTo>
                    <a:lnTo>
                      <a:pt x="1000" y="351"/>
                    </a:lnTo>
                    <a:lnTo>
                      <a:pt x="1017" y="353"/>
                    </a:lnTo>
                    <a:lnTo>
                      <a:pt x="1035" y="355"/>
                    </a:lnTo>
                    <a:lnTo>
                      <a:pt x="1052" y="355"/>
                    </a:lnTo>
                    <a:lnTo>
                      <a:pt x="1070" y="353"/>
                    </a:lnTo>
                    <a:lnTo>
                      <a:pt x="1086" y="351"/>
                    </a:lnTo>
                    <a:lnTo>
                      <a:pt x="1086" y="351"/>
                    </a:lnTo>
                    <a:lnTo>
                      <a:pt x="1098" y="349"/>
                    </a:lnTo>
                    <a:lnTo>
                      <a:pt x="1110" y="349"/>
                    </a:lnTo>
                    <a:lnTo>
                      <a:pt x="1123" y="349"/>
                    </a:lnTo>
                    <a:lnTo>
                      <a:pt x="1135" y="353"/>
                    </a:lnTo>
                    <a:lnTo>
                      <a:pt x="1145" y="356"/>
                    </a:lnTo>
                    <a:lnTo>
                      <a:pt x="1156" y="363"/>
                    </a:lnTo>
                    <a:lnTo>
                      <a:pt x="1166" y="370"/>
                    </a:lnTo>
                    <a:lnTo>
                      <a:pt x="1177" y="377"/>
                    </a:lnTo>
                    <a:lnTo>
                      <a:pt x="1177" y="377"/>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tx1"/>
                  </a:solidFill>
                </a:endParaRPr>
              </a:p>
            </p:txBody>
          </p:sp>
          <p:sp>
            <p:nvSpPr>
              <p:cNvPr id="77" name="Oval 76"/>
              <p:cNvSpPr/>
              <p:nvPr/>
            </p:nvSpPr>
            <p:spPr>
              <a:xfrm>
                <a:off x="7208671" y="3492253"/>
                <a:ext cx="786390" cy="78639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grpSp>
        <p:grpSp>
          <p:nvGrpSpPr>
            <p:cNvPr id="21" name="Group 3"/>
            <p:cNvGrpSpPr/>
            <p:nvPr/>
          </p:nvGrpSpPr>
          <p:grpSpPr>
            <a:xfrm>
              <a:off x="4154482" y="3216937"/>
              <a:ext cx="1033388" cy="1033386"/>
              <a:chOff x="4124855" y="3432991"/>
              <a:chExt cx="904915" cy="904915"/>
            </a:xfrm>
          </p:grpSpPr>
          <p:sp>
            <p:nvSpPr>
              <p:cNvPr id="40" name="Oval 39"/>
              <p:cNvSpPr/>
              <p:nvPr/>
            </p:nvSpPr>
            <p:spPr>
              <a:xfrm>
                <a:off x="4124855" y="3432991"/>
                <a:ext cx="904915" cy="904915"/>
              </a:xfrm>
              <a:prstGeom prst="ellipse">
                <a:avLst/>
              </a:prstGeom>
              <a:solidFill>
                <a:srgbClr val="D6CF78"/>
              </a:solidFill>
              <a:ln w="15875">
                <a:gradFill flip="none" rotWithShape="1">
                  <a:gsLst>
                    <a:gs pos="24000">
                      <a:srgbClr val="EBEBEB"/>
                    </a:gs>
                    <a:gs pos="0">
                      <a:schemeClr val="bg1"/>
                    </a:gs>
                    <a:gs pos="100000">
                      <a:srgbClr val="15587D"/>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grpSp>
            <p:nvGrpSpPr>
              <p:cNvPr id="25" name="Group 2"/>
              <p:cNvGrpSpPr/>
              <p:nvPr/>
            </p:nvGrpSpPr>
            <p:grpSpPr>
              <a:xfrm>
                <a:off x="4184117" y="3492253"/>
                <a:ext cx="786390" cy="786390"/>
                <a:chOff x="4178417" y="3500097"/>
                <a:chExt cx="786390" cy="786390"/>
              </a:xfrm>
            </p:grpSpPr>
            <p:sp>
              <p:nvSpPr>
                <p:cNvPr id="62" name="Freeform 61"/>
                <p:cNvSpPr>
                  <a:spLocks noEditPoints="1"/>
                </p:cNvSpPr>
                <p:nvPr/>
              </p:nvSpPr>
              <p:spPr bwMode="auto">
                <a:xfrm>
                  <a:off x="4350565" y="3672735"/>
                  <a:ext cx="442094" cy="441114"/>
                </a:xfrm>
                <a:custGeom>
                  <a:avLst/>
                  <a:gdLst>
                    <a:gd name="T0" fmla="*/ 1005 w 1806"/>
                    <a:gd name="T1" fmla="*/ 1323 h 1801"/>
                    <a:gd name="T2" fmla="*/ 1075 w 1806"/>
                    <a:gd name="T3" fmla="*/ 1249 h 1801"/>
                    <a:gd name="T4" fmla="*/ 1249 w 1806"/>
                    <a:gd name="T5" fmla="*/ 1066 h 1801"/>
                    <a:gd name="T6" fmla="*/ 1432 w 1806"/>
                    <a:gd name="T7" fmla="*/ 731 h 1801"/>
                    <a:gd name="T8" fmla="*/ 1395 w 1806"/>
                    <a:gd name="T9" fmla="*/ 451 h 1801"/>
                    <a:gd name="T10" fmla="*/ 1223 w 1806"/>
                    <a:gd name="T11" fmla="*/ 232 h 1801"/>
                    <a:gd name="T12" fmla="*/ 957 w 1806"/>
                    <a:gd name="T13" fmla="*/ 130 h 1801"/>
                    <a:gd name="T14" fmla="*/ 696 w 1806"/>
                    <a:gd name="T15" fmla="*/ 168 h 1801"/>
                    <a:gd name="T16" fmla="*/ 476 w 1806"/>
                    <a:gd name="T17" fmla="*/ 341 h 1801"/>
                    <a:gd name="T18" fmla="*/ 372 w 1806"/>
                    <a:gd name="T19" fmla="*/ 604 h 1801"/>
                    <a:gd name="T20" fmla="*/ 444 w 1806"/>
                    <a:gd name="T21" fmla="*/ 931 h 1801"/>
                    <a:gd name="T22" fmla="*/ 683 w 1806"/>
                    <a:gd name="T23" fmla="*/ 1154 h 1801"/>
                    <a:gd name="T24" fmla="*/ 1015 w 1806"/>
                    <a:gd name="T25" fmla="*/ 1758 h 1801"/>
                    <a:gd name="T26" fmla="*/ 824 w 1806"/>
                    <a:gd name="T27" fmla="*/ 1788 h 1801"/>
                    <a:gd name="T28" fmla="*/ 690 w 1806"/>
                    <a:gd name="T29" fmla="*/ 1720 h 1801"/>
                    <a:gd name="T30" fmla="*/ 610 w 1806"/>
                    <a:gd name="T31" fmla="*/ 1611 h 1801"/>
                    <a:gd name="T32" fmla="*/ 478 w 1806"/>
                    <a:gd name="T33" fmla="*/ 1163 h 1801"/>
                    <a:gd name="T34" fmla="*/ 249 w 1806"/>
                    <a:gd name="T35" fmla="*/ 748 h 1801"/>
                    <a:gd name="T36" fmla="*/ 295 w 1806"/>
                    <a:gd name="T37" fmla="*/ 402 h 1801"/>
                    <a:gd name="T38" fmla="*/ 509 w 1806"/>
                    <a:gd name="T39" fmla="*/ 132 h 1801"/>
                    <a:gd name="T40" fmla="*/ 836 w 1806"/>
                    <a:gd name="T41" fmla="*/ 3 h 1801"/>
                    <a:gd name="T42" fmla="*/ 1160 w 1806"/>
                    <a:gd name="T43" fmla="*/ 53 h 1801"/>
                    <a:gd name="T44" fmla="*/ 1432 w 1806"/>
                    <a:gd name="T45" fmla="*/ 265 h 1801"/>
                    <a:gd name="T46" fmla="*/ 1560 w 1806"/>
                    <a:gd name="T47" fmla="*/ 592 h 1801"/>
                    <a:gd name="T48" fmla="*/ 1470 w 1806"/>
                    <a:gd name="T49" fmla="*/ 996 h 1801"/>
                    <a:gd name="T50" fmla="*/ 1203 w 1806"/>
                    <a:gd name="T51" fmla="*/ 1254 h 1801"/>
                    <a:gd name="T52" fmla="*/ 1168 w 1806"/>
                    <a:gd name="T53" fmla="*/ 1681 h 1801"/>
                    <a:gd name="T54" fmla="*/ 1028 w 1806"/>
                    <a:gd name="T55" fmla="*/ 1730 h 1801"/>
                    <a:gd name="T56" fmla="*/ 1532 w 1806"/>
                    <a:gd name="T57" fmla="*/ 1015 h 1801"/>
                    <a:gd name="T58" fmla="*/ 1678 w 1806"/>
                    <a:gd name="T59" fmla="*/ 1052 h 1801"/>
                    <a:gd name="T60" fmla="*/ 1667 w 1806"/>
                    <a:gd name="T61" fmla="*/ 1121 h 1801"/>
                    <a:gd name="T62" fmla="*/ 1572 w 1806"/>
                    <a:gd name="T63" fmla="*/ 311 h 1801"/>
                    <a:gd name="T64" fmla="*/ 1527 w 1806"/>
                    <a:gd name="T65" fmla="*/ 258 h 1801"/>
                    <a:gd name="T66" fmla="*/ 1667 w 1806"/>
                    <a:gd name="T67" fmla="*/ 184 h 1801"/>
                    <a:gd name="T68" fmla="*/ 1678 w 1806"/>
                    <a:gd name="T69" fmla="*/ 255 h 1801"/>
                    <a:gd name="T70" fmla="*/ 1632 w 1806"/>
                    <a:gd name="T71" fmla="*/ 669 h 1801"/>
                    <a:gd name="T72" fmla="*/ 1671 w 1806"/>
                    <a:gd name="T73" fmla="*/ 611 h 1801"/>
                    <a:gd name="T74" fmla="*/ 1806 w 1806"/>
                    <a:gd name="T75" fmla="*/ 653 h 1801"/>
                    <a:gd name="T76" fmla="*/ 260 w 1806"/>
                    <a:gd name="T77" fmla="*/ 233 h 1801"/>
                    <a:gd name="T78" fmla="*/ 271 w 1806"/>
                    <a:gd name="T79" fmla="*/ 297 h 1801"/>
                    <a:gd name="T80" fmla="*/ 125 w 1806"/>
                    <a:gd name="T81" fmla="*/ 248 h 1801"/>
                    <a:gd name="T82" fmla="*/ 148 w 1806"/>
                    <a:gd name="T83" fmla="*/ 183 h 1801"/>
                    <a:gd name="T84" fmla="*/ 242 w 1806"/>
                    <a:gd name="T85" fmla="*/ 994 h 1801"/>
                    <a:gd name="T86" fmla="*/ 278 w 1806"/>
                    <a:gd name="T87" fmla="*/ 1056 h 1801"/>
                    <a:gd name="T88" fmla="*/ 132 w 1806"/>
                    <a:gd name="T89" fmla="*/ 1117 h 1801"/>
                    <a:gd name="T90" fmla="*/ 137 w 1806"/>
                    <a:gd name="T91" fmla="*/ 1047 h 1801"/>
                    <a:gd name="T92" fmla="*/ 177 w 1806"/>
                    <a:gd name="T93" fmla="*/ 645 h 1801"/>
                    <a:gd name="T94" fmla="*/ 42 w 1806"/>
                    <a:gd name="T95" fmla="*/ 696 h 1801"/>
                    <a:gd name="T96" fmla="*/ 2 w 1806"/>
                    <a:gd name="T97" fmla="*/ 645 h 1801"/>
                    <a:gd name="T98" fmla="*/ 587 w 1806"/>
                    <a:gd name="T99" fmla="*/ 465 h 1801"/>
                    <a:gd name="T100" fmla="*/ 631 w 1806"/>
                    <a:gd name="T101" fmla="*/ 413 h 1801"/>
                    <a:gd name="T102" fmla="*/ 780 w 1806"/>
                    <a:gd name="T103" fmla="*/ 497 h 1801"/>
                    <a:gd name="T104" fmla="*/ 880 w 1806"/>
                    <a:gd name="T105" fmla="*/ 388 h 1801"/>
                    <a:gd name="T106" fmla="*/ 945 w 1806"/>
                    <a:gd name="T107" fmla="*/ 414 h 1801"/>
                    <a:gd name="T108" fmla="*/ 1140 w 1806"/>
                    <a:gd name="T109" fmla="*/ 443 h 1801"/>
                    <a:gd name="T110" fmla="*/ 1200 w 1806"/>
                    <a:gd name="T111" fmla="*/ 416 h 1801"/>
                    <a:gd name="T112" fmla="*/ 1058 w 1806"/>
                    <a:gd name="T113" fmla="*/ 1010 h 1801"/>
                    <a:gd name="T114" fmla="*/ 989 w 1806"/>
                    <a:gd name="T115" fmla="*/ 1003 h 1801"/>
                    <a:gd name="T116" fmla="*/ 979 w 1806"/>
                    <a:gd name="T117" fmla="*/ 574 h 1801"/>
                    <a:gd name="T118" fmla="*/ 903 w 1806"/>
                    <a:gd name="T119" fmla="*/ 717 h 1801"/>
                    <a:gd name="T120" fmla="*/ 861 w 1806"/>
                    <a:gd name="T121" fmla="*/ 571 h 1801"/>
                    <a:gd name="T122" fmla="*/ 822 w 1806"/>
                    <a:gd name="T123" fmla="*/ 989 h 1801"/>
                    <a:gd name="T124" fmla="*/ 761 w 1806"/>
                    <a:gd name="T125" fmla="*/ 102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6" h="1801">
                      <a:moveTo>
                        <a:pt x="734" y="1272"/>
                      </a:moveTo>
                      <a:lnTo>
                        <a:pt x="734" y="1272"/>
                      </a:lnTo>
                      <a:lnTo>
                        <a:pt x="738" y="1282"/>
                      </a:lnTo>
                      <a:lnTo>
                        <a:pt x="743" y="1293"/>
                      </a:lnTo>
                      <a:lnTo>
                        <a:pt x="750" y="1302"/>
                      </a:lnTo>
                      <a:lnTo>
                        <a:pt x="759" y="1309"/>
                      </a:lnTo>
                      <a:lnTo>
                        <a:pt x="768" y="1314"/>
                      </a:lnTo>
                      <a:lnTo>
                        <a:pt x="778" y="1319"/>
                      </a:lnTo>
                      <a:lnTo>
                        <a:pt x="791" y="1323"/>
                      </a:lnTo>
                      <a:lnTo>
                        <a:pt x="803" y="1323"/>
                      </a:lnTo>
                      <a:lnTo>
                        <a:pt x="1005" y="1323"/>
                      </a:lnTo>
                      <a:lnTo>
                        <a:pt x="1005" y="1323"/>
                      </a:lnTo>
                      <a:lnTo>
                        <a:pt x="1015" y="1323"/>
                      </a:lnTo>
                      <a:lnTo>
                        <a:pt x="1028" y="1319"/>
                      </a:lnTo>
                      <a:lnTo>
                        <a:pt x="1038" y="1314"/>
                      </a:lnTo>
                      <a:lnTo>
                        <a:pt x="1049" y="1309"/>
                      </a:lnTo>
                      <a:lnTo>
                        <a:pt x="1058" y="1302"/>
                      </a:lnTo>
                      <a:lnTo>
                        <a:pt x="1065" y="1293"/>
                      </a:lnTo>
                      <a:lnTo>
                        <a:pt x="1070" y="1282"/>
                      </a:lnTo>
                      <a:lnTo>
                        <a:pt x="1072" y="1272"/>
                      </a:lnTo>
                      <a:lnTo>
                        <a:pt x="1072" y="1272"/>
                      </a:lnTo>
                      <a:lnTo>
                        <a:pt x="1075" y="1249"/>
                      </a:lnTo>
                      <a:lnTo>
                        <a:pt x="1080" y="1228"/>
                      </a:lnTo>
                      <a:lnTo>
                        <a:pt x="1087" y="1207"/>
                      </a:lnTo>
                      <a:lnTo>
                        <a:pt x="1098" y="1187"/>
                      </a:lnTo>
                      <a:lnTo>
                        <a:pt x="1110" y="1170"/>
                      </a:lnTo>
                      <a:lnTo>
                        <a:pt x="1124" y="1154"/>
                      </a:lnTo>
                      <a:lnTo>
                        <a:pt x="1140" y="1140"/>
                      </a:lnTo>
                      <a:lnTo>
                        <a:pt x="1160" y="1128"/>
                      </a:lnTo>
                      <a:lnTo>
                        <a:pt x="1160" y="1128"/>
                      </a:lnTo>
                      <a:lnTo>
                        <a:pt x="1191" y="1108"/>
                      </a:lnTo>
                      <a:lnTo>
                        <a:pt x="1221" y="1089"/>
                      </a:lnTo>
                      <a:lnTo>
                        <a:pt x="1249" y="1066"/>
                      </a:lnTo>
                      <a:lnTo>
                        <a:pt x="1275" y="1042"/>
                      </a:lnTo>
                      <a:lnTo>
                        <a:pt x="1300" y="1017"/>
                      </a:lnTo>
                      <a:lnTo>
                        <a:pt x="1323" y="989"/>
                      </a:lnTo>
                      <a:lnTo>
                        <a:pt x="1342" y="961"/>
                      </a:lnTo>
                      <a:lnTo>
                        <a:pt x="1362" y="931"/>
                      </a:lnTo>
                      <a:lnTo>
                        <a:pt x="1379" y="901"/>
                      </a:lnTo>
                      <a:lnTo>
                        <a:pt x="1393" y="868"/>
                      </a:lnTo>
                      <a:lnTo>
                        <a:pt x="1407" y="836"/>
                      </a:lnTo>
                      <a:lnTo>
                        <a:pt x="1418" y="801"/>
                      </a:lnTo>
                      <a:lnTo>
                        <a:pt x="1425" y="768"/>
                      </a:lnTo>
                      <a:lnTo>
                        <a:pt x="1432" y="731"/>
                      </a:lnTo>
                      <a:lnTo>
                        <a:pt x="1435" y="696"/>
                      </a:lnTo>
                      <a:lnTo>
                        <a:pt x="1437" y="659"/>
                      </a:lnTo>
                      <a:lnTo>
                        <a:pt x="1437" y="659"/>
                      </a:lnTo>
                      <a:lnTo>
                        <a:pt x="1435" y="632"/>
                      </a:lnTo>
                      <a:lnTo>
                        <a:pt x="1434" y="604"/>
                      </a:lnTo>
                      <a:lnTo>
                        <a:pt x="1430" y="578"/>
                      </a:lnTo>
                      <a:lnTo>
                        <a:pt x="1425" y="551"/>
                      </a:lnTo>
                      <a:lnTo>
                        <a:pt x="1420" y="527"/>
                      </a:lnTo>
                      <a:lnTo>
                        <a:pt x="1412" y="501"/>
                      </a:lnTo>
                      <a:lnTo>
                        <a:pt x="1404" y="476"/>
                      </a:lnTo>
                      <a:lnTo>
                        <a:pt x="1395" y="451"/>
                      </a:lnTo>
                      <a:lnTo>
                        <a:pt x="1384" y="428"/>
                      </a:lnTo>
                      <a:lnTo>
                        <a:pt x="1372" y="406"/>
                      </a:lnTo>
                      <a:lnTo>
                        <a:pt x="1360" y="383"/>
                      </a:lnTo>
                      <a:lnTo>
                        <a:pt x="1346" y="362"/>
                      </a:lnTo>
                      <a:lnTo>
                        <a:pt x="1330" y="341"/>
                      </a:lnTo>
                      <a:lnTo>
                        <a:pt x="1314" y="320"/>
                      </a:lnTo>
                      <a:lnTo>
                        <a:pt x="1298" y="300"/>
                      </a:lnTo>
                      <a:lnTo>
                        <a:pt x="1281" y="283"/>
                      </a:lnTo>
                      <a:lnTo>
                        <a:pt x="1261" y="265"/>
                      </a:lnTo>
                      <a:lnTo>
                        <a:pt x="1242" y="248"/>
                      </a:lnTo>
                      <a:lnTo>
                        <a:pt x="1223" y="232"/>
                      </a:lnTo>
                      <a:lnTo>
                        <a:pt x="1202" y="218"/>
                      </a:lnTo>
                      <a:lnTo>
                        <a:pt x="1181" y="204"/>
                      </a:lnTo>
                      <a:lnTo>
                        <a:pt x="1158" y="191"/>
                      </a:lnTo>
                      <a:lnTo>
                        <a:pt x="1135" y="179"/>
                      </a:lnTo>
                      <a:lnTo>
                        <a:pt x="1110" y="168"/>
                      </a:lnTo>
                      <a:lnTo>
                        <a:pt x="1087" y="158"/>
                      </a:lnTo>
                      <a:lnTo>
                        <a:pt x="1061" y="151"/>
                      </a:lnTo>
                      <a:lnTo>
                        <a:pt x="1037" y="144"/>
                      </a:lnTo>
                      <a:lnTo>
                        <a:pt x="1010" y="137"/>
                      </a:lnTo>
                      <a:lnTo>
                        <a:pt x="984" y="133"/>
                      </a:lnTo>
                      <a:lnTo>
                        <a:pt x="957" y="130"/>
                      </a:lnTo>
                      <a:lnTo>
                        <a:pt x="931" y="126"/>
                      </a:lnTo>
                      <a:lnTo>
                        <a:pt x="903" y="126"/>
                      </a:lnTo>
                      <a:lnTo>
                        <a:pt x="903" y="126"/>
                      </a:lnTo>
                      <a:lnTo>
                        <a:pt x="877" y="126"/>
                      </a:lnTo>
                      <a:lnTo>
                        <a:pt x="849" y="130"/>
                      </a:lnTo>
                      <a:lnTo>
                        <a:pt x="822" y="133"/>
                      </a:lnTo>
                      <a:lnTo>
                        <a:pt x="796" y="137"/>
                      </a:lnTo>
                      <a:lnTo>
                        <a:pt x="769" y="144"/>
                      </a:lnTo>
                      <a:lnTo>
                        <a:pt x="745" y="151"/>
                      </a:lnTo>
                      <a:lnTo>
                        <a:pt x="720" y="158"/>
                      </a:lnTo>
                      <a:lnTo>
                        <a:pt x="696" y="168"/>
                      </a:lnTo>
                      <a:lnTo>
                        <a:pt x="673" y="179"/>
                      </a:lnTo>
                      <a:lnTo>
                        <a:pt x="650" y="191"/>
                      </a:lnTo>
                      <a:lnTo>
                        <a:pt x="627" y="204"/>
                      </a:lnTo>
                      <a:lnTo>
                        <a:pt x="606" y="218"/>
                      </a:lnTo>
                      <a:lnTo>
                        <a:pt x="585" y="232"/>
                      </a:lnTo>
                      <a:lnTo>
                        <a:pt x="564" y="248"/>
                      </a:lnTo>
                      <a:lnTo>
                        <a:pt x="545" y="265"/>
                      </a:lnTo>
                      <a:lnTo>
                        <a:pt x="527" y="283"/>
                      </a:lnTo>
                      <a:lnTo>
                        <a:pt x="509" y="300"/>
                      </a:lnTo>
                      <a:lnTo>
                        <a:pt x="492" y="320"/>
                      </a:lnTo>
                      <a:lnTo>
                        <a:pt x="476" y="341"/>
                      </a:lnTo>
                      <a:lnTo>
                        <a:pt x="462" y="362"/>
                      </a:lnTo>
                      <a:lnTo>
                        <a:pt x="448" y="383"/>
                      </a:lnTo>
                      <a:lnTo>
                        <a:pt x="436" y="406"/>
                      </a:lnTo>
                      <a:lnTo>
                        <a:pt x="423" y="428"/>
                      </a:lnTo>
                      <a:lnTo>
                        <a:pt x="413" y="451"/>
                      </a:lnTo>
                      <a:lnTo>
                        <a:pt x="402" y="476"/>
                      </a:lnTo>
                      <a:lnTo>
                        <a:pt x="395" y="501"/>
                      </a:lnTo>
                      <a:lnTo>
                        <a:pt x="387" y="527"/>
                      </a:lnTo>
                      <a:lnTo>
                        <a:pt x="381" y="551"/>
                      </a:lnTo>
                      <a:lnTo>
                        <a:pt x="376" y="578"/>
                      </a:lnTo>
                      <a:lnTo>
                        <a:pt x="372" y="604"/>
                      </a:lnTo>
                      <a:lnTo>
                        <a:pt x="371" y="632"/>
                      </a:lnTo>
                      <a:lnTo>
                        <a:pt x="371" y="659"/>
                      </a:lnTo>
                      <a:lnTo>
                        <a:pt x="371" y="659"/>
                      </a:lnTo>
                      <a:lnTo>
                        <a:pt x="372" y="696"/>
                      </a:lnTo>
                      <a:lnTo>
                        <a:pt x="376" y="731"/>
                      </a:lnTo>
                      <a:lnTo>
                        <a:pt x="381" y="768"/>
                      </a:lnTo>
                      <a:lnTo>
                        <a:pt x="390" y="801"/>
                      </a:lnTo>
                      <a:lnTo>
                        <a:pt x="401" y="836"/>
                      </a:lnTo>
                      <a:lnTo>
                        <a:pt x="413" y="868"/>
                      </a:lnTo>
                      <a:lnTo>
                        <a:pt x="429" y="901"/>
                      </a:lnTo>
                      <a:lnTo>
                        <a:pt x="444" y="931"/>
                      </a:lnTo>
                      <a:lnTo>
                        <a:pt x="464" y="961"/>
                      </a:lnTo>
                      <a:lnTo>
                        <a:pt x="485" y="989"/>
                      </a:lnTo>
                      <a:lnTo>
                        <a:pt x="508" y="1017"/>
                      </a:lnTo>
                      <a:lnTo>
                        <a:pt x="532" y="1042"/>
                      </a:lnTo>
                      <a:lnTo>
                        <a:pt x="559" y="1066"/>
                      </a:lnTo>
                      <a:lnTo>
                        <a:pt x="587" y="1089"/>
                      </a:lnTo>
                      <a:lnTo>
                        <a:pt x="617" y="1108"/>
                      </a:lnTo>
                      <a:lnTo>
                        <a:pt x="648" y="1128"/>
                      </a:lnTo>
                      <a:lnTo>
                        <a:pt x="648" y="1128"/>
                      </a:lnTo>
                      <a:lnTo>
                        <a:pt x="666" y="1140"/>
                      </a:lnTo>
                      <a:lnTo>
                        <a:pt x="683" y="1154"/>
                      </a:lnTo>
                      <a:lnTo>
                        <a:pt x="697" y="1170"/>
                      </a:lnTo>
                      <a:lnTo>
                        <a:pt x="710" y="1187"/>
                      </a:lnTo>
                      <a:lnTo>
                        <a:pt x="719" y="1207"/>
                      </a:lnTo>
                      <a:lnTo>
                        <a:pt x="726" y="1228"/>
                      </a:lnTo>
                      <a:lnTo>
                        <a:pt x="733" y="1249"/>
                      </a:lnTo>
                      <a:lnTo>
                        <a:pt x="734" y="1272"/>
                      </a:lnTo>
                      <a:lnTo>
                        <a:pt x="734" y="1272"/>
                      </a:lnTo>
                      <a:close/>
                      <a:moveTo>
                        <a:pt x="1028" y="1730"/>
                      </a:moveTo>
                      <a:lnTo>
                        <a:pt x="1028" y="1730"/>
                      </a:lnTo>
                      <a:lnTo>
                        <a:pt x="1022" y="1744"/>
                      </a:lnTo>
                      <a:lnTo>
                        <a:pt x="1015" y="1758"/>
                      </a:lnTo>
                      <a:lnTo>
                        <a:pt x="1007" y="1771"/>
                      </a:lnTo>
                      <a:lnTo>
                        <a:pt x="996" y="1781"/>
                      </a:lnTo>
                      <a:lnTo>
                        <a:pt x="984" y="1788"/>
                      </a:lnTo>
                      <a:lnTo>
                        <a:pt x="970" y="1795"/>
                      </a:lnTo>
                      <a:lnTo>
                        <a:pt x="954" y="1799"/>
                      </a:lnTo>
                      <a:lnTo>
                        <a:pt x="938" y="1801"/>
                      </a:lnTo>
                      <a:lnTo>
                        <a:pt x="868" y="1801"/>
                      </a:lnTo>
                      <a:lnTo>
                        <a:pt x="868" y="1801"/>
                      </a:lnTo>
                      <a:lnTo>
                        <a:pt x="852" y="1799"/>
                      </a:lnTo>
                      <a:lnTo>
                        <a:pt x="838" y="1795"/>
                      </a:lnTo>
                      <a:lnTo>
                        <a:pt x="824" y="1788"/>
                      </a:lnTo>
                      <a:lnTo>
                        <a:pt x="812" y="1781"/>
                      </a:lnTo>
                      <a:lnTo>
                        <a:pt x="801" y="1771"/>
                      </a:lnTo>
                      <a:lnTo>
                        <a:pt x="791" y="1758"/>
                      </a:lnTo>
                      <a:lnTo>
                        <a:pt x="784" y="1744"/>
                      </a:lnTo>
                      <a:lnTo>
                        <a:pt x="780" y="1730"/>
                      </a:lnTo>
                      <a:lnTo>
                        <a:pt x="743" y="1730"/>
                      </a:lnTo>
                      <a:lnTo>
                        <a:pt x="743" y="1730"/>
                      </a:lnTo>
                      <a:lnTo>
                        <a:pt x="729" y="1730"/>
                      </a:lnTo>
                      <a:lnTo>
                        <a:pt x="717" y="1727"/>
                      </a:lnTo>
                      <a:lnTo>
                        <a:pt x="703" y="1725"/>
                      </a:lnTo>
                      <a:lnTo>
                        <a:pt x="690" y="1720"/>
                      </a:lnTo>
                      <a:lnTo>
                        <a:pt x="680" y="1714"/>
                      </a:lnTo>
                      <a:lnTo>
                        <a:pt x="668" y="1707"/>
                      </a:lnTo>
                      <a:lnTo>
                        <a:pt x="657" y="1700"/>
                      </a:lnTo>
                      <a:lnTo>
                        <a:pt x="648" y="1692"/>
                      </a:lnTo>
                      <a:lnTo>
                        <a:pt x="639" y="1681"/>
                      </a:lnTo>
                      <a:lnTo>
                        <a:pt x="632" y="1671"/>
                      </a:lnTo>
                      <a:lnTo>
                        <a:pt x="625" y="1660"/>
                      </a:lnTo>
                      <a:lnTo>
                        <a:pt x="618" y="1649"/>
                      </a:lnTo>
                      <a:lnTo>
                        <a:pt x="615" y="1637"/>
                      </a:lnTo>
                      <a:lnTo>
                        <a:pt x="611" y="1623"/>
                      </a:lnTo>
                      <a:lnTo>
                        <a:pt x="610" y="1611"/>
                      </a:lnTo>
                      <a:lnTo>
                        <a:pt x="608" y="1597"/>
                      </a:lnTo>
                      <a:lnTo>
                        <a:pt x="610" y="1275"/>
                      </a:lnTo>
                      <a:lnTo>
                        <a:pt x="610" y="1275"/>
                      </a:lnTo>
                      <a:lnTo>
                        <a:pt x="608" y="1263"/>
                      </a:lnTo>
                      <a:lnTo>
                        <a:pt x="604" y="1254"/>
                      </a:lnTo>
                      <a:lnTo>
                        <a:pt x="597" y="1245"/>
                      </a:lnTo>
                      <a:lnTo>
                        <a:pt x="587" y="1238"/>
                      </a:lnTo>
                      <a:lnTo>
                        <a:pt x="587" y="1238"/>
                      </a:lnTo>
                      <a:lnTo>
                        <a:pt x="548" y="1216"/>
                      </a:lnTo>
                      <a:lnTo>
                        <a:pt x="511" y="1189"/>
                      </a:lnTo>
                      <a:lnTo>
                        <a:pt x="478" y="1163"/>
                      </a:lnTo>
                      <a:lnTo>
                        <a:pt x="444" y="1133"/>
                      </a:lnTo>
                      <a:lnTo>
                        <a:pt x="415" y="1101"/>
                      </a:lnTo>
                      <a:lnTo>
                        <a:pt x="387" y="1068"/>
                      </a:lnTo>
                      <a:lnTo>
                        <a:pt x="360" y="1033"/>
                      </a:lnTo>
                      <a:lnTo>
                        <a:pt x="336" y="996"/>
                      </a:lnTo>
                      <a:lnTo>
                        <a:pt x="314" y="957"/>
                      </a:lnTo>
                      <a:lnTo>
                        <a:pt x="297" y="919"/>
                      </a:lnTo>
                      <a:lnTo>
                        <a:pt x="281" y="876"/>
                      </a:lnTo>
                      <a:lnTo>
                        <a:pt x="267" y="834"/>
                      </a:lnTo>
                      <a:lnTo>
                        <a:pt x="258" y="792"/>
                      </a:lnTo>
                      <a:lnTo>
                        <a:pt x="249" y="748"/>
                      </a:lnTo>
                      <a:lnTo>
                        <a:pt x="246" y="704"/>
                      </a:lnTo>
                      <a:lnTo>
                        <a:pt x="244" y="659"/>
                      </a:lnTo>
                      <a:lnTo>
                        <a:pt x="244" y="659"/>
                      </a:lnTo>
                      <a:lnTo>
                        <a:pt x="244" y="625"/>
                      </a:lnTo>
                      <a:lnTo>
                        <a:pt x="248" y="592"/>
                      </a:lnTo>
                      <a:lnTo>
                        <a:pt x="251" y="559"/>
                      </a:lnTo>
                      <a:lnTo>
                        <a:pt x="258" y="527"/>
                      </a:lnTo>
                      <a:lnTo>
                        <a:pt x="265" y="495"/>
                      </a:lnTo>
                      <a:lnTo>
                        <a:pt x="274" y="464"/>
                      </a:lnTo>
                      <a:lnTo>
                        <a:pt x="285" y="432"/>
                      </a:lnTo>
                      <a:lnTo>
                        <a:pt x="295" y="402"/>
                      </a:lnTo>
                      <a:lnTo>
                        <a:pt x="309" y="374"/>
                      </a:lnTo>
                      <a:lnTo>
                        <a:pt x="323" y="344"/>
                      </a:lnTo>
                      <a:lnTo>
                        <a:pt x="339" y="318"/>
                      </a:lnTo>
                      <a:lnTo>
                        <a:pt x="357" y="291"/>
                      </a:lnTo>
                      <a:lnTo>
                        <a:pt x="374" y="265"/>
                      </a:lnTo>
                      <a:lnTo>
                        <a:pt x="395" y="241"/>
                      </a:lnTo>
                      <a:lnTo>
                        <a:pt x="415" y="216"/>
                      </a:lnTo>
                      <a:lnTo>
                        <a:pt x="437" y="193"/>
                      </a:lnTo>
                      <a:lnTo>
                        <a:pt x="460" y="172"/>
                      </a:lnTo>
                      <a:lnTo>
                        <a:pt x="483" y="151"/>
                      </a:lnTo>
                      <a:lnTo>
                        <a:pt x="509" y="132"/>
                      </a:lnTo>
                      <a:lnTo>
                        <a:pt x="534" y="112"/>
                      </a:lnTo>
                      <a:lnTo>
                        <a:pt x="562" y="95"/>
                      </a:lnTo>
                      <a:lnTo>
                        <a:pt x="589" y="79"/>
                      </a:lnTo>
                      <a:lnTo>
                        <a:pt x="618" y="65"/>
                      </a:lnTo>
                      <a:lnTo>
                        <a:pt x="647" y="53"/>
                      </a:lnTo>
                      <a:lnTo>
                        <a:pt x="676" y="40"/>
                      </a:lnTo>
                      <a:lnTo>
                        <a:pt x="708" y="30"/>
                      </a:lnTo>
                      <a:lnTo>
                        <a:pt x="738" y="21"/>
                      </a:lnTo>
                      <a:lnTo>
                        <a:pt x="771" y="14"/>
                      </a:lnTo>
                      <a:lnTo>
                        <a:pt x="803" y="7"/>
                      </a:lnTo>
                      <a:lnTo>
                        <a:pt x="836" y="3"/>
                      </a:lnTo>
                      <a:lnTo>
                        <a:pt x="870" y="2"/>
                      </a:lnTo>
                      <a:lnTo>
                        <a:pt x="903" y="0"/>
                      </a:lnTo>
                      <a:lnTo>
                        <a:pt x="903" y="0"/>
                      </a:lnTo>
                      <a:lnTo>
                        <a:pt x="938" y="2"/>
                      </a:lnTo>
                      <a:lnTo>
                        <a:pt x="972" y="3"/>
                      </a:lnTo>
                      <a:lnTo>
                        <a:pt x="1003" y="7"/>
                      </a:lnTo>
                      <a:lnTo>
                        <a:pt x="1037" y="14"/>
                      </a:lnTo>
                      <a:lnTo>
                        <a:pt x="1068" y="21"/>
                      </a:lnTo>
                      <a:lnTo>
                        <a:pt x="1100" y="30"/>
                      </a:lnTo>
                      <a:lnTo>
                        <a:pt x="1130" y="40"/>
                      </a:lnTo>
                      <a:lnTo>
                        <a:pt x="1160" y="53"/>
                      </a:lnTo>
                      <a:lnTo>
                        <a:pt x="1189" y="65"/>
                      </a:lnTo>
                      <a:lnTo>
                        <a:pt x="1217" y="79"/>
                      </a:lnTo>
                      <a:lnTo>
                        <a:pt x="1246" y="95"/>
                      </a:lnTo>
                      <a:lnTo>
                        <a:pt x="1272" y="112"/>
                      </a:lnTo>
                      <a:lnTo>
                        <a:pt x="1298" y="132"/>
                      </a:lnTo>
                      <a:lnTo>
                        <a:pt x="1323" y="151"/>
                      </a:lnTo>
                      <a:lnTo>
                        <a:pt x="1347" y="172"/>
                      </a:lnTo>
                      <a:lnTo>
                        <a:pt x="1370" y="193"/>
                      </a:lnTo>
                      <a:lnTo>
                        <a:pt x="1391" y="216"/>
                      </a:lnTo>
                      <a:lnTo>
                        <a:pt x="1412" y="241"/>
                      </a:lnTo>
                      <a:lnTo>
                        <a:pt x="1432" y="265"/>
                      </a:lnTo>
                      <a:lnTo>
                        <a:pt x="1449" y="291"/>
                      </a:lnTo>
                      <a:lnTo>
                        <a:pt x="1467" y="318"/>
                      </a:lnTo>
                      <a:lnTo>
                        <a:pt x="1483" y="344"/>
                      </a:lnTo>
                      <a:lnTo>
                        <a:pt x="1499" y="374"/>
                      </a:lnTo>
                      <a:lnTo>
                        <a:pt x="1511" y="402"/>
                      </a:lnTo>
                      <a:lnTo>
                        <a:pt x="1523" y="432"/>
                      </a:lnTo>
                      <a:lnTo>
                        <a:pt x="1534" y="464"/>
                      </a:lnTo>
                      <a:lnTo>
                        <a:pt x="1542" y="495"/>
                      </a:lnTo>
                      <a:lnTo>
                        <a:pt x="1550" y="527"/>
                      </a:lnTo>
                      <a:lnTo>
                        <a:pt x="1555" y="559"/>
                      </a:lnTo>
                      <a:lnTo>
                        <a:pt x="1560" y="592"/>
                      </a:lnTo>
                      <a:lnTo>
                        <a:pt x="1562" y="625"/>
                      </a:lnTo>
                      <a:lnTo>
                        <a:pt x="1564" y="659"/>
                      </a:lnTo>
                      <a:lnTo>
                        <a:pt x="1564" y="659"/>
                      </a:lnTo>
                      <a:lnTo>
                        <a:pt x="1562" y="704"/>
                      </a:lnTo>
                      <a:lnTo>
                        <a:pt x="1557" y="748"/>
                      </a:lnTo>
                      <a:lnTo>
                        <a:pt x="1550" y="792"/>
                      </a:lnTo>
                      <a:lnTo>
                        <a:pt x="1539" y="834"/>
                      </a:lnTo>
                      <a:lnTo>
                        <a:pt x="1527" y="876"/>
                      </a:lnTo>
                      <a:lnTo>
                        <a:pt x="1511" y="919"/>
                      </a:lnTo>
                      <a:lnTo>
                        <a:pt x="1492" y="957"/>
                      </a:lnTo>
                      <a:lnTo>
                        <a:pt x="1470" y="996"/>
                      </a:lnTo>
                      <a:lnTo>
                        <a:pt x="1448" y="1033"/>
                      </a:lnTo>
                      <a:lnTo>
                        <a:pt x="1421" y="1068"/>
                      </a:lnTo>
                      <a:lnTo>
                        <a:pt x="1393" y="1101"/>
                      </a:lnTo>
                      <a:lnTo>
                        <a:pt x="1363" y="1133"/>
                      </a:lnTo>
                      <a:lnTo>
                        <a:pt x="1330" y="1163"/>
                      </a:lnTo>
                      <a:lnTo>
                        <a:pt x="1295" y="1189"/>
                      </a:lnTo>
                      <a:lnTo>
                        <a:pt x="1258" y="1216"/>
                      </a:lnTo>
                      <a:lnTo>
                        <a:pt x="1219" y="1238"/>
                      </a:lnTo>
                      <a:lnTo>
                        <a:pt x="1219" y="1238"/>
                      </a:lnTo>
                      <a:lnTo>
                        <a:pt x="1210" y="1245"/>
                      </a:lnTo>
                      <a:lnTo>
                        <a:pt x="1203" y="1254"/>
                      </a:lnTo>
                      <a:lnTo>
                        <a:pt x="1200" y="1263"/>
                      </a:lnTo>
                      <a:lnTo>
                        <a:pt x="1198" y="1275"/>
                      </a:lnTo>
                      <a:lnTo>
                        <a:pt x="1198" y="1597"/>
                      </a:lnTo>
                      <a:lnTo>
                        <a:pt x="1198" y="1597"/>
                      </a:lnTo>
                      <a:lnTo>
                        <a:pt x="1198" y="1611"/>
                      </a:lnTo>
                      <a:lnTo>
                        <a:pt x="1196" y="1623"/>
                      </a:lnTo>
                      <a:lnTo>
                        <a:pt x="1193" y="1637"/>
                      </a:lnTo>
                      <a:lnTo>
                        <a:pt x="1188" y="1649"/>
                      </a:lnTo>
                      <a:lnTo>
                        <a:pt x="1182" y="1660"/>
                      </a:lnTo>
                      <a:lnTo>
                        <a:pt x="1175" y="1671"/>
                      </a:lnTo>
                      <a:lnTo>
                        <a:pt x="1168" y="1681"/>
                      </a:lnTo>
                      <a:lnTo>
                        <a:pt x="1160" y="1692"/>
                      </a:lnTo>
                      <a:lnTo>
                        <a:pt x="1149" y="1700"/>
                      </a:lnTo>
                      <a:lnTo>
                        <a:pt x="1138" y="1707"/>
                      </a:lnTo>
                      <a:lnTo>
                        <a:pt x="1128" y="1714"/>
                      </a:lnTo>
                      <a:lnTo>
                        <a:pt x="1116" y="1720"/>
                      </a:lnTo>
                      <a:lnTo>
                        <a:pt x="1103" y="1725"/>
                      </a:lnTo>
                      <a:lnTo>
                        <a:pt x="1091" y="1727"/>
                      </a:lnTo>
                      <a:lnTo>
                        <a:pt x="1077" y="1730"/>
                      </a:lnTo>
                      <a:lnTo>
                        <a:pt x="1065" y="1730"/>
                      </a:lnTo>
                      <a:lnTo>
                        <a:pt x="1028" y="1730"/>
                      </a:lnTo>
                      <a:lnTo>
                        <a:pt x="1028" y="1730"/>
                      </a:lnTo>
                      <a:close/>
                      <a:moveTo>
                        <a:pt x="1546" y="1073"/>
                      </a:moveTo>
                      <a:lnTo>
                        <a:pt x="1546" y="1073"/>
                      </a:lnTo>
                      <a:lnTo>
                        <a:pt x="1539" y="1068"/>
                      </a:lnTo>
                      <a:lnTo>
                        <a:pt x="1534" y="1061"/>
                      </a:lnTo>
                      <a:lnTo>
                        <a:pt x="1530" y="1056"/>
                      </a:lnTo>
                      <a:lnTo>
                        <a:pt x="1527" y="1047"/>
                      </a:lnTo>
                      <a:lnTo>
                        <a:pt x="1525" y="1040"/>
                      </a:lnTo>
                      <a:lnTo>
                        <a:pt x="1527" y="1031"/>
                      </a:lnTo>
                      <a:lnTo>
                        <a:pt x="1528" y="1022"/>
                      </a:lnTo>
                      <a:lnTo>
                        <a:pt x="1532" y="1015"/>
                      </a:lnTo>
                      <a:lnTo>
                        <a:pt x="1532" y="1015"/>
                      </a:lnTo>
                      <a:lnTo>
                        <a:pt x="1537" y="1008"/>
                      </a:lnTo>
                      <a:lnTo>
                        <a:pt x="1542" y="1003"/>
                      </a:lnTo>
                      <a:lnTo>
                        <a:pt x="1550" y="999"/>
                      </a:lnTo>
                      <a:lnTo>
                        <a:pt x="1557" y="996"/>
                      </a:lnTo>
                      <a:lnTo>
                        <a:pt x="1565" y="994"/>
                      </a:lnTo>
                      <a:lnTo>
                        <a:pt x="1572" y="994"/>
                      </a:lnTo>
                      <a:lnTo>
                        <a:pt x="1581" y="996"/>
                      </a:lnTo>
                      <a:lnTo>
                        <a:pt x="1588" y="999"/>
                      </a:lnTo>
                      <a:lnTo>
                        <a:pt x="1671" y="1047"/>
                      </a:lnTo>
                      <a:lnTo>
                        <a:pt x="1671" y="1047"/>
                      </a:lnTo>
                      <a:lnTo>
                        <a:pt x="1678" y="1052"/>
                      </a:lnTo>
                      <a:lnTo>
                        <a:pt x="1683" y="1057"/>
                      </a:lnTo>
                      <a:lnTo>
                        <a:pt x="1687" y="1064"/>
                      </a:lnTo>
                      <a:lnTo>
                        <a:pt x="1690" y="1073"/>
                      </a:lnTo>
                      <a:lnTo>
                        <a:pt x="1692" y="1080"/>
                      </a:lnTo>
                      <a:lnTo>
                        <a:pt x="1690" y="1089"/>
                      </a:lnTo>
                      <a:lnTo>
                        <a:pt x="1688" y="1096"/>
                      </a:lnTo>
                      <a:lnTo>
                        <a:pt x="1685" y="1105"/>
                      </a:lnTo>
                      <a:lnTo>
                        <a:pt x="1685" y="1105"/>
                      </a:lnTo>
                      <a:lnTo>
                        <a:pt x="1681" y="1112"/>
                      </a:lnTo>
                      <a:lnTo>
                        <a:pt x="1674" y="1117"/>
                      </a:lnTo>
                      <a:lnTo>
                        <a:pt x="1667" y="1121"/>
                      </a:lnTo>
                      <a:lnTo>
                        <a:pt x="1660" y="1124"/>
                      </a:lnTo>
                      <a:lnTo>
                        <a:pt x="1651" y="1126"/>
                      </a:lnTo>
                      <a:lnTo>
                        <a:pt x="1644" y="1126"/>
                      </a:lnTo>
                      <a:lnTo>
                        <a:pt x="1636" y="1124"/>
                      </a:lnTo>
                      <a:lnTo>
                        <a:pt x="1629" y="1121"/>
                      </a:lnTo>
                      <a:lnTo>
                        <a:pt x="1546" y="1073"/>
                      </a:lnTo>
                      <a:lnTo>
                        <a:pt x="1546" y="1073"/>
                      </a:lnTo>
                      <a:close/>
                      <a:moveTo>
                        <a:pt x="1588" y="306"/>
                      </a:moveTo>
                      <a:lnTo>
                        <a:pt x="1588" y="306"/>
                      </a:lnTo>
                      <a:lnTo>
                        <a:pt x="1581" y="309"/>
                      </a:lnTo>
                      <a:lnTo>
                        <a:pt x="1572" y="311"/>
                      </a:lnTo>
                      <a:lnTo>
                        <a:pt x="1565" y="311"/>
                      </a:lnTo>
                      <a:lnTo>
                        <a:pt x="1557" y="311"/>
                      </a:lnTo>
                      <a:lnTo>
                        <a:pt x="1550" y="307"/>
                      </a:lnTo>
                      <a:lnTo>
                        <a:pt x="1542" y="304"/>
                      </a:lnTo>
                      <a:lnTo>
                        <a:pt x="1537" y="297"/>
                      </a:lnTo>
                      <a:lnTo>
                        <a:pt x="1532" y="290"/>
                      </a:lnTo>
                      <a:lnTo>
                        <a:pt x="1532" y="290"/>
                      </a:lnTo>
                      <a:lnTo>
                        <a:pt x="1528" y="283"/>
                      </a:lnTo>
                      <a:lnTo>
                        <a:pt x="1527" y="274"/>
                      </a:lnTo>
                      <a:lnTo>
                        <a:pt x="1525" y="267"/>
                      </a:lnTo>
                      <a:lnTo>
                        <a:pt x="1527" y="258"/>
                      </a:lnTo>
                      <a:lnTo>
                        <a:pt x="1530" y="251"/>
                      </a:lnTo>
                      <a:lnTo>
                        <a:pt x="1534" y="244"/>
                      </a:lnTo>
                      <a:lnTo>
                        <a:pt x="1539" y="239"/>
                      </a:lnTo>
                      <a:lnTo>
                        <a:pt x="1546" y="233"/>
                      </a:lnTo>
                      <a:lnTo>
                        <a:pt x="1629" y="186"/>
                      </a:lnTo>
                      <a:lnTo>
                        <a:pt x="1629" y="186"/>
                      </a:lnTo>
                      <a:lnTo>
                        <a:pt x="1636" y="183"/>
                      </a:lnTo>
                      <a:lnTo>
                        <a:pt x="1644" y="181"/>
                      </a:lnTo>
                      <a:lnTo>
                        <a:pt x="1651" y="181"/>
                      </a:lnTo>
                      <a:lnTo>
                        <a:pt x="1660" y="183"/>
                      </a:lnTo>
                      <a:lnTo>
                        <a:pt x="1667" y="184"/>
                      </a:lnTo>
                      <a:lnTo>
                        <a:pt x="1674" y="190"/>
                      </a:lnTo>
                      <a:lnTo>
                        <a:pt x="1681" y="195"/>
                      </a:lnTo>
                      <a:lnTo>
                        <a:pt x="1685" y="202"/>
                      </a:lnTo>
                      <a:lnTo>
                        <a:pt x="1685" y="202"/>
                      </a:lnTo>
                      <a:lnTo>
                        <a:pt x="1688" y="209"/>
                      </a:lnTo>
                      <a:lnTo>
                        <a:pt x="1690" y="218"/>
                      </a:lnTo>
                      <a:lnTo>
                        <a:pt x="1692" y="225"/>
                      </a:lnTo>
                      <a:lnTo>
                        <a:pt x="1690" y="233"/>
                      </a:lnTo>
                      <a:lnTo>
                        <a:pt x="1687" y="241"/>
                      </a:lnTo>
                      <a:lnTo>
                        <a:pt x="1683" y="248"/>
                      </a:lnTo>
                      <a:lnTo>
                        <a:pt x="1678" y="255"/>
                      </a:lnTo>
                      <a:lnTo>
                        <a:pt x="1671" y="258"/>
                      </a:lnTo>
                      <a:lnTo>
                        <a:pt x="1588" y="306"/>
                      </a:lnTo>
                      <a:lnTo>
                        <a:pt x="1588" y="306"/>
                      </a:lnTo>
                      <a:close/>
                      <a:moveTo>
                        <a:pt x="1671" y="696"/>
                      </a:moveTo>
                      <a:lnTo>
                        <a:pt x="1671" y="696"/>
                      </a:lnTo>
                      <a:lnTo>
                        <a:pt x="1662" y="694"/>
                      </a:lnTo>
                      <a:lnTo>
                        <a:pt x="1655" y="692"/>
                      </a:lnTo>
                      <a:lnTo>
                        <a:pt x="1646" y="689"/>
                      </a:lnTo>
                      <a:lnTo>
                        <a:pt x="1641" y="683"/>
                      </a:lnTo>
                      <a:lnTo>
                        <a:pt x="1636" y="676"/>
                      </a:lnTo>
                      <a:lnTo>
                        <a:pt x="1632" y="669"/>
                      </a:lnTo>
                      <a:lnTo>
                        <a:pt x="1629" y="662"/>
                      </a:lnTo>
                      <a:lnTo>
                        <a:pt x="1629" y="653"/>
                      </a:lnTo>
                      <a:lnTo>
                        <a:pt x="1629" y="653"/>
                      </a:lnTo>
                      <a:lnTo>
                        <a:pt x="1629" y="645"/>
                      </a:lnTo>
                      <a:lnTo>
                        <a:pt x="1632" y="636"/>
                      </a:lnTo>
                      <a:lnTo>
                        <a:pt x="1636" y="629"/>
                      </a:lnTo>
                      <a:lnTo>
                        <a:pt x="1641" y="624"/>
                      </a:lnTo>
                      <a:lnTo>
                        <a:pt x="1646" y="618"/>
                      </a:lnTo>
                      <a:lnTo>
                        <a:pt x="1655" y="615"/>
                      </a:lnTo>
                      <a:lnTo>
                        <a:pt x="1662" y="611"/>
                      </a:lnTo>
                      <a:lnTo>
                        <a:pt x="1671" y="611"/>
                      </a:lnTo>
                      <a:lnTo>
                        <a:pt x="1764" y="611"/>
                      </a:lnTo>
                      <a:lnTo>
                        <a:pt x="1764" y="611"/>
                      </a:lnTo>
                      <a:lnTo>
                        <a:pt x="1773" y="611"/>
                      </a:lnTo>
                      <a:lnTo>
                        <a:pt x="1781" y="615"/>
                      </a:lnTo>
                      <a:lnTo>
                        <a:pt x="1788" y="618"/>
                      </a:lnTo>
                      <a:lnTo>
                        <a:pt x="1794" y="624"/>
                      </a:lnTo>
                      <a:lnTo>
                        <a:pt x="1799" y="629"/>
                      </a:lnTo>
                      <a:lnTo>
                        <a:pt x="1803" y="636"/>
                      </a:lnTo>
                      <a:lnTo>
                        <a:pt x="1806" y="645"/>
                      </a:lnTo>
                      <a:lnTo>
                        <a:pt x="1806" y="653"/>
                      </a:lnTo>
                      <a:lnTo>
                        <a:pt x="1806" y="653"/>
                      </a:lnTo>
                      <a:lnTo>
                        <a:pt x="1806" y="662"/>
                      </a:lnTo>
                      <a:lnTo>
                        <a:pt x="1803" y="669"/>
                      </a:lnTo>
                      <a:lnTo>
                        <a:pt x="1799" y="676"/>
                      </a:lnTo>
                      <a:lnTo>
                        <a:pt x="1794" y="683"/>
                      </a:lnTo>
                      <a:lnTo>
                        <a:pt x="1788" y="689"/>
                      </a:lnTo>
                      <a:lnTo>
                        <a:pt x="1781" y="692"/>
                      </a:lnTo>
                      <a:lnTo>
                        <a:pt x="1773" y="694"/>
                      </a:lnTo>
                      <a:lnTo>
                        <a:pt x="1764" y="696"/>
                      </a:lnTo>
                      <a:lnTo>
                        <a:pt x="1671" y="696"/>
                      </a:lnTo>
                      <a:lnTo>
                        <a:pt x="1671" y="696"/>
                      </a:lnTo>
                      <a:close/>
                      <a:moveTo>
                        <a:pt x="260" y="233"/>
                      </a:moveTo>
                      <a:lnTo>
                        <a:pt x="260" y="233"/>
                      </a:lnTo>
                      <a:lnTo>
                        <a:pt x="267" y="239"/>
                      </a:lnTo>
                      <a:lnTo>
                        <a:pt x="272" y="244"/>
                      </a:lnTo>
                      <a:lnTo>
                        <a:pt x="278" y="251"/>
                      </a:lnTo>
                      <a:lnTo>
                        <a:pt x="279" y="258"/>
                      </a:lnTo>
                      <a:lnTo>
                        <a:pt x="281" y="267"/>
                      </a:lnTo>
                      <a:lnTo>
                        <a:pt x="281" y="274"/>
                      </a:lnTo>
                      <a:lnTo>
                        <a:pt x="279" y="283"/>
                      </a:lnTo>
                      <a:lnTo>
                        <a:pt x="276" y="290"/>
                      </a:lnTo>
                      <a:lnTo>
                        <a:pt x="276" y="290"/>
                      </a:lnTo>
                      <a:lnTo>
                        <a:pt x="271" y="297"/>
                      </a:lnTo>
                      <a:lnTo>
                        <a:pt x="265" y="304"/>
                      </a:lnTo>
                      <a:lnTo>
                        <a:pt x="258" y="307"/>
                      </a:lnTo>
                      <a:lnTo>
                        <a:pt x="249" y="311"/>
                      </a:lnTo>
                      <a:lnTo>
                        <a:pt x="242" y="311"/>
                      </a:lnTo>
                      <a:lnTo>
                        <a:pt x="234" y="311"/>
                      </a:lnTo>
                      <a:lnTo>
                        <a:pt x="227" y="309"/>
                      </a:lnTo>
                      <a:lnTo>
                        <a:pt x="218" y="306"/>
                      </a:lnTo>
                      <a:lnTo>
                        <a:pt x="137" y="258"/>
                      </a:lnTo>
                      <a:lnTo>
                        <a:pt x="137" y="258"/>
                      </a:lnTo>
                      <a:lnTo>
                        <a:pt x="130" y="255"/>
                      </a:lnTo>
                      <a:lnTo>
                        <a:pt x="125" y="248"/>
                      </a:lnTo>
                      <a:lnTo>
                        <a:pt x="119" y="241"/>
                      </a:lnTo>
                      <a:lnTo>
                        <a:pt x="118" y="233"/>
                      </a:lnTo>
                      <a:lnTo>
                        <a:pt x="116" y="225"/>
                      </a:lnTo>
                      <a:lnTo>
                        <a:pt x="116" y="218"/>
                      </a:lnTo>
                      <a:lnTo>
                        <a:pt x="118" y="209"/>
                      </a:lnTo>
                      <a:lnTo>
                        <a:pt x="121" y="202"/>
                      </a:lnTo>
                      <a:lnTo>
                        <a:pt x="121" y="202"/>
                      </a:lnTo>
                      <a:lnTo>
                        <a:pt x="126" y="195"/>
                      </a:lnTo>
                      <a:lnTo>
                        <a:pt x="132" y="190"/>
                      </a:lnTo>
                      <a:lnTo>
                        <a:pt x="139" y="184"/>
                      </a:lnTo>
                      <a:lnTo>
                        <a:pt x="148" y="183"/>
                      </a:lnTo>
                      <a:lnTo>
                        <a:pt x="155" y="181"/>
                      </a:lnTo>
                      <a:lnTo>
                        <a:pt x="163" y="181"/>
                      </a:lnTo>
                      <a:lnTo>
                        <a:pt x="170" y="183"/>
                      </a:lnTo>
                      <a:lnTo>
                        <a:pt x="179" y="186"/>
                      </a:lnTo>
                      <a:lnTo>
                        <a:pt x="260" y="233"/>
                      </a:lnTo>
                      <a:lnTo>
                        <a:pt x="260" y="233"/>
                      </a:lnTo>
                      <a:close/>
                      <a:moveTo>
                        <a:pt x="218" y="999"/>
                      </a:moveTo>
                      <a:lnTo>
                        <a:pt x="218" y="999"/>
                      </a:lnTo>
                      <a:lnTo>
                        <a:pt x="227" y="996"/>
                      </a:lnTo>
                      <a:lnTo>
                        <a:pt x="234" y="994"/>
                      </a:lnTo>
                      <a:lnTo>
                        <a:pt x="242" y="994"/>
                      </a:lnTo>
                      <a:lnTo>
                        <a:pt x="249" y="996"/>
                      </a:lnTo>
                      <a:lnTo>
                        <a:pt x="258" y="999"/>
                      </a:lnTo>
                      <a:lnTo>
                        <a:pt x="265" y="1003"/>
                      </a:lnTo>
                      <a:lnTo>
                        <a:pt x="271" y="1008"/>
                      </a:lnTo>
                      <a:lnTo>
                        <a:pt x="276" y="1015"/>
                      </a:lnTo>
                      <a:lnTo>
                        <a:pt x="276" y="1015"/>
                      </a:lnTo>
                      <a:lnTo>
                        <a:pt x="279" y="1022"/>
                      </a:lnTo>
                      <a:lnTo>
                        <a:pt x="281" y="1031"/>
                      </a:lnTo>
                      <a:lnTo>
                        <a:pt x="281" y="1040"/>
                      </a:lnTo>
                      <a:lnTo>
                        <a:pt x="279" y="1047"/>
                      </a:lnTo>
                      <a:lnTo>
                        <a:pt x="278" y="1056"/>
                      </a:lnTo>
                      <a:lnTo>
                        <a:pt x="272" y="1061"/>
                      </a:lnTo>
                      <a:lnTo>
                        <a:pt x="267" y="1068"/>
                      </a:lnTo>
                      <a:lnTo>
                        <a:pt x="260" y="1073"/>
                      </a:lnTo>
                      <a:lnTo>
                        <a:pt x="179" y="1121"/>
                      </a:lnTo>
                      <a:lnTo>
                        <a:pt x="179" y="1121"/>
                      </a:lnTo>
                      <a:lnTo>
                        <a:pt x="170" y="1124"/>
                      </a:lnTo>
                      <a:lnTo>
                        <a:pt x="163" y="1126"/>
                      </a:lnTo>
                      <a:lnTo>
                        <a:pt x="155" y="1126"/>
                      </a:lnTo>
                      <a:lnTo>
                        <a:pt x="148" y="1124"/>
                      </a:lnTo>
                      <a:lnTo>
                        <a:pt x="139" y="1121"/>
                      </a:lnTo>
                      <a:lnTo>
                        <a:pt x="132" y="1117"/>
                      </a:lnTo>
                      <a:lnTo>
                        <a:pt x="126" y="1112"/>
                      </a:lnTo>
                      <a:lnTo>
                        <a:pt x="121" y="1105"/>
                      </a:lnTo>
                      <a:lnTo>
                        <a:pt x="121" y="1105"/>
                      </a:lnTo>
                      <a:lnTo>
                        <a:pt x="118" y="1096"/>
                      </a:lnTo>
                      <a:lnTo>
                        <a:pt x="116" y="1089"/>
                      </a:lnTo>
                      <a:lnTo>
                        <a:pt x="116" y="1080"/>
                      </a:lnTo>
                      <a:lnTo>
                        <a:pt x="118" y="1073"/>
                      </a:lnTo>
                      <a:lnTo>
                        <a:pt x="119" y="1064"/>
                      </a:lnTo>
                      <a:lnTo>
                        <a:pt x="125" y="1057"/>
                      </a:lnTo>
                      <a:lnTo>
                        <a:pt x="130" y="1052"/>
                      </a:lnTo>
                      <a:lnTo>
                        <a:pt x="137" y="1047"/>
                      </a:lnTo>
                      <a:lnTo>
                        <a:pt x="218" y="999"/>
                      </a:lnTo>
                      <a:lnTo>
                        <a:pt x="218" y="999"/>
                      </a:lnTo>
                      <a:close/>
                      <a:moveTo>
                        <a:pt x="137" y="611"/>
                      </a:moveTo>
                      <a:lnTo>
                        <a:pt x="137" y="611"/>
                      </a:lnTo>
                      <a:lnTo>
                        <a:pt x="144" y="611"/>
                      </a:lnTo>
                      <a:lnTo>
                        <a:pt x="153" y="615"/>
                      </a:lnTo>
                      <a:lnTo>
                        <a:pt x="160" y="618"/>
                      </a:lnTo>
                      <a:lnTo>
                        <a:pt x="167" y="624"/>
                      </a:lnTo>
                      <a:lnTo>
                        <a:pt x="172" y="629"/>
                      </a:lnTo>
                      <a:lnTo>
                        <a:pt x="176" y="636"/>
                      </a:lnTo>
                      <a:lnTo>
                        <a:pt x="177" y="645"/>
                      </a:lnTo>
                      <a:lnTo>
                        <a:pt x="179" y="653"/>
                      </a:lnTo>
                      <a:lnTo>
                        <a:pt x="179" y="653"/>
                      </a:lnTo>
                      <a:lnTo>
                        <a:pt x="177" y="662"/>
                      </a:lnTo>
                      <a:lnTo>
                        <a:pt x="176" y="669"/>
                      </a:lnTo>
                      <a:lnTo>
                        <a:pt x="172" y="676"/>
                      </a:lnTo>
                      <a:lnTo>
                        <a:pt x="167" y="683"/>
                      </a:lnTo>
                      <a:lnTo>
                        <a:pt x="160" y="689"/>
                      </a:lnTo>
                      <a:lnTo>
                        <a:pt x="153" y="692"/>
                      </a:lnTo>
                      <a:lnTo>
                        <a:pt x="144" y="694"/>
                      </a:lnTo>
                      <a:lnTo>
                        <a:pt x="137" y="696"/>
                      </a:lnTo>
                      <a:lnTo>
                        <a:pt x="42" y="696"/>
                      </a:lnTo>
                      <a:lnTo>
                        <a:pt x="42" y="696"/>
                      </a:lnTo>
                      <a:lnTo>
                        <a:pt x="33" y="694"/>
                      </a:lnTo>
                      <a:lnTo>
                        <a:pt x="26" y="692"/>
                      </a:lnTo>
                      <a:lnTo>
                        <a:pt x="19" y="689"/>
                      </a:lnTo>
                      <a:lnTo>
                        <a:pt x="12" y="683"/>
                      </a:lnTo>
                      <a:lnTo>
                        <a:pt x="7" y="676"/>
                      </a:lnTo>
                      <a:lnTo>
                        <a:pt x="4" y="669"/>
                      </a:lnTo>
                      <a:lnTo>
                        <a:pt x="2" y="662"/>
                      </a:lnTo>
                      <a:lnTo>
                        <a:pt x="0" y="653"/>
                      </a:lnTo>
                      <a:lnTo>
                        <a:pt x="0" y="653"/>
                      </a:lnTo>
                      <a:lnTo>
                        <a:pt x="2" y="645"/>
                      </a:lnTo>
                      <a:lnTo>
                        <a:pt x="4" y="636"/>
                      </a:lnTo>
                      <a:lnTo>
                        <a:pt x="7" y="629"/>
                      </a:lnTo>
                      <a:lnTo>
                        <a:pt x="12" y="624"/>
                      </a:lnTo>
                      <a:lnTo>
                        <a:pt x="19" y="618"/>
                      </a:lnTo>
                      <a:lnTo>
                        <a:pt x="26" y="615"/>
                      </a:lnTo>
                      <a:lnTo>
                        <a:pt x="33" y="611"/>
                      </a:lnTo>
                      <a:lnTo>
                        <a:pt x="42" y="611"/>
                      </a:lnTo>
                      <a:lnTo>
                        <a:pt x="137" y="611"/>
                      </a:lnTo>
                      <a:lnTo>
                        <a:pt x="137" y="611"/>
                      </a:lnTo>
                      <a:close/>
                      <a:moveTo>
                        <a:pt x="587" y="465"/>
                      </a:moveTo>
                      <a:lnTo>
                        <a:pt x="587" y="465"/>
                      </a:lnTo>
                      <a:lnTo>
                        <a:pt x="585" y="457"/>
                      </a:lnTo>
                      <a:lnTo>
                        <a:pt x="585" y="450"/>
                      </a:lnTo>
                      <a:lnTo>
                        <a:pt x="587" y="441"/>
                      </a:lnTo>
                      <a:lnTo>
                        <a:pt x="590" y="434"/>
                      </a:lnTo>
                      <a:lnTo>
                        <a:pt x="594" y="427"/>
                      </a:lnTo>
                      <a:lnTo>
                        <a:pt x="601" y="421"/>
                      </a:lnTo>
                      <a:lnTo>
                        <a:pt x="608" y="416"/>
                      </a:lnTo>
                      <a:lnTo>
                        <a:pt x="615" y="413"/>
                      </a:lnTo>
                      <a:lnTo>
                        <a:pt x="615" y="413"/>
                      </a:lnTo>
                      <a:lnTo>
                        <a:pt x="624" y="413"/>
                      </a:lnTo>
                      <a:lnTo>
                        <a:pt x="631" y="413"/>
                      </a:lnTo>
                      <a:lnTo>
                        <a:pt x="639" y="414"/>
                      </a:lnTo>
                      <a:lnTo>
                        <a:pt x="647" y="416"/>
                      </a:lnTo>
                      <a:lnTo>
                        <a:pt x="654" y="421"/>
                      </a:lnTo>
                      <a:lnTo>
                        <a:pt x="659" y="427"/>
                      </a:lnTo>
                      <a:lnTo>
                        <a:pt x="664" y="434"/>
                      </a:lnTo>
                      <a:lnTo>
                        <a:pt x="668" y="443"/>
                      </a:lnTo>
                      <a:lnTo>
                        <a:pt x="690" y="525"/>
                      </a:lnTo>
                      <a:lnTo>
                        <a:pt x="690" y="525"/>
                      </a:lnTo>
                      <a:lnTo>
                        <a:pt x="734" y="509"/>
                      </a:lnTo>
                      <a:lnTo>
                        <a:pt x="780" y="497"/>
                      </a:lnTo>
                      <a:lnTo>
                        <a:pt x="780" y="497"/>
                      </a:lnTo>
                      <a:lnTo>
                        <a:pt x="782" y="497"/>
                      </a:lnTo>
                      <a:lnTo>
                        <a:pt x="782" y="497"/>
                      </a:lnTo>
                      <a:lnTo>
                        <a:pt x="820" y="490"/>
                      </a:lnTo>
                      <a:lnTo>
                        <a:pt x="861" y="486"/>
                      </a:lnTo>
                      <a:lnTo>
                        <a:pt x="861" y="423"/>
                      </a:lnTo>
                      <a:lnTo>
                        <a:pt x="861" y="423"/>
                      </a:lnTo>
                      <a:lnTo>
                        <a:pt x="863" y="414"/>
                      </a:lnTo>
                      <a:lnTo>
                        <a:pt x="864" y="406"/>
                      </a:lnTo>
                      <a:lnTo>
                        <a:pt x="868" y="399"/>
                      </a:lnTo>
                      <a:lnTo>
                        <a:pt x="873" y="393"/>
                      </a:lnTo>
                      <a:lnTo>
                        <a:pt x="880" y="388"/>
                      </a:lnTo>
                      <a:lnTo>
                        <a:pt x="887" y="385"/>
                      </a:lnTo>
                      <a:lnTo>
                        <a:pt x="894" y="381"/>
                      </a:lnTo>
                      <a:lnTo>
                        <a:pt x="903" y="381"/>
                      </a:lnTo>
                      <a:lnTo>
                        <a:pt x="903" y="381"/>
                      </a:lnTo>
                      <a:lnTo>
                        <a:pt x="912" y="381"/>
                      </a:lnTo>
                      <a:lnTo>
                        <a:pt x="921" y="385"/>
                      </a:lnTo>
                      <a:lnTo>
                        <a:pt x="928" y="388"/>
                      </a:lnTo>
                      <a:lnTo>
                        <a:pt x="933" y="393"/>
                      </a:lnTo>
                      <a:lnTo>
                        <a:pt x="938" y="399"/>
                      </a:lnTo>
                      <a:lnTo>
                        <a:pt x="942" y="406"/>
                      </a:lnTo>
                      <a:lnTo>
                        <a:pt x="945" y="414"/>
                      </a:lnTo>
                      <a:lnTo>
                        <a:pt x="945" y="423"/>
                      </a:lnTo>
                      <a:lnTo>
                        <a:pt x="945" y="486"/>
                      </a:lnTo>
                      <a:lnTo>
                        <a:pt x="945" y="486"/>
                      </a:lnTo>
                      <a:lnTo>
                        <a:pt x="986" y="490"/>
                      </a:lnTo>
                      <a:lnTo>
                        <a:pt x="1026" y="497"/>
                      </a:lnTo>
                      <a:lnTo>
                        <a:pt x="1026" y="499"/>
                      </a:lnTo>
                      <a:lnTo>
                        <a:pt x="1026" y="497"/>
                      </a:lnTo>
                      <a:lnTo>
                        <a:pt x="1026" y="497"/>
                      </a:lnTo>
                      <a:lnTo>
                        <a:pt x="1072" y="509"/>
                      </a:lnTo>
                      <a:lnTo>
                        <a:pt x="1116" y="525"/>
                      </a:lnTo>
                      <a:lnTo>
                        <a:pt x="1140" y="443"/>
                      </a:lnTo>
                      <a:lnTo>
                        <a:pt x="1140" y="443"/>
                      </a:lnTo>
                      <a:lnTo>
                        <a:pt x="1144" y="434"/>
                      </a:lnTo>
                      <a:lnTo>
                        <a:pt x="1147" y="427"/>
                      </a:lnTo>
                      <a:lnTo>
                        <a:pt x="1152" y="421"/>
                      </a:lnTo>
                      <a:lnTo>
                        <a:pt x="1160" y="416"/>
                      </a:lnTo>
                      <a:lnTo>
                        <a:pt x="1167" y="414"/>
                      </a:lnTo>
                      <a:lnTo>
                        <a:pt x="1175" y="413"/>
                      </a:lnTo>
                      <a:lnTo>
                        <a:pt x="1184" y="413"/>
                      </a:lnTo>
                      <a:lnTo>
                        <a:pt x="1191" y="413"/>
                      </a:lnTo>
                      <a:lnTo>
                        <a:pt x="1191" y="413"/>
                      </a:lnTo>
                      <a:lnTo>
                        <a:pt x="1200" y="416"/>
                      </a:lnTo>
                      <a:lnTo>
                        <a:pt x="1207" y="421"/>
                      </a:lnTo>
                      <a:lnTo>
                        <a:pt x="1212" y="427"/>
                      </a:lnTo>
                      <a:lnTo>
                        <a:pt x="1217" y="434"/>
                      </a:lnTo>
                      <a:lnTo>
                        <a:pt x="1221" y="441"/>
                      </a:lnTo>
                      <a:lnTo>
                        <a:pt x="1221" y="450"/>
                      </a:lnTo>
                      <a:lnTo>
                        <a:pt x="1223" y="457"/>
                      </a:lnTo>
                      <a:lnTo>
                        <a:pt x="1221" y="465"/>
                      </a:lnTo>
                      <a:lnTo>
                        <a:pt x="1066" y="994"/>
                      </a:lnTo>
                      <a:lnTo>
                        <a:pt x="1066" y="994"/>
                      </a:lnTo>
                      <a:lnTo>
                        <a:pt x="1063" y="1003"/>
                      </a:lnTo>
                      <a:lnTo>
                        <a:pt x="1058" y="1010"/>
                      </a:lnTo>
                      <a:lnTo>
                        <a:pt x="1052" y="1015"/>
                      </a:lnTo>
                      <a:lnTo>
                        <a:pt x="1045" y="1021"/>
                      </a:lnTo>
                      <a:lnTo>
                        <a:pt x="1038" y="1022"/>
                      </a:lnTo>
                      <a:lnTo>
                        <a:pt x="1031" y="1024"/>
                      </a:lnTo>
                      <a:lnTo>
                        <a:pt x="1022" y="1026"/>
                      </a:lnTo>
                      <a:lnTo>
                        <a:pt x="1014" y="1024"/>
                      </a:lnTo>
                      <a:lnTo>
                        <a:pt x="1014" y="1024"/>
                      </a:lnTo>
                      <a:lnTo>
                        <a:pt x="1007" y="1021"/>
                      </a:lnTo>
                      <a:lnTo>
                        <a:pt x="1000" y="1015"/>
                      </a:lnTo>
                      <a:lnTo>
                        <a:pt x="993" y="1010"/>
                      </a:lnTo>
                      <a:lnTo>
                        <a:pt x="989" y="1003"/>
                      </a:lnTo>
                      <a:lnTo>
                        <a:pt x="986" y="996"/>
                      </a:lnTo>
                      <a:lnTo>
                        <a:pt x="984" y="989"/>
                      </a:lnTo>
                      <a:lnTo>
                        <a:pt x="984" y="980"/>
                      </a:lnTo>
                      <a:lnTo>
                        <a:pt x="986" y="971"/>
                      </a:lnTo>
                      <a:lnTo>
                        <a:pt x="1093" y="606"/>
                      </a:lnTo>
                      <a:lnTo>
                        <a:pt x="1093" y="606"/>
                      </a:lnTo>
                      <a:lnTo>
                        <a:pt x="1052" y="592"/>
                      </a:lnTo>
                      <a:lnTo>
                        <a:pt x="1008" y="580"/>
                      </a:lnTo>
                      <a:lnTo>
                        <a:pt x="1008" y="580"/>
                      </a:lnTo>
                      <a:lnTo>
                        <a:pt x="1008" y="580"/>
                      </a:lnTo>
                      <a:lnTo>
                        <a:pt x="979" y="574"/>
                      </a:lnTo>
                      <a:lnTo>
                        <a:pt x="945" y="571"/>
                      </a:lnTo>
                      <a:lnTo>
                        <a:pt x="945" y="674"/>
                      </a:lnTo>
                      <a:lnTo>
                        <a:pt x="945" y="674"/>
                      </a:lnTo>
                      <a:lnTo>
                        <a:pt x="945" y="681"/>
                      </a:lnTo>
                      <a:lnTo>
                        <a:pt x="942" y="690"/>
                      </a:lnTo>
                      <a:lnTo>
                        <a:pt x="938" y="697"/>
                      </a:lnTo>
                      <a:lnTo>
                        <a:pt x="933" y="703"/>
                      </a:lnTo>
                      <a:lnTo>
                        <a:pt x="928" y="708"/>
                      </a:lnTo>
                      <a:lnTo>
                        <a:pt x="921" y="713"/>
                      </a:lnTo>
                      <a:lnTo>
                        <a:pt x="912" y="715"/>
                      </a:lnTo>
                      <a:lnTo>
                        <a:pt x="903" y="717"/>
                      </a:lnTo>
                      <a:lnTo>
                        <a:pt x="903" y="717"/>
                      </a:lnTo>
                      <a:lnTo>
                        <a:pt x="894" y="715"/>
                      </a:lnTo>
                      <a:lnTo>
                        <a:pt x="887" y="713"/>
                      </a:lnTo>
                      <a:lnTo>
                        <a:pt x="880" y="708"/>
                      </a:lnTo>
                      <a:lnTo>
                        <a:pt x="873" y="703"/>
                      </a:lnTo>
                      <a:lnTo>
                        <a:pt x="868" y="697"/>
                      </a:lnTo>
                      <a:lnTo>
                        <a:pt x="864" y="690"/>
                      </a:lnTo>
                      <a:lnTo>
                        <a:pt x="863" y="681"/>
                      </a:lnTo>
                      <a:lnTo>
                        <a:pt x="861" y="674"/>
                      </a:lnTo>
                      <a:lnTo>
                        <a:pt x="861" y="571"/>
                      </a:lnTo>
                      <a:lnTo>
                        <a:pt x="861" y="571"/>
                      </a:lnTo>
                      <a:lnTo>
                        <a:pt x="829" y="574"/>
                      </a:lnTo>
                      <a:lnTo>
                        <a:pt x="799" y="580"/>
                      </a:lnTo>
                      <a:lnTo>
                        <a:pt x="799" y="580"/>
                      </a:lnTo>
                      <a:lnTo>
                        <a:pt x="798" y="580"/>
                      </a:lnTo>
                      <a:lnTo>
                        <a:pt x="798" y="580"/>
                      </a:lnTo>
                      <a:lnTo>
                        <a:pt x="755" y="592"/>
                      </a:lnTo>
                      <a:lnTo>
                        <a:pt x="715" y="606"/>
                      </a:lnTo>
                      <a:lnTo>
                        <a:pt x="822" y="971"/>
                      </a:lnTo>
                      <a:lnTo>
                        <a:pt x="822" y="971"/>
                      </a:lnTo>
                      <a:lnTo>
                        <a:pt x="822" y="980"/>
                      </a:lnTo>
                      <a:lnTo>
                        <a:pt x="822" y="989"/>
                      </a:lnTo>
                      <a:lnTo>
                        <a:pt x="820" y="996"/>
                      </a:lnTo>
                      <a:lnTo>
                        <a:pt x="819" y="1003"/>
                      </a:lnTo>
                      <a:lnTo>
                        <a:pt x="813" y="1010"/>
                      </a:lnTo>
                      <a:lnTo>
                        <a:pt x="808" y="1015"/>
                      </a:lnTo>
                      <a:lnTo>
                        <a:pt x="801" y="1021"/>
                      </a:lnTo>
                      <a:lnTo>
                        <a:pt x="792" y="1024"/>
                      </a:lnTo>
                      <a:lnTo>
                        <a:pt x="792" y="1024"/>
                      </a:lnTo>
                      <a:lnTo>
                        <a:pt x="785" y="1026"/>
                      </a:lnTo>
                      <a:lnTo>
                        <a:pt x="777" y="1024"/>
                      </a:lnTo>
                      <a:lnTo>
                        <a:pt x="768" y="1022"/>
                      </a:lnTo>
                      <a:lnTo>
                        <a:pt x="761" y="1021"/>
                      </a:lnTo>
                      <a:lnTo>
                        <a:pt x="754" y="1015"/>
                      </a:lnTo>
                      <a:lnTo>
                        <a:pt x="748" y="1010"/>
                      </a:lnTo>
                      <a:lnTo>
                        <a:pt x="743" y="1003"/>
                      </a:lnTo>
                      <a:lnTo>
                        <a:pt x="741" y="994"/>
                      </a:lnTo>
                      <a:lnTo>
                        <a:pt x="587" y="465"/>
                      </a:lnTo>
                      <a:lnTo>
                        <a:pt x="587" y="465"/>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tx1"/>
                    </a:solidFill>
                  </a:endParaRPr>
                </a:p>
              </p:txBody>
            </p:sp>
            <p:sp>
              <p:nvSpPr>
                <p:cNvPr id="80" name="Oval 79"/>
                <p:cNvSpPr/>
                <p:nvPr/>
              </p:nvSpPr>
              <p:spPr>
                <a:xfrm>
                  <a:off x="4178417" y="3500097"/>
                  <a:ext cx="786390" cy="78639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grpSp>
        </p:grpSp>
      </p:gr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 calcmode="lin" valueType="num">
                                      <p:cBhvr>
                                        <p:cTn id="9" dur="500" fill="hold"/>
                                        <p:tgtEl>
                                          <p:spTgt spid="87"/>
                                        </p:tgtEl>
                                        <p:attrNameLst>
                                          <p:attrName>style.rotation</p:attrName>
                                        </p:attrNameLst>
                                      </p:cBhvr>
                                      <p:tavLst>
                                        <p:tav tm="0">
                                          <p:val>
                                            <p:fltVal val="360"/>
                                          </p:val>
                                        </p:tav>
                                        <p:tav tm="100000">
                                          <p:val>
                                            <p:fltVal val="0"/>
                                          </p:val>
                                        </p:tav>
                                      </p:tavLst>
                                    </p:anim>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ppt_w*0.05"/>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anim calcmode="lin" valueType="num">
                                      <p:cBhvr>
                                        <p:cTn id="17" dur="500" fill="hold"/>
                                        <p:tgtEl>
                                          <p:spTgt spid="14"/>
                                        </p:tgtEl>
                                        <p:attrNameLst>
                                          <p:attrName>ppt_x</p:attrName>
                                        </p:attrNameLst>
                                      </p:cBhvr>
                                      <p:tavLst>
                                        <p:tav tm="0">
                                          <p:val>
                                            <p:strVal val="#ppt_x-.2"/>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Effect transition="in" filter="fade">
                                      <p:cBhvr>
                                        <p:cTn id="19" dur="500"/>
                                        <p:tgtEl>
                                          <p:spTgt spid="14"/>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ppt_w*0.05"/>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anim calcmode="lin" valueType="num">
                                      <p:cBhvr>
                                        <p:cTn id="24" dur="500" fill="hold"/>
                                        <p:tgtEl>
                                          <p:spTgt spid="8"/>
                                        </p:tgtEl>
                                        <p:attrNameLst>
                                          <p:attrName>ppt_x</p:attrName>
                                        </p:attrNameLst>
                                      </p:cBhvr>
                                      <p:tavLst>
                                        <p:tav tm="0">
                                          <p:val>
                                            <p:strVal val="#ppt_x-.2"/>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Effect transition="in" filter="fade">
                                      <p:cBhvr>
                                        <p:cTn id="26" dur="500"/>
                                        <p:tgtEl>
                                          <p:spTgt spid="8"/>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strVal val="#ppt_w*0.05"/>
                                          </p:val>
                                        </p:tav>
                                        <p:tav tm="100000">
                                          <p:val>
                                            <p:strVal val="#ppt_w"/>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anim calcmode="lin" valueType="num">
                                      <p:cBhvr>
                                        <p:cTn id="31" dur="500" fill="hold"/>
                                        <p:tgtEl>
                                          <p:spTgt spid="18"/>
                                        </p:tgtEl>
                                        <p:attrNameLst>
                                          <p:attrName>ppt_x</p:attrName>
                                        </p:attrNameLst>
                                      </p:cBhvr>
                                      <p:tavLst>
                                        <p:tav tm="0">
                                          <p:val>
                                            <p:strVal val="#ppt_x-.2"/>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strVal val="#ppt_w*0.05"/>
                                          </p:val>
                                        </p:tav>
                                        <p:tav tm="100000">
                                          <p:val>
                                            <p:strVal val="#ppt_w"/>
                                          </p:val>
                                        </p:tav>
                                      </p:tavLst>
                                    </p:anim>
                                    <p:anim calcmode="lin" valueType="num">
                                      <p:cBhvr>
                                        <p:cTn id="39" dur="500" fill="hold"/>
                                        <p:tgtEl>
                                          <p:spTgt spid="24"/>
                                        </p:tgtEl>
                                        <p:attrNameLst>
                                          <p:attrName>ppt_h</p:attrName>
                                        </p:attrNameLst>
                                      </p:cBhvr>
                                      <p:tavLst>
                                        <p:tav tm="0">
                                          <p:val>
                                            <p:strVal val="#ppt_h"/>
                                          </p:val>
                                        </p:tav>
                                        <p:tav tm="100000">
                                          <p:val>
                                            <p:strVal val="#ppt_h"/>
                                          </p:val>
                                        </p:tav>
                                      </p:tavLst>
                                    </p:anim>
                                    <p:anim calcmode="lin" valueType="num">
                                      <p:cBhvr>
                                        <p:cTn id="40" dur="500" fill="hold"/>
                                        <p:tgtEl>
                                          <p:spTgt spid="24"/>
                                        </p:tgtEl>
                                        <p:attrNameLst>
                                          <p:attrName>ppt_x</p:attrName>
                                        </p:attrNameLst>
                                      </p:cBhvr>
                                      <p:tavLst>
                                        <p:tav tm="0">
                                          <p:val>
                                            <p:strVal val="#ppt_x-.2"/>
                                          </p:val>
                                        </p:tav>
                                        <p:tav tm="100000">
                                          <p:val>
                                            <p:strVal val="#ppt_x"/>
                                          </p:val>
                                        </p:tav>
                                      </p:tavLst>
                                    </p:anim>
                                    <p:anim calcmode="lin" valueType="num">
                                      <p:cBhvr>
                                        <p:cTn id="41" dur="500" fill="hold"/>
                                        <p:tgtEl>
                                          <p:spTgt spid="24"/>
                                        </p:tgtEl>
                                        <p:attrNameLst>
                                          <p:attrName>ppt_y</p:attrName>
                                        </p:attrNameLst>
                                      </p:cBhvr>
                                      <p:tavLst>
                                        <p:tav tm="0">
                                          <p:val>
                                            <p:strVal val="#ppt_y"/>
                                          </p:val>
                                        </p:tav>
                                        <p:tav tm="100000">
                                          <p:val>
                                            <p:strVal val="#ppt_y"/>
                                          </p:val>
                                        </p:tav>
                                      </p:tavLst>
                                    </p:anim>
                                    <p:animEffect transition="in" filter="fade">
                                      <p:cBhvr>
                                        <p:cTn id="42" dur="500"/>
                                        <p:tgtEl>
                                          <p:spTgt spid="24"/>
                                        </p:tgtEl>
                                      </p:cBhvr>
                                    </p:animEffect>
                                  </p:childTnLst>
                                </p:cTn>
                              </p:par>
                              <p:par>
                                <p:cTn id="43" presetID="54" presetClass="entr" presetSubtype="0" accel="10000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strVal val="#ppt_w*0.05"/>
                                          </p:val>
                                        </p:tav>
                                        <p:tav tm="100000">
                                          <p:val>
                                            <p:strVal val="#ppt_w"/>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anim calcmode="lin" valueType="num">
                                      <p:cBhvr>
                                        <p:cTn id="47" dur="500" fill="hold"/>
                                        <p:tgtEl>
                                          <p:spTgt spid="11"/>
                                        </p:tgtEl>
                                        <p:attrNameLst>
                                          <p:attrName>ppt_x</p:attrName>
                                        </p:attrNameLst>
                                      </p:cBhvr>
                                      <p:tavLst>
                                        <p:tav tm="0">
                                          <p:val>
                                            <p:strVal val="#ppt_x-.2"/>
                                          </p:val>
                                        </p:tav>
                                        <p:tav tm="100000">
                                          <p:val>
                                            <p:strVal val="#ppt_x"/>
                                          </p:val>
                                        </p:tav>
                                      </p:tavLst>
                                    </p:anim>
                                    <p:anim calcmode="lin" valueType="num">
                                      <p:cBhvr>
                                        <p:cTn id="48" dur="500" fill="hold"/>
                                        <p:tgtEl>
                                          <p:spTgt spid="11"/>
                                        </p:tgtEl>
                                        <p:attrNameLst>
                                          <p:attrName>ppt_y</p:attrName>
                                        </p:attrNameLst>
                                      </p:cBhvr>
                                      <p:tavLst>
                                        <p:tav tm="0">
                                          <p:val>
                                            <p:strVal val="#ppt_y"/>
                                          </p:val>
                                        </p:tav>
                                        <p:tav tm="100000">
                                          <p:val>
                                            <p:strVal val="#ppt_y"/>
                                          </p:val>
                                        </p:tav>
                                      </p:tavLst>
                                    </p:anim>
                                    <p:animEffect transition="in" filter="fade">
                                      <p:cBhvr>
                                        <p:cTn id="49" dur="500"/>
                                        <p:tgtEl>
                                          <p:spTgt spid="11"/>
                                        </p:tgtEl>
                                      </p:cBhvr>
                                    </p:animEffect>
                                  </p:childTnLst>
                                </p:cTn>
                              </p:par>
                              <p:par>
                                <p:cTn id="50" presetID="54" presetClass="entr" presetSubtype="0" accel="10000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strVal val="#ppt_w*0.05"/>
                                          </p:val>
                                        </p:tav>
                                        <p:tav tm="100000">
                                          <p:val>
                                            <p:strVal val="#ppt_w"/>
                                          </p:val>
                                        </p:tav>
                                      </p:tavLst>
                                    </p:anim>
                                    <p:anim calcmode="lin" valueType="num">
                                      <p:cBhvr>
                                        <p:cTn id="53" dur="500" fill="hold"/>
                                        <p:tgtEl>
                                          <p:spTgt spid="29"/>
                                        </p:tgtEl>
                                        <p:attrNameLst>
                                          <p:attrName>ppt_h</p:attrName>
                                        </p:attrNameLst>
                                      </p:cBhvr>
                                      <p:tavLst>
                                        <p:tav tm="0">
                                          <p:val>
                                            <p:strVal val="#ppt_h"/>
                                          </p:val>
                                        </p:tav>
                                        <p:tav tm="100000">
                                          <p:val>
                                            <p:strVal val="#ppt_h"/>
                                          </p:val>
                                        </p:tav>
                                      </p:tavLst>
                                    </p:anim>
                                    <p:anim calcmode="lin" valueType="num">
                                      <p:cBhvr>
                                        <p:cTn id="54" dur="500" fill="hold"/>
                                        <p:tgtEl>
                                          <p:spTgt spid="29"/>
                                        </p:tgtEl>
                                        <p:attrNameLst>
                                          <p:attrName>ppt_x</p:attrName>
                                        </p:attrNameLst>
                                      </p:cBhvr>
                                      <p:tavLst>
                                        <p:tav tm="0">
                                          <p:val>
                                            <p:strVal val="#ppt_x-.2"/>
                                          </p:val>
                                        </p:tav>
                                        <p:tav tm="100000">
                                          <p:val>
                                            <p:strVal val="#ppt_x"/>
                                          </p:val>
                                        </p:tav>
                                      </p:tavLst>
                                    </p:anim>
                                    <p:anim calcmode="lin" valueType="num">
                                      <p:cBhvr>
                                        <p:cTn id="55" dur="500" fill="hold"/>
                                        <p:tgtEl>
                                          <p:spTgt spid="29"/>
                                        </p:tgtEl>
                                        <p:attrNameLst>
                                          <p:attrName>ppt_y</p:attrName>
                                        </p:attrNameLst>
                                      </p:cBhvr>
                                      <p:tavLst>
                                        <p:tav tm="0">
                                          <p:val>
                                            <p:strVal val="#ppt_y"/>
                                          </p:val>
                                        </p:tav>
                                        <p:tav tm="100000">
                                          <p:val>
                                            <p:strVal val="#ppt_y"/>
                                          </p:val>
                                        </p:tav>
                                      </p:tavLst>
                                    </p:anim>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6385"/>
                                        </p:tgtEl>
                                        <p:attrNameLst>
                                          <p:attrName>style.visibility</p:attrName>
                                        </p:attrNameLst>
                                      </p:cBhvr>
                                      <p:to>
                                        <p:strVal val="visible"/>
                                      </p:to>
                                    </p:set>
                                    <p:anim calcmode="lin" valueType="num">
                                      <p:cBhvr>
                                        <p:cTn id="61" dur="500" fill="hold"/>
                                        <p:tgtEl>
                                          <p:spTgt spid="16385"/>
                                        </p:tgtEl>
                                        <p:attrNameLst>
                                          <p:attrName>ppt_x</p:attrName>
                                        </p:attrNameLst>
                                      </p:cBhvr>
                                      <p:tavLst>
                                        <p:tav tm="0">
                                          <p:val>
                                            <p:strVal val="#ppt_x-.2"/>
                                          </p:val>
                                        </p:tav>
                                        <p:tav tm="100000">
                                          <p:val>
                                            <p:strVal val="#ppt_x"/>
                                          </p:val>
                                        </p:tav>
                                      </p:tavLst>
                                    </p:anim>
                                    <p:anim calcmode="lin" valueType="num">
                                      <p:cBhvr>
                                        <p:cTn id="62"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63" dur="500"/>
                                        <p:tgtEl>
                                          <p:spTgt spid="16385"/>
                                        </p:tgtEl>
                                      </p:cBhvr>
                                    </p:animEffect>
                                  </p:childTnLst>
                                </p:cTn>
                              </p:par>
                            </p:childTnLst>
                          </p:cTn>
                        </p:par>
                        <p:par>
                          <p:cTn id="64" fill="hold">
                            <p:stCondLst>
                              <p:cond delay="500"/>
                            </p:stCondLst>
                            <p:childTnLst>
                              <p:par>
                                <p:cTn id="65" presetID="53" presetClass="entr" presetSubtype="16"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35" presetClass="path" presetSubtype="0" accel="50000" decel="50000" fill="hold" nodeType="withEffect">
                                  <p:stCondLst>
                                    <p:cond delay="0"/>
                                  </p:stCondLst>
                                  <p:childTnLst>
                                    <p:animMotion origin="layout" path="M 0 -4.44444E-6 L -0.52956 -4.44444E-6 " pathEditMode="relative" rAng="0" ptsTypes="AA">
                                      <p:cBhvr>
                                        <p:cTn id="71"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28"/>
          <p:cNvSpPr/>
          <p:nvPr/>
        </p:nvSpPr>
        <p:spPr>
          <a:xfrm>
            <a:off x="600" y="2611967"/>
            <a:ext cx="4838700" cy="1712384"/>
          </a:xfrm>
          <a:custGeom>
            <a:avLst/>
            <a:gdLst/>
            <a:ahLst/>
            <a:cxnLst/>
            <a:rect l="0" t="0" r="0" b="0"/>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6"/>
          </a:solidFill>
          <a:ln w="9525">
            <a:noFill/>
          </a:ln>
        </p:spPr>
        <p:txBody>
          <a:bodyPr/>
          <a:lstStyle/>
          <a:p>
            <a:endParaRPr lang="zh-CN" altLang="en-US" sz="2400"/>
          </a:p>
        </p:txBody>
      </p:sp>
      <p:sp>
        <p:nvSpPr>
          <p:cNvPr id="19" name="TextBox 4"/>
          <p:cNvSpPr txBox="1"/>
          <p:nvPr/>
        </p:nvSpPr>
        <p:spPr bwMode="auto">
          <a:xfrm>
            <a:off x="1530950" y="2802467"/>
            <a:ext cx="1501140" cy="904875"/>
          </a:xfrm>
          <a:prstGeom prst="rect">
            <a:avLst/>
          </a:prstGeom>
          <a:noFill/>
        </p:spPr>
        <p:txBody>
          <a:bodyPr wrap="none">
            <a:spAutoFit/>
          </a:bodyPr>
          <a:lstStyle/>
          <a:p>
            <a:pPr fontAlgn="auto">
              <a:spcBef>
                <a:spcPts val="0"/>
              </a:spcBef>
              <a:spcAft>
                <a:spcPts val="0"/>
              </a:spcAft>
              <a:defRPr/>
            </a:pPr>
            <a:r>
              <a:rPr lang="zh-CN" altLang="en-US" sz="5335" strike="noStrike" kern="0" spc="-150" noProof="1">
                <a:ln w="1905">
                  <a:noFill/>
                </a:ln>
                <a:solidFill>
                  <a:schemeClr val="bg1"/>
                </a:solidFill>
                <a:latin typeface="方正大黑简体" panose="02010601030101010101" pitchFamily="65" charset="-122"/>
                <a:ea typeface="方正大黑简体" panose="02010601030101010101" pitchFamily="65" charset="-122"/>
                <a:cs typeface="+mn-cs"/>
              </a:rPr>
              <a:t>目录</a:t>
            </a:r>
            <a:endParaRPr lang="zh-CN" altLang="en-US" sz="5335" strike="noStrike" kern="0" spc="-150" noProof="1">
              <a:ln w="1905">
                <a:noFill/>
              </a:ln>
              <a:solidFill>
                <a:schemeClr val="bg1"/>
              </a:solidFill>
              <a:latin typeface="方正大黑简体" panose="02010601030101010101" pitchFamily="65" charset="-122"/>
              <a:ea typeface="方正大黑简体" panose="02010601030101010101" pitchFamily="65" charset="-122"/>
            </a:endParaRPr>
          </a:p>
        </p:txBody>
      </p:sp>
      <p:sp>
        <p:nvSpPr>
          <p:cNvPr id="20" name="TextBox 5"/>
          <p:cNvSpPr txBox="1"/>
          <p:nvPr/>
        </p:nvSpPr>
        <p:spPr>
          <a:xfrm>
            <a:off x="1333995" y="3566584"/>
            <a:ext cx="2080895" cy="526415"/>
          </a:xfrm>
          <a:prstGeom prst="rect">
            <a:avLst/>
          </a:prstGeom>
          <a:noFill/>
          <a:ln w="9525">
            <a:noFill/>
          </a:ln>
        </p:spPr>
        <p:txBody>
          <a:bodyPr wrap="none" anchor="t">
            <a:spAutoFit/>
          </a:bodyPr>
          <a:lstStyle/>
          <a:p>
            <a:pPr lvl="0" algn="ctr"/>
            <a:r>
              <a:rPr lang="en-US" altLang="zh-CN" sz="2665" b="1" dirty="0">
                <a:solidFill>
                  <a:schemeClr val="bg1"/>
                </a:solidFill>
                <a:latin typeface="微软雅黑" panose="020B0503020204020204" charset="-122"/>
                <a:ea typeface="微软雅黑" panose="020B0503020204020204" charset="-122"/>
              </a:rPr>
              <a:t>CONTENTS</a:t>
            </a:r>
            <a:endParaRPr lang="zh-CN" altLang="en-US" sz="2665" b="1" dirty="0">
              <a:solidFill>
                <a:schemeClr val="bg1"/>
              </a:solidFill>
              <a:latin typeface="微软雅黑" panose="020B0503020204020204" charset="-122"/>
              <a:ea typeface="微软雅黑" panose="020B0503020204020204" charset="-122"/>
            </a:endParaRPr>
          </a:p>
        </p:txBody>
      </p:sp>
      <p:sp>
        <p:nvSpPr>
          <p:cNvPr id="21" name="TextBox 7"/>
          <p:cNvSpPr txBox="1"/>
          <p:nvPr/>
        </p:nvSpPr>
        <p:spPr bwMode="auto">
          <a:xfrm>
            <a:off x="4631867" y="1254125"/>
            <a:ext cx="2895600" cy="52641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665" b="1" i="0" u="none" strike="noStrike" kern="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rPr>
              <a:t>在此输入标题内容</a:t>
            </a:r>
          </a:p>
        </p:txBody>
      </p:sp>
      <p:sp>
        <p:nvSpPr>
          <p:cNvPr id="25" name="TextBox 8"/>
          <p:cNvSpPr txBox="1"/>
          <p:nvPr/>
        </p:nvSpPr>
        <p:spPr bwMode="auto">
          <a:xfrm>
            <a:off x="4631867" y="1797050"/>
            <a:ext cx="3840480" cy="35242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在此录入此部分的内容及说明，简单扼要</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29" name="TextBox 9"/>
          <p:cNvSpPr txBox="1"/>
          <p:nvPr/>
        </p:nvSpPr>
        <p:spPr bwMode="auto">
          <a:xfrm>
            <a:off x="5950550" y="3707342"/>
            <a:ext cx="2895600" cy="526415"/>
          </a:xfrm>
          <a:prstGeom prst="rect">
            <a:avLst/>
          </a:prstGeom>
          <a:noFill/>
        </p:spPr>
        <p:txBody>
          <a:bodyPr wrap="none">
            <a:spAutoFit/>
          </a:bodyPr>
          <a:lstStyle/>
          <a:p>
            <a:pPr lvl="0" fontAlgn="auto">
              <a:defRPr/>
            </a:pPr>
            <a:r>
              <a:rPr kumimoji="0" lang="zh-CN" altLang="en-US" sz="2665" b="1" i="0" u="none" strike="noStrike" kern="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rPr>
              <a:t>在此</a:t>
            </a:r>
            <a:r>
              <a:rPr lang="zh-CN" altLang="en-US" sz="2665" b="1" strike="noStrike" kern="0" noProof="1">
                <a:solidFill>
                  <a:schemeClr val="accent6"/>
                </a:solidFill>
                <a:latin typeface="微软雅黑" panose="020B0503020204020204" charset="-122"/>
                <a:ea typeface="微软雅黑" panose="020B0503020204020204" charset="-122"/>
                <a:cs typeface="+mn-cs"/>
              </a:rPr>
              <a:t>输入标题内容</a:t>
            </a:r>
          </a:p>
        </p:txBody>
      </p:sp>
      <p:sp>
        <p:nvSpPr>
          <p:cNvPr id="37" name="TextBox 10"/>
          <p:cNvSpPr txBox="1"/>
          <p:nvPr/>
        </p:nvSpPr>
        <p:spPr bwMode="auto">
          <a:xfrm>
            <a:off x="5950550" y="4201583"/>
            <a:ext cx="3840480" cy="35242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在此录入此部分的内容及说明，简单扼要</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38" name="TextBox 11"/>
          <p:cNvSpPr txBox="1"/>
          <p:nvPr/>
        </p:nvSpPr>
        <p:spPr bwMode="auto">
          <a:xfrm>
            <a:off x="5317667" y="2513542"/>
            <a:ext cx="2895600" cy="526415"/>
          </a:xfrm>
          <a:prstGeom prst="rect">
            <a:avLst/>
          </a:prstGeom>
          <a:noFill/>
        </p:spPr>
        <p:txBody>
          <a:bodyPr wrap="none">
            <a:spAutoFit/>
          </a:bodyPr>
          <a:lstStyle/>
          <a:p>
            <a:pPr lvl="0" fontAlgn="auto">
              <a:defRPr/>
            </a:pPr>
            <a:r>
              <a:rPr kumimoji="0" lang="zh-CN" altLang="en-US" sz="2665" b="1" i="0" u="none" strike="noStrike" kern="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rPr>
              <a:t>在此</a:t>
            </a:r>
            <a:r>
              <a:rPr lang="zh-CN" altLang="en-US" sz="2665" b="1" strike="noStrike" kern="0" noProof="1">
                <a:solidFill>
                  <a:schemeClr val="accent6"/>
                </a:solidFill>
                <a:latin typeface="微软雅黑" panose="020B0503020204020204" charset="-122"/>
                <a:ea typeface="微软雅黑" panose="020B0503020204020204" charset="-122"/>
                <a:cs typeface="+mn-cs"/>
              </a:rPr>
              <a:t>输入标题内容</a:t>
            </a:r>
          </a:p>
        </p:txBody>
      </p:sp>
      <p:sp>
        <p:nvSpPr>
          <p:cNvPr id="39" name="TextBox 12"/>
          <p:cNvSpPr txBox="1"/>
          <p:nvPr/>
        </p:nvSpPr>
        <p:spPr bwMode="auto">
          <a:xfrm>
            <a:off x="5317667" y="3007783"/>
            <a:ext cx="3840480" cy="35242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在此录入此部分的内容及说明，简单扼要</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0" name="TextBox 13"/>
          <p:cNvSpPr txBox="1"/>
          <p:nvPr/>
        </p:nvSpPr>
        <p:spPr bwMode="auto">
          <a:xfrm>
            <a:off x="6562267" y="4904317"/>
            <a:ext cx="2895600" cy="526415"/>
          </a:xfrm>
          <a:prstGeom prst="rect">
            <a:avLst/>
          </a:prstGeom>
          <a:noFill/>
        </p:spPr>
        <p:txBody>
          <a:bodyPr wrap="none">
            <a:spAutoFit/>
          </a:bodyPr>
          <a:lstStyle/>
          <a:p>
            <a:pPr lvl="0" fontAlgn="auto">
              <a:defRPr/>
            </a:pPr>
            <a:r>
              <a:rPr kumimoji="0" lang="zh-CN" altLang="en-US" sz="2665" b="1" i="0" u="none" strike="noStrike" kern="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rPr>
              <a:t>在此</a:t>
            </a:r>
            <a:r>
              <a:rPr lang="zh-CN" altLang="en-US" sz="2665" b="1" strike="noStrike" kern="0" noProof="1">
                <a:solidFill>
                  <a:schemeClr val="accent6"/>
                </a:solidFill>
                <a:latin typeface="微软雅黑" panose="020B0503020204020204" charset="-122"/>
                <a:ea typeface="微软雅黑" panose="020B0503020204020204" charset="-122"/>
                <a:cs typeface="+mn-cs"/>
              </a:rPr>
              <a:t>输入标题内容</a:t>
            </a:r>
          </a:p>
        </p:txBody>
      </p:sp>
      <p:sp>
        <p:nvSpPr>
          <p:cNvPr id="41" name="TextBox 14"/>
          <p:cNvSpPr txBox="1"/>
          <p:nvPr/>
        </p:nvSpPr>
        <p:spPr bwMode="auto">
          <a:xfrm>
            <a:off x="6574967" y="5386917"/>
            <a:ext cx="3840480" cy="35242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在此录入此部分的内容及说明，简单扼要</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8" name="TextBox 15"/>
          <p:cNvSpPr txBox="1"/>
          <p:nvPr/>
        </p:nvSpPr>
        <p:spPr>
          <a:xfrm>
            <a:off x="3725934" y="1221317"/>
            <a:ext cx="805180" cy="911225"/>
          </a:xfrm>
          <a:prstGeom prst="rect">
            <a:avLst/>
          </a:prstGeom>
          <a:noFill/>
          <a:ln w="9525">
            <a:noFill/>
          </a:ln>
        </p:spPr>
        <p:txBody>
          <a:bodyPr wrap="none" anchor="t">
            <a:spAutoFit/>
          </a:bodyPr>
          <a:lstStyle/>
          <a:p>
            <a:pPr lvl="0"/>
            <a:r>
              <a:rPr lang="en-US" altLang="zh-CN" sz="5335" dirty="0">
                <a:solidFill>
                  <a:schemeClr val="accent6"/>
                </a:solidFill>
                <a:latin typeface="Impact" panose="020B0806030902050204" pitchFamily="34" charset="0"/>
                <a:ea typeface="宋体" panose="02010600030101010101" pitchFamily="2" charset="-122"/>
              </a:rPr>
              <a:t>01</a:t>
            </a:r>
          </a:p>
        </p:txBody>
      </p:sp>
      <p:sp>
        <p:nvSpPr>
          <p:cNvPr id="49" name="TextBox 16"/>
          <p:cNvSpPr txBox="1"/>
          <p:nvPr/>
        </p:nvSpPr>
        <p:spPr>
          <a:xfrm>
            <a:off x="4415967" y="2472267"/>
            <a:ext cx="887095" cy="911225"/>
          </a:xfrm>
          <a:prstGeom prst="rect">
            <a:avLst/>
          </a:prstGeom>
          <a:noFill/>
          <a:ln w="9525">
            <a:noFill/>
          </a:ln>
        </p:spPr>
        <p:txBody>
          <a:bodyPr wrap="none" anchor="t">
            <a:spAutoFit/>
          </a:bodyPr>
          <a:lstStyle/>
          <a:p>
            <a:pPr lvl="0"/>
            <a:r>
              <a:rPr lang="en-US" altLang="zh-CN" sz="5335" dirty="0">
                <a:solidFill>
                  <a:schemeClr val="accent6"/>
                </a:solidFill>
                <a:latin typeface="Impact" panose="020B0806030902050204" pitchFamily="34" charset="0"/>
                <a:ea typeface="宋体" panose="02010600030101010101" pitchFamily="2" charset="-122"/>
              </a:rPr>
              <a:t>02</a:t>
            </a:r>
          </a:p>
        </p:txBody>
      </p:sp>
      <p:sp>
        <p:nvSpPr>
          <p:cNvPr id="50" name="TextBox 17"/>
          <p:cNvSpPr txBox="1"/>
          <p:nvPr/>
        </p:nvSpPr>
        <p:spPr>
          <a:xfrm>
            <a:off x="5129284" y="3621617"/>
            <a:ext cx="906145" cy="911225"/>
          </a:xfrm>
          <a:prstGeom prst="rect">
            <a:avLst/>
          </a:prstGeom>
          <a:noFill/>
          <a:ln w="9525">
            <a:noFill/>
          </a:ln>
        </p:spPr>
        <p:txBody>
          <a:bodyPr wrap="none" anchor="t">
            <a:spAutoFit/>
          </a:bodyPr>
          <a:lstStyle/>
          <a:p>
            <a:pPr lvl="0"/>
            <a:r>
              <a:rPr lang="en-US" altLang="zh-CN" sz="5335" dirty="0">
                <a:solidFill>
                  <a:schemeClr val="accent6"/>
                </a:solidFill>
                <a:latin typeface="Impact" panose="020B0806030902050204" pitchFamily="34" charset="0"/>
                <a:ea typeface="宋体" panose="02010600030101010101" pitchFamily="2" charset="-122"/>
              </a:rPr>
              <a:t>03</a:t>
            </a:r>
          </a:p>
        </p:txBody>
      </p:sp>
      <p:sp>
        <p:nvSpPr>
          <p:cNvPr id="51" name="TextBox 18"/>
          <p:cNvSpPr txBox="1"/>
          <p:nvPr/>
        </p:nvSpPr>
        <p:spPr>
          <a:xfrm>
            <a:off x="5681734" y="4802717"/>
            <a:ext cx="885190" cy="911225"/>
          </a:xfrm>
          <a:prstGeom prst="rect">
            <a:avLst/>
          </a:prstGeom>
          <a:noFill/>
          <a:ln w="9525">
            <a:noFill/>
          </a:ln>
        </p:spPr>
        <p:txBody>
          <a:bodyPr wrap="none" anchor="t">
            <a:spAutoFit/>
          </a:bodyPr>
          <a:lstStyle/>
          <a:p>
            <a:pPr lvl="0"/>
            <a:r>
              <a:rPr lang="en-US" altLang="zh-CN" sz="5335" dirty="0">
                <a:solidFill>
                  <a:schemeClr val="accent6"/>
                </a:solidFill>
                <a:latin typeface="Impact" panose="020B0806030902050204" pitchFamily="34" charset="0"/>
                <a:ea typeface="宋体" panose="02010600030101010101" pitchFamily="2" charset="-122"/>
              </a:rPr>
              <a:t>04</a:t>
            </a:r>
          </a:p>
        </p:txBody>
      </p:sp>
      <p:sp>
        <p:nvSpPr>
          <p:cNvPr id="52" name="矩形 34"/>
          <p:cNvSpPr/>
          <p:nvPr/>
        </p:nvSpPr>
        <p:spPr>
          <a:xfrm>
            <a:off x="9316051" y="2605617"/>
            <a:ext cx="2895600" cy="1718733"/>
          </a:xfrm>
          <a:custGeom>
            <a:avLst/>
            <a:gdLst/>
            <a:ahLst/>
            <a:cxnLst>
              <a:cxn ang="0">
                <a:pos x="0" y="0"/>
              </a:cxn>
              <a:cxn ang="0">
                <a:pos x="2170177" y="0"/>
              </a:cxn>
              <a:cxn ang="0">
                <a:pos x="2170177" y="1287555"/>
              </a:cxn>
              <a:cxn ang="0">
                <a:pos x="745008" y="1287555"/>
              </a:cxn>
              <a:cxn ang="0">
                <a:pos x="0" y="0"/>
              </a:cxn>
            </a:cxnLst>
            <a:rect l="0" t="0" r="0" b="0"/>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6"/>
          </a:solidFill>
          <a:ln w="9525">
            <a:noFill/>
          </a:ln>
        </p:spPr>
        <p:txBody>
          <a:bodyPr/>
          <a:lstStyle/>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right)">
                                      <p:cBhvr>
                                        <p:cTn id="10" dur="500"/>
                                        <p:tgtEl>
                                          <p:spTgt spid="5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 calcmode="lin" valueType="num">
                                      <p:cBhvr>
                                        <p:cTn id="27" dur="500" fill="hold"/>
                                        <p:tgtEl>
                                          <p:spTgt spid="48"/>
                                        </p:tgtEl>
                                        <p:attrNameLst>
                                          <p:attrName>style.rotation</p:attrName>
                                        </p:attrNameLst>
                                      </p:cBhvr>
                                      <p:tavLst>
                                        <p:tav tm="0">
                                          <p:val>
                                            <p:fltVal val="360"/>
                                          </p:val>
                                        </p:tav>
                                        <p:tav tm="100000">
                                          <p:val>
                                            <p:fltVal val="0"/>
                                          </p:val>
                                        </p:tav>
                                      </p:tavLst>
                                    </p:anim>
                                    <p:animEffect transition="in" filter="fade">
                                      <p:cBhvr>
                                        <p:cTn id="28" dur="500"/>
                                        <p:tgtEl>
                                          <p:spTgt spid="48"/>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9" presetClass="entr" presetSubtype="0" decel="10000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ppt_w</p:attrName>
                                        </p:attrNameLst>
                                      </p:cBhvr>
                                      <p:tavLst>
                                        <p:tav tm="0">
                                          <p:val>
                                            <p:fltVal val="0"/>
                                          </p:val>
                                        </p:tav>
                                        <p:tav tm="100000">
                                          <p:val>
                                            <p:strVal val="#ppt_w"/>
                                          </p:val>
                                        </p:tav>
                                      </p:tavLst>
                                    </p:anim>
                                    <p:anim calcmode="lin" valueType="num">
                                      <p:cBhvr>
                                        <p:cTn id="44" dur="500" fill="hold"/>
                                        <p:tgtEl>
                                          <p:spTgt spid="49"/>
                                        </p:tgtEl>
                                        <p:attrNameLst>
                                          <p:attrName>ppt_h</p:attrName>
                                        </p:attrNameLst>
                                      </p:cBhvr>
                                      <p:tavLst>
                                        <p:tav tm="0">
                                          <p:val>
                                            <p:fltVal val="0"/>
                                          </p:val>
                                        </p:tav>
                                        <p:tav tm="100000">
                                          <p:val>
                                            <p:strVal val="#ppt_h"/>
                                          </p:val>
                                        </p:tav>
                                      </p:tavLst>
                                    </p:anim>
                                    <p:anim calcmode="lin" valueType="num">
                                      <p:cBhvr>
                                        <p:cTn id="45" dur="500" fill="hold"/>
                                        <p:tgtEl>
                                          <p:spTgt spid="49"/>
                                        </p:tgtEl>
                                        <p:attrNameLst>
                                          <p:attrName>style.rotation</p:attrName>
                                        </p:attrNameLst>
                                      </p:cBhvr>
                                      <p:tavLst>
                                        <p:tav tm="0">
                                          <p:val>
                                            <p:fltVal val="360"/>
                                          </p:val>
                                        </p:tav>
                                        <p:tav tm="100000">
                                          <p:val>
                                            <p:fltVal val="0"/>
                                          </p:val>
                                        </p:tav>
                                      </p:tavLst>
                                    </p:anim>
                                    <p:animEffect transition="in" filter="fade">
                                      <p:cBhvr>
                                        <p:cTn id="46" dur="500"/>
                                        <p:tgtEl>
                                          <p:spTgt spid="49"/>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anim calcmode="lin" valueType="num">
                                      <p:cBhvr>
                                        <p:cTn id="50" dur="500" fill="hold"/>
                                        <p:tgtEl>
                                          <p:spTgt spid="38"/>
                                        </p:tgtEl>
                                        <p:attrNameLst>
                                          <p:attrName>ppt_x</p:attrName>
                                        </p:attrNameLst>
                                      </p:cBhvr>
                                      <p:tavLst>
                                        <p:tav tm="0">
                                          <p:val>
                                            <p:strVal val="#ppt_x"/>
                                          </p:val>
                                        </p:tav>
                                        <p:tav tm="100000">
                                          <p:val>
                                            <p:strVal val="#ppt_x"/>
                                          </p:val>
                                        </p:tav>
                                      </p:tavLst>
                                    </p:anim>
                                    <p:anim calcmode="lin" valueType="num">
                                      <p:cBhvr>
                                        <p:cTn id="51" dur="500" fill="hold"/>
                                        <p:tgtEl>
                                          <p:spTgt spid="3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30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strVal val="#ppt_x"/>
                                          </p:val>
                                        </p:tav>
                                        <p:tav tm="100000">
                                          <p:val>
                                            <p:strVal val="#ppt_x"/>
                                          </p:val>
                                        </p:tav>
                                      </p:tavLst>
                                    </p:anim>
                                    <p:anim calcmode="lin" valueType="num">
                                      <p:cBhvr>
                                        <p:cTn id="56" dur="500" fill="hold"/>
                                        <p:tgtEl>
                                          <p:spTgt spid="39"/>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9" presetClass="entr" presetSubtype="0" decel="100000"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500" fill="hold"/>
                                        <p:tgtEl>
                                          <p:spTgt spid="50"/>
                                        </p:tgtEl>
                                        <p:attrNameLst>
                                          <p:attrName>ppt_w</p:attrName>
                                        </p:attrNameLst>
                                      </p:cBhvr>
                                      <p:tavLst>
                                        <p:tav tm="0">
                                          <p:val>
                                            <p:fltVal val="0"/>
                                          </p:val>
                                        </p:tav>
                                        <p:tav tm="100000">
                                          <p:val>
                                            <p:strVal val="#ppt_w"/>
                                          </p:val>
                                        </p:tav>
                                      </p:tavLst>
                                    </p:anim>
                                    <p:anim calcmode="lin" valueType="num">
                                      <p:cBhvr>
                                        <p:cTn id="61" dur="500" fill="hold"/>
                                        <p:tgtEl>
                                          <p:spTgt spid="50"/>
                                        </p:tgtEl>
                                        <p:attrNameLst>
                                          <p:attrName>ppt_h</p:attrName>
                                        </p:attrNameLst>
                                      </p:cBhvr>
                                      <p:tavLst>
                                        <p:tav tm="0">
                                          <p:val>
                                            <p:fltVal val="0"/>
                                          </p:val>
                                        </p:tav>
                                        <p:tav tm="100000">
                                          <p:val>
                                            <p:strVal val="#ppt_h"/>
                                          </p:val>
                                        </p:tav>
                                      </p:tavLst>
                                    </p:anim>
                                    <p:anim calcmode="lin" valueType="num">
                                      <p:cBhvr>
                                        <p:cTn id="62" dur="500" fill="hold"/>
                                        <p:tgtEl>
                                          <p:spTgt spid="50"/>
                                        </p:tgtEl>
                                        <p:attrNameLst>
                                          <p:attrName>style.rotation</p:attrName>
                                        </p:attrNameLst>
                                      </p:cBhvr>
                                      <p:tavLst>
                                        <p:tav tm="0">
                                          <p:val>
                                            <p:fltVal val="360"/>
                                          </p:val>
                                        </p:tav>
                                        <p:tav tm="100000">
                                          <p:val>
                                            <p:fltVal val="0"/>
                                          </p:val>
                                        </p:tav>
                                      </p:tavLst>
                                    </p:anim>
                                    <p:animEffect transition="in" filter="fade">
                                      <p:cBhvr>
                                        <p:cTn id="63" dur="500"/>
                                        <p:tgtEl>
                                          <p:spTgt spid="50"/>
                                        </p:tgtEl>
                                      </p:cBhvr>
                                    </p:animEffect>
                                  </p:childTnLst>
                                </p:cTn>
                              </p:par>
                              <p:par>
                                <p:cTn id="64" presetID="42" presetClass="entr" presetSubtype="0" fill="hold" grpId="0" nodeType="withEffect">
                                  <p:stCondLst>
                                    <p:cond delay="4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50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anim calcmode="lin" valueType="num">
                                      <p:cBhvr>
                                        <p:cTn id="72" dur="500" fill="hold"/>
                                        <p:tgtEl>
                                          <p:spTgt spid="37"/>
                                        </p:tgtEl>
                                        <p:attrNameLst>
                                          <p:attrName>ppt_x</p:attrName>
                                        </p:attrNameLst>
                                      </p:cBhvr>
                                      <p:tavLst>
                                        <p:tav tm="0">
                                          <p:val>
                                            <p:strVal val="#ppt_x"/>
                                          </p:val>
                                        </p:tav>
                                        <p:tav tm="100000">
                                          <p:val>
                                            <p:strVal val="#ppt_x"/>
                                          </p:val>
                                        </p:tav>
                                      </p:tavLst>
                                    </p:anim>
                                    <p:anim calcmode="lin" valueType="num">
                                      <p:cBhvr>
                                        <p:cTn id="73" dur="5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3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par>
                                <p:cTn id="81" presetID="42" presetClass="entr" presetSubtype="0" fill="hold" grpId="0" nodeType="withEffect">
                                  <p:stCondLst>
                                    <p:cond delay="60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anim calcmode="lin" valueType="num">
                                      <p:cBhvr>
                                        <p:cTn id="84" dur="500" fill="hold"/>
                                        <p:tgtEl>
                                          <p:spTgt spid="40"/>
                                        </p:tgtEl>
                                        <p:attrNameLst>
                                          <p:attrName>ppt_x</p:attrName>
                                        </p:attrNameLst>
                                      </p:cBhvr>
                                      <p:tavLst>
                                        <p:tav tm="0">
                                          <p:val>
                                            <p:strVal val="#ppt_x"/>
                                          </p:val>
                                        </p:tav>
                                        <p:tav tm="100000">
                                          <p:val>
                                            <p:strVal val="#ppt_x"/>
                                          </p:val>
                                        </p:tav>
                                      </p:tavLst>
                                    </p:anim>
                                    <p:anim calcmode="lin" valueType="num">
                                      <p:cBhvr>
                                        <p:cTn id="85" dur="500" fill="hold"/>
                                        <p:tgtEl>
                                          <p:spTgt spid="4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0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anim calcmode="lin" valueType="num">
                                      <p:cBhvr>
                                        <p:cTn id="89" dur="500" fill="hold"/>
                                        <p:tgtEl>
                                          <p:spTgt spid="41"/>
                                        </p:tgtEl>
                                        <p:attrNameLst>
                                          <p:attrName>ppt_x</p:attrName>
                                        </p:attrNameLst>
                                      </p:cBhvr>
                                      <p:tavLst>
                                        <p:tav tm="0">
                                          <p:val>
                                            <p:strVal val="#ppt_x"/>
                                          </p:val>
                                        </p:tav>
                                        <p:tav tm="100000">
                                          <p:val>
                                            <p:strVal val="#ppt_x"/>
                                          </p:val>
                                        </p:tav>
                                      </p:tavLst>
                                    </p:anim>
                                    <p:anim calcmode="lin" valueType="num">
                                      <p:cBhvr>
                                        <p:cTn id="90"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P spid="21" grpId="0"/>
      <p:bldP spid="25" grpId="0"/>
      <p:bldP spid="29" grpId="0"/>
      <p:bldP spid="37" grpId="0"/>
      <p:bldP spid="38" grpId="0"/>
      <p:bldP spid="39" grpId="0"/>
      <p:bldP spid="40" grpId="0"/>
      <p:bldP spid="41" grpId="0"/>
      <p:bldP spid="48" grpId="0"/>
      <p:bldP spid="49" grpId="0"/>
      <p:bldP spid="50" grpId="0"/>
      <p:bldP spid="51" grpId="0"/>
      <p:bldP spid="5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474210" y="4371975"/>
            <a:ext cx="678180" cy="740410"/>
          </a:xfrm>
          <a:prstGeom prst="ellipse">
            <a:avLst/>
          </a:prstGeom>
          <a:solidFill>
            <a:schemeClr val="accent6"/>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 name="椭圆 6"/>
          <p:cNvSpPr/>
          <p:nvPr/>
        </p:nvSpPr>
        <p:spPr>
          <a:xfrm>
            <a:off x="1852933" y="1617687"/>
            <a:ext cx="829826" cy="829826"/>
          </a:xfrm>
          <a:prstGeom prst="ellipse">
            <a:avLst/>
          </a:prstGeom>
          <a:solidFill>
            <a:schemeClr val="accent6"/>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 name="椭圆 7"/>
          <p:cNvSpPr/>
          <p:nvPr/>
        </p:nvSpPr>
        <p:spPr>
          <a:xfrm>
            <a:off x="1281297" y="3466776"/>
            <a:ext cx="770088" cy="770088"/>
          </a:xfrm>
          <a:prstGeom prst="ellipse">
            <a:avLst/>
          </a:prstGeom>
          <a:solidFill>
            <a:srgbClr val="7E7E7E"/>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9" name="椭圆 8"/>
          <p:cNvSpPr/>
          <p:nvPr/>
        </p:nvSpPr>
        <p:spPr>
          <a:xfrm>
            <a:off x="4051464" y="1546226"/>
            <a:ext cx="729411" cy="729411"/>
          </a:xfrm>
          <a:prstGeom prst="ellipse">
            <a:avLst/>
          </a:prstGeom>
          <a:solidFill>
            <a:srgbClr val="7E7E7E"/>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 name="椭圆 11"/>
          <p:cNvSpPr/>
          <p:nvPr/>
        </p:nvSpPr>
        <p:spPr>
          <a:xfrm>
            <a:off x="2578223" y="3993556"/>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 name="椭圆 13"/>
          <p:cNvSpPr/>
          <p:nvPr/>
        </p:nvSpPr>
        <p:spPr>
          <a:xfrm>
            <a:off x="4652145" y="3823999"/>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 name="椭圆 3"/>
          <p:cNvSpPr/>
          <p:nvPr/>
        </p:nvSpPr>
        <p:spPr>
          <a:xfrm>
            <a:off x="2551559" y="1880265"/>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accent6"/>
              </a:solidFill>
            </a:endParaRPr>
          </a:p>
        </p:txBody>
      </p:sp>
      <p:sp>
        <p:nvSpPr>
          <p:cNvPr id="17" name="文本框 16"/>
          <p:cNvSpPr txBox="1"/>
          <p:nvPr/>
        </p:nvSpPr>
        <p:spPr>
          <a:xfrm>
            <a:off x="3274366" y="2401662"/>
            <a:ext cx="1122680" cy="1070610"/>
          </a:xfrm>
          <a:prstGeom prst="rect">
            <a:avLst/>
          </a:prstGeom>
          <a:noFill/>
          <a:effectLst/>
        </p:spPr>
        <p:txBody>
          <a:bodyPr wrap="none" rtlCol="0">
            <a:spAutoFit/>
          </a:bodyPr>
          <a:lstStyle/>
          <a:p>
            <a:pPr algn="ctr"/>
            <a:r>
              <a:rPr lang="en-US" altLang="zh-CN" sz="6000" b="1" dirty="0">
                <a:solidFill>
                  <a:schemeClr val="accent6"/>
                </a:solidFill>
                <a:latin typeface="微软雅黑" panose="020B0503020204020204" charset="-122"/>
                <a:ea typeface="微软雅黑" panose="020B0503020204020204" charset="-122"/>
              </a:rPr>
              <a:t>04</a:t>
            </a:r>
          </a:p>
        </p:txBody>
      </p:sp>
      <p:sp>
        <p:nvSpPr>
          <p:cNvPr id="25" name="文本框 24"/>
          <p:cNvSpPr txBox="1"/>
          <p:nvPr/>
        </p:nvSpPr>
        <p:spPr>
          <a:xfrm>
            <a:off x="2662346" y="3428974"/>
            <a:ext cx="2346719" cy="548640"/>
          </a:xfrm>
          <a:prstGeom prst="rect">
            <a:avLst/>
          </a:prstGeom>
          <a:noFill/>
        </p:spPr>
        <p:txBody>
          <a:bodyPr wrap="square" rtlCol="0">
            <a:spAutoFit/>
          </a:bodyPr>
          <a:lstStyle/>
          <a:p>
            <a:pPr algn="ctr"/>
            <a:r>
              <a:rPr lang="en-US" altLang="zh-CN" sz="2800" dirty="0">
                <a:solidFill>
                  <a:schemeClr val="accent6"/>
                </a:solidFill>
                <a:latin typeface="微软雅黑" panose="020B0503020204020204" charset="-122"/>
                <a:ea typeface="微软雅黑" panose="020B0503020204020204" charset="-122"/>
                <a:cs typeface="Aharoni" panose="02010803020104030203" pitchFamily="2" charset="-79"/>
              </a:rPr>
              <a:t>PREFACE</a:t>
            </a:r>
          </a:p>
        </p:txBody>
      </p:sp>
      <p:sp>
        <p:nvSpPr>
          <p:cNvPr id="24" name="Text Box 2"/>
          <p:cNvSpPr txBox="1"/>
          <p:nvPr/>
        </p:nvSpPr>
        <p:spPr>
          <a:xfrm>
            <a:off x="5285071" y="2554605"/>
            <a:ext cx="6477000" cy="874395"/>
          </a:xfrm>
          <a:prstGeom prst="rect">
            <a:avLst/>
          </a:prstGeom>
          <a:noFill/>
          <a:ln w="9525">
            <a:noFill/>
          </a:ln>
        </p:spPr>
        <p:txBody>
          <a:bodyPr wrap="square" anchor="t">
            <a:spAutoFit/>
          </a:bodyPr>
          <a:lstStyle/>
          <a:p>
            <a:pPr lvl="0"/>
            <a:r>
              <a:rPr lang="zh-CN" altLang="en-US" sz="4800" b="1" dirty="0">
                <a:solidFill>
                  <a:schemeClr val="accent6"/>
                </a:solidFill>
                <a:latin typeface="微软雅黑" panose="020B0503020204020204" charset="-122"/>
                <a:ea typeface="微软雅黑" panose="020B0503020204020204" charset="-122"/>
              </a:rPr>
              <a:t>在此输入过渡页标题</a:t>
            </a:r>
          </a:p>
        </p:txBody>
      </p:sp>
      <p:sp>
        <p:nvSpPr>
          <p:cNvPr id="2" name="Text Box 2"/>
          <p:cNvSpPr txBox="1"/>
          <p:nvPr/>
        </p:nvSpPr>
        <p:spPr>
          <a:xfrm>
            <a:off x="5350687" y="3513456"/>
            <a:ext cx="6411384" cy="396240"/>
          </a:xfrm>
          <a:prstGeom prst="rect">
            <a:avLst/>
          </a:prstGeom>
          <a:noFill/>
          <a:ln w="9525">
            <a:noFill/>
          </a:ln>
        </p:spPr>
        <p:txBody>
          <a:bodyPr wrap="square" anchor="t">
            <a:spAutoFit/>
          </a:bodyPr>
          <a:lstStyle/>
          <a:p>
            <a:pPr lvl="0"/>
            <a:r>
              <a:rPr lang="zh-CN" altLang="en-US" sz="1865" dirty="0">
                <a:solidFill>
                  <a:schemeClr val="tx1"/>
                </a:solidFill>
                <a:latin typeface="微软雅黑" panose="020B0503020204020204" charset="-122"/>
                <a:ea typeface="微软雅黑" panose="020B0503020204020204" charset="-122"/>
              </a:rPr>
              <a:t>点击录入此部分的内容及说明，简单扼要。</a:t>
            </a:r>
          </a:p>
        </p:txBody>
      </p:sp>
      <p:cxnSp>
        <p:nvCxnSpPr>
          <p:cNvPr id="16" name="直接连接符 15"/>
          <p:cNvCxnSpPr/>
          <p:nvPr/>
        </p:nvCxnSpPr>
        <p:spPr>
          <a:xfrm>
            <a:off x="5474335" y="3429000"/>
            <a:ext cx="5429885"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250" fill="hold"/>
                                        <p:tgtEl>
                                          <p:spTgt spid="17"/>
                                        </p:tgtEl>
                                        <p:attrNameLst>
                                          <p:attrName>ppt_w</p:attrName>
                                        </p:attrNameLst>
                                      </p:cBhvr>
                                      <p:tavLst>
                                        <p:tav tm="0">
                                          <p:val>
                                            <p:fltVal val="0"/>
                                          </p:val>
                                        </p:tav>
                                        <p:tav tm="100000">
                                          <p:val>
                                            <p:strVal val="#ppt_w"/>
                                          </p:val>
                                        </p:tav>
                                      </p:tavLst>
                                    </p:anim>
                                    <p:anim calcmode="lin" valueType="num">
                                      <p:cBhvr>
                                        <p:cTn id="17" dur="250" fill="hold"/>
                                        <p:tgtEl>
                                          <p:spTgt spid="17"/>
                                        </p:tgtEl>
                                        <p:attrNameLst>
                                          <p:attrName>ppt_h</p:attrName>
                                        </p:attrNameLst>
                                      </p:cBhvr>
                                      <p:tavLst>
                                        <p:tav tm="0">
                                          <p:val>
                                            <p:fltVal val="0"/>
                                          </p:val>
                                        </p:tav>
                                        <p:tav tm="100000">
                                          <p:val>
                                            <p:strVal val="#ppt_h"/>
                                          </p:val>
                                        </p:tav>
                                      </p:tavLst>
                                    </p:anim>
                                    <p:animEffect transition="in" filter="fade">
                                      <p:cBhvr>
                                        <p:cTn id="18" dur="250"/>
                                        <p:tgtEl>
                                          <p:spTgt spid="17"/>
                                        </p:tgtEl>
                                      </p:cBhvr>
                                    </p:animEffect>
                                  </p:childTnLst>
                                </p:cTn>
                              </p:par>
                              <p:par>
                                <p:cTn id="19" presetID="6" presetClass="emph" presetSubtype="0" decel="100000" fill="hold" grpId="1" nodeType="withEffect">
                                  <p:stCondLst>
                                    <p:cond delay="600"/>
                                  </p:stCondLst>
                                  <p:childTnLst>
                                    <p:animScale>
                                      <p:cBhvr>
                                        <p:cTn id="20" dur="250" fill="hold"/>
                                        <p:tgtEl>
                                          <p:spTgt spid="17"/>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7"/>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250" fill="hold"/>
                                        <p:tgtEl>
                                          <p:spTgt spid="25"/>
                                        </p:tgtEl>
                                        <p:attrNameLst>
                                          <p:attrName>ppt_w</p:attrName>
                                        </p:attrNameLst>
                                      </p:cBhvr>
                                      <p:tavLst>
                                        <p:tav tm="0">
                                          <p:val>
                                            <p:fltVal val="0"/>
                                          </p:val>
                                        </p:tav>
                                        <p:tav tm="100000">
                                          <p:val>
                                            <p:strVal val="#ppt_w"/>
                                          </p:val>
                                        </p:tav>
                                      </p:tavLst>
                                    </p:anim>
                                    <p:anim calcmode="lin" valueType="num">
                                      <p:cBhvr>
                                        <p:cTn id="26" dur="250" fill="hold"/>
                                        <p:tgtEl>
                                          <p:spTgt spid="25"/>
                                        </p:tgtEl>
                                        <p:attrNameLst>
                                          <p:attrName>ppt_h</p:attrName>
                                        </p:attrNameLst>
                                      </p:cBhvr>
                                      <p:tavLst>
                                        <p:tav tm="0">
                                          <p:val>
                                            <p:fltVal val="0"/>
                                          </p:val>
                                        </p:tav>
                                        <p:tav tm="100000">
                                          <p:val>
                                            <p:strVal val="#ppt_h"/>
                                          </p:val>
                                        </p:tav>
                                      </p:tavLst>
                                    </p:anim>
                                    <p:animEffect transition="in" filter="fade">
                                      <p:cBhvr>
                                        <p:cTn id="27" dur="250"/>
                                        <p:tgtEl>
                                          <p:spTgt spid="25"/>
                                        </p:tgtEl>
                                      </p:cBhvr>
                                    </p:animEffect>
                                  </p:childTnLst>
                                </p:cTn>
                              </p:par>
                              <p:par>
                                <p:cTn id="28" presetID="6" presetClass="emph" presetSubtype="0" decel="100000" fill="hold" grpId="1" nodeType="withEffect">
                                  <p:stCondLst>
                                    <p:cond delay="800"/>
                                  </p:stCondLst>
                                  <p:childTnLst>
                                    <p:animScale>
                                      <p:cBhvr>
                                        <p:cTn id="29" dur="250" fill="hold"/>
                                        <p:tgtEl>
                                          <p:spTgt spid="25"/>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5"/>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12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4"/>
                                        </p:tgtEl>
                                        <p:attrNameLst>
                                          <p:attrName>style.visibility</p:attrName>
                                        </p:attrNameLst>
                                      </p:cBhvr>
                                      <p:to>
                                        <p:strVal val="visible"/>
                                      </p:to>
                                    </p:set>
                                    <p:anim calcmode="lin" valueType="num">
                                      <p:cBhvr>
                                        <p:cTn id="66"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7" dur="800" fill="hold"/>
                                        <p:tgtEl>
                                          <p:spTgt spid="24"/>
                                        </p:tgtEl>
                                        <p:attrNameLst>
                                          <p:attrName>ppt_y</p:attrName>
                                        </p:attrNameLst>
                                      </p:cBhvr>
                                      <p:tavLst>
                                        <p:tav tm="0">
                                          <p:val>
                                            <p:strVal val="#ppt_y"/>
                                          </p:val>
                                        </p:tav>
                                        <p:tav tm="100000">
                                          <p:val>
                                            <p:strVal val="#ppt_y"/>
                                          </p:val>
                                        </p:tav>
                                      </p:tavLst>
                                    </p:anim>
                                    <p:anim calcmode="lin" valueType="num">
                                      <p:cBhvr>
                                        <p:cTn id="68"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9"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800" tmFilter="0,0; .5, 1; 1, 1"/>
                                        <p:tgtEl>
                                          <p:spTgt spid="24"/>
                                        </p:tgtEl>
                                      </p:cBhvr>
                                    </p:animEffect>
                                  </p:childTnLst>
                                </p:cTn>
                              </p:par>
                            </p:childTnLst>
                          </p:cTn>
                        </p:par>
                        <p:par>
                          <p:cTn id="71" fill="hold">
                            <p:stCondLst>
                              <p:cond delay="3590"/>
                            </p:stCondLst>
                            <p:childTnLst>
                              <p:par>
                                <p:cTn id="72" presetID="22" presetClass="entr" presetSubtype="4" fill="hold" grpId="0"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par>
                          <p:cTn id="75" fill="hold">
                            <p:stCondLst>
                              <p:cond delay="4090"/>
                            </p:stCondLst>
                            <p:childTnLst>
                              <p:par>
                                <p:cTn id="76" presetID="53" presetClass="entr" presetSubtype="16"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par>
                                <p:cTn id="81" presetID="35" presetClass="path" presetSubtype="0" accel="50000" decel="50000" fill="hold" nodeType="withEffect">
                                  <p:stCondLst>
                                    <p:cond delay="0"/>
                                  </p:stCondLst>
                                  <p:childTnLst>
                                    <p:animMotion origin="layout" path="M 0 -4.44444E-6 L -0.52956 -4.44444E-6 " pathEditMode="relative" rAng="0" ptsTypes="AA">
                                      <p:cBhvr>
                                        <p:cTn id="82"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2" grpId="0" bldLvl="0" animBg="1"/>
      <p:bldP spid="14" grpId="0" bldLvl="0" animBg="1"/>
      <p:bldP spid="4" grpId="0" bldLvl="0" animBg="1"/>
      <p:bldP spid="4" grpId="1" bldLvl="0" animBg="1"/>
      <p:bldP spid="4" grpId="2" bldLvl="0" animBg="1"/>
      <p:bldP spid="17" grpId="0" bldLvl="0" animBg="1"/>
      <p:bldP spid="17" grpId="1" bldLvl="0" animBg="1"/>
      <p:bldP spid="17" grpId="2" bldLvl="0" animBg="1"/>
      <p:bldP spid="25" grpId="0"/>
      <p:bldP spid="25" grpId="1"/>
      <p:bldP spid="25" grpId="2"/>
      <p:bldP spid="2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차트 27"/>
          <p:cNvGraphicFramePr/>
          <p:nvPr/>
        </p:nvGraphicFramePr>
        <p:xfrm>
          <a:off x="1084226" y="2654301"/>
          <a:ext cx="10052333" cy="317564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7919226" y="1807786"/>
            <a:ext cx="3009959" cy="1032352"/>
            <a:chOff x="7919226" y="1807786"/>
            <a:chExt cx="3009959" cy="1032352"/>
          </a:xfrm>
        </p:grpSpPr>
        <p:grpSp>
          <p:nvGrpSpPr>
            <p:cNvPr id="15" name="Group 14"/>
            <p:cNvGrpSpPr/>
            <p:nvPr/>
          </p:nvGrpSpPr>
          <p:grpSpPr>
            <a:xfrm>
              <a:off x="7919226" y="1831210"/>
              <a:ext cx="643071" cy="643072"/>
              <a:chOff x="9759772" y="4141560"/>
              <a:chExt cx="581330" cy="581331"/>
            </a:xfrm>
          </p:grpSpPr>
          <p:sp>
            <p:nvSpPr>
              <p:cNvPr id="4" name="Teardrop 15"/>
              <p:cNvSpPr/>
              <p:nvPr/>
            </p:nvSpPr>
            <p:spPr>
              <a:xfrm rot="8100000">
                <a:off x="9759772" y="4141560"/>
                <a:ext cx="581330" cy="581331"/>
              </a:xfrm>
              <a:prstGeom prst="teardrop">
                <a:avLst/>
              </a:prstGeom>
              <a:solidFill>
                <a:srgbClr val="D6CF78"/>
              </a:solidFill>
              <a:ln w="15875">
                <a:gradFill flip="none" rotWithShape="1">
                  <a:gsLst>
                    <a:gs pos="24000">
                      <a:srgbClr val="EBEBEB"/>
                    </a:gs>
                    <a:gs pos="0">
                      <a:schemeClr val="bg1"/>
                    </a:gs>
                    <a:gs pos="100000">
                      <a:srgbClr val="A77000"/>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8" name="Freeform 17"/>
              <p:cNvSpPr>
                <a:spLocks noEditPoints="1"/>
              </p:cNvSpPr>
              <p:nvPr/>
            </p:nvSpPr>
            <p:spPr bwMode="auto">
              <a:xfrm>
                <a:off x="9880919" y="4262707"/>
                <a:ext cx="339036" cy="339036"/>
              </a:xfrm>
              <a:custGeom>
                <a:avLst/>
                <a:gdLst>
                  <a:gd name="T0" fmla="*/ 810 w 1799"/>
                  <a:gd name="T1" fmla="*/ 30 h 1799"/>
                  <a:gd name="T2" fmla="*/ 746 w 1799"/>
                  <a:gd name="T3" fmla="*/ 134 h 1799"/>
                  <a:gd name="T4" fmla="*/ 764 w 1799"/>
                  <a:gd name="T5" fmla="*/ 253 h 1799"/>
                  <a:gd name="T6" fmla="*/ 857 w 1799"/>
                  <a:gd name="T7" fmla="*/ 353 h 1799"/>
                  <a:gd name="T8" fmla="*/ 964 w 1799"/>
                  <a:gd name="T9" fmla="*/ 344 h 1799"/>
                  <a:gd name="T10" fmla="*/ 1045 w 1799"/>
                  <a:gd name="T11" fmla="*/ 230 h 1799"/>
                  <a:gd name="T12" fmla="*/ 1047 w 1799"/>
                  <a:gd name="T13" fmla="*/ 112 h 1799"/>
                  <a:gd name="T14" fmla="*/ 971 w 1799"/>
                  <a:gd name="T15" fmla="*/ 18 h 1799"/>
                  <a:gd name="T16" fmla="*/ 1003 w 1799"/>
                  <a:gd name="T17" fmla="*/ 430 h 1799"/>
                  <a:gd name="T18" fmla="*/ 1154 w 1799"/>
                  <a:gd name="T19" fmla="*/ 443 h 1799"/>
                  <a:gd name="T20" fmla="*/ 1207 w 1799"/>
                  <a:gd name="T21" fmla="*/ 495 h 1799"/>
                  <a:gd name="T22" fmla="*/ 1221 w 1799"/>
                  <a:gd name="T23" fmla="*/ 764 h 1799"/>
                  <a:gd name="T24" fmla="*/ 604 w 1799"/>
                  <a:gd name="T25" fmla="*/ 778 h 1799"/>
                  <a:gd name="T26" fmla="*/ 566 w 1799"/>
                  <a:gd name="T27" fmla="*/ 727 h 1799"/>
                  <a:gd name="T28" fmla="*/ 606 w 1799"/>
                  <a:gd name="T29" fmla="*/ 471 h 1799"/>
                  <a:gd name="T30" fmla="*/ 778 w 1799"/>
                  <a:gd name="T31" fmla="*/ 418 h 1799"/>
                  <a:gd name="T32" fmla="*/ 318 w 1799"/>
                  <a:gd name="T33" fmla="*/ 907 h 1799"/>
                  <a:gd name="T34" fmla="*/ 214 w 1799"/>
                  <a:gd name="T35" fmla="*/ 968 h 1799"/>
                  <a:gd name="T36" fmla="*/ 181 w 1799"/>
                  <a:gd name="T37" fmla="*/ 1072 h 1799"/>
                  <a:gd name="T38" fmla="*/ 228 w 1799"/>
                  <a:gd name="T39" fmla="*/ 1205 h 1799"/>
                  <a:gd name="T40" fmla="*/ 339 w 1799"/>
                  <a:gd name="T41" fmla="*/ 1268 h 1799"/>
                  <a:gd name="T42" fmla="*/ 437 w 1799"/>
                  <a:gd name="T43" fmla="*/ 1216 h 1799"/>
                  <a:gd name="T44" fmla="*/ 492 w 1799"/>
                  <a:gd name="T45" fmla="*/ 1084 h 1799"/>
                  <a:gd name="T46" fmla="*/ 464 w 1799"/>
                  <a:gd name="T47" fmla="*/ 975 h 1799"/>
                  <a:gd name="T48" fmla="*/ 365 w 1799"/>
                  <a:gd name="T49" fmla="*/ 908 h 1799"/>
                  <a:gd name="T50" fmla="*/ 451 w 1799"/>
                  <a:gd name="T51" fmla="*/ 1326 h 1799"/>
                  <a:gd name="T52" fmla="*/ 623 w 1799"/>
                  <a:gd name="T53" fmla="*/ 1369 h 1799"/>
                  <a:gd name="T54" fmla="*/ 671 w 1799"/>
                  <a:gd name="T55" fmla="*/ 1644 h 1799"/>
                  <a:gd name="T56" fmla="*/ 652 w 1799"/>
                  <a:gd name="T57" fmla="*/ 1787 h 1799"/>
                  <a:gd name="T58" fmla="*/ 35 w 1799"/>
                  <a:gd name="T59" fmla="*/ 1795 h 1799"/>
                  <a:gd name="T60" fmla="*/ 2 w 1799"/>
                  <a:gd name="T61" fmla="*/ 1716 h 1799"/>
                  <a:gd name="T62" fmla="*/ 37 w 1799"/>
                  <a:gd name="T63" fmla="*/ 1386 h 1799"/>
                  <a:gd name="T64" fmla="*/ 205 w 1799"/>
                  <a:gd name="T65" fmla="*/ 1325 h 1799"/>
                  <a:gd name="T66" fmla="*/ 857 w 1799"/>
                  <a:gd name="T67" fmla="*/ 907 h 1799"/>
                  <a:gd name="T68" fmla="*/ 899 w 1799"/>
                  <a:gd name="T69" fmla="*/ 864 h 1799"/>
                  <a:gd name="T70" fmla="*/ 941 w 1799"/>
                  <a:gd name="T71" fmla="*/ 898 h 1799"/>
                  <a:gd name="T72" fmla="*/ 1122 w 1799"/>
                  <a:gd name="T73" fmla="*/ 1202 h 1799"/>
                  <a:gd name="T74" fmla="*/ 1101 w 1799"/>
                  <a:gd name="T75" fmla="*/ 1251 h 1799"/>
                  <a:gd name="T76" fmla="*/ 738 w 1799"/>
                  <a:gd name="T77" fmla="*/ 1249 h 1799"/>
                  <a:gd name="T78" fmla="*/ 680 w 1799"/>
                  <a:gd name="T79" fmla="*/ 1233 h 1799"/>
                  <a:gd name="T80" fmla="*/ 688 w 1799"/>
                  <a:gd name="T81" fmla="*/ 1181 h 1799"/>
                  <a:gd name="T82" fmla="*/ 1430 w 1799"/>
                  <a:gd name="T83" fmla="*/ 910 h 1799"/>
                  <a:gd name="T84" fmla="*/ 1333 w 1799"/>
                  <a:gd name="T85" fmla="*/ 980 h 1799"/>
                  <a:gd name="T86" fmla="*/ 1309 w 1799"/>
                  <a:gd name="T87" fmla="*/ 1089 h 1799"/>
                  <a:gd name="T88" fmla="*/ 1367 w 1799"/>
                  <a:gd name="T89" fmla="*/ 1219 h 1799"/>
                  <a:gd name="T90" fmla="*/ 1467 w 1799"/>
                  <a:gd name="T91" fmla="*/ 1268 h 1799"/>
                  <a:gd name="T92" fmla="*/ 1576 w 1799"/>
                  <a:gd name="T93" fmla="*/ 1202 h 1799"/>
                  <a:gd name="T94" fmla="*/ 1620 w 1799"/>
                  <a:gd name="T95" fmla="*/ 1066 h 1799"/>
                  <a:gd name="T96" fmla="*/ 1583 w 1799"/>
                  <a:gd name="T97" fmla="*/ 963 h 1799"/>
                  <a:gd name="T98" fmla="*/ 1477 w 1799"/>
                  <a:gd name="T99" fmla="*/ 907 h 1799"/>
                  <a:gd name="T100" fmla="*/ 1586 w 1799"/>
                  <a:gd name="T101" fmla="*/ 1325 h 1799"/>
                  <a:gd name="T102" fmla="*/ 1758 w 1799"/>
                  <a:gd name="T103" fmla="*/ 1377 h 1799"/>
                  <a:gd name="T104" fmla="*/ 1799 w 1799"/>
                  <a:gd name="T105" fmla="*/ 1681 h 1799"/>
                  <a:gd name="T106" fmla="*/ 1772 w 1799"/>
                  <a:gd name="T107" fmla="*/ 1792 h 1799"/>
                  <a:gd name="T108" fmla="*/ 1156 w 1799"/>
                  <a:gd name="T109" fmla="*/ 1792 h 1799"/>
                  <a:gd name="T110" fmla="*/ 1128 w 1799"/>
                  <a:gd name="T111" fmla="*/ 1681 h 1799"/>
                  <a:gd name="T112" fmla="*/ 1170 w 1799"/>
                  <a:gd name="T113" fmla="*/ 1377 h 1799"/>
                  <a:gd name="T114" fmla="*/ 1342 w 1799"/>
                  <a:gd name="T115" fmla="*/ 1325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9" h="1799">
                    <a:moveTo>
                      <a:pt x="898" y="0"/>
                    </a:moveTo>
                    <a:lnTo>
                      <a:pt x="898" y="0"/>
                    </a:lnTo>
                    <a:lnTo>
                      <a:pt x="882" y="2"/>
                    </a:lnTo>
                    <a:lnTo>
                      <a:pt x="866" y="4"/>
                    </a:lnTo>
                    <a:lnTo>
                      <a:pt x="850" y="9"/>
                    </a:lnTo>
                    <a:lnTo>
                      <a:pt x="836" y="14"/>
                    </a:lnTo>
                    <a:lnTo>
                      <a:pt x="824" y="21"/>
                    </a:lnTo>
                    <a:lnTo>
                      <a:pt x="810" y="30"/>
                    </a:lnTo>
                    <a:lnTo>
                      <a:pt x="799" y="39"/>
                    </a:lnTo>
                    <a:lnTo>
                      <a:pt x="787" y="51"/>
                    </a:lnTo>
                    <a:lnTo>
                      <a:pt x="778" y="61"/>
                    </a:lnTo>
                    <a:lnTo>
                      <a:pt x="769" y="76"/>
                    </a:lnTo>
                    <a:lnTo>
                      <a:pt x="761" y="88"/>
                    </a:lnTo>
                    <a:lnTo>
                      <a:pt x="755" y="104"/>
                    </a:lnTo>
                    <a:lnTo>
                      <a:pt x="750" y="118"/>
                    </a:lnTo>
                    <a:lnTo>
                      <a:pt x="746" y="134"/>
                    </a:lnTo>
                    <a:lnTo>
                      <a:pt x="745" y="149"/>
                    </a:lnTo>
                    <a:lnTo>
                      <a:pt x="745" y="167"/>
                    </a:lnTo>
                    <a:lnTo>
                      <a:pt x="745" y="167"/>
                    </a:lnTo>
                    <a:lnTo>
                      <a:pt x="745" y="184"/>
                    </a:lnTo>
                    <a:lnTo>
                      <a:pt x="748" y="202"/>
                    </a:lnTo>
                    <a:lnTo>
                      <a:pt x="752" y="218"/>
                    </a:lnTo>
                    <a:lnTo>
                      <a:pt x="757" y="235"/>
                    </a:lnTo>
                    <a:lnTo>
                      <a:pt x="764" y="253"/>
                    </a:lnTo>
                    <a:lnTo>
                      <a:pt x="773" y="269"/>
                    </a:lnTo>
                    <a:lnTo>
                      <a:pt x="782" y="285"/>
                    </a:lnTo>
                    <a:lnTo>
                      <a:pt x="792" y="300"/>
                    </a:lnTo>
                    <a:lnTo>
                      <a:pt x="803" y="313"/>
                    </a:lnTo>
                    <a:lnTo>
                      <a:pt x="815" y="325"/>
                    </a:lnTo>
                    <a:lnTo>
                      <a:pt x="829" y="337"/>
                    </a:lnTo>
                    <a:lnTo>
                      <a:pt x="843" y="346"/>
                    </a:lnTo>
                    <a:lnTo>
                      <a:pt x="857" y="353"/>
                    </a:lnTo>
                    <a:lnTo>
                      <a:pt x="871" y="358"/>
                    </a:lnTo>
                    <a:lnTo>
                      <a:pt x="887" y="362"/>
                    </a:lnTo>
                    <a:lnTo>
                      <a:pt x="903" y="364"/>
                    </a:lnTo>
                    <a:lnTo>
                      <a:pt x="903" y="364"/>
                    </a:lnTo>
                    <a:lnTo>
                      <a:pt x="919" y="362"/>
                    </a:lnTo>
                    <a:lnTo>
                      <a:pt x="934" y="358"/>
                    </a:lnTo>
                    <a:lnTo>
                      <a:pt x="950" y="351"/>
                    </a:lnTo>
                    <a:lnTo>
                      <a:pt x="964" y="344"/>
                    </a:lnTo>
                    <a:lnTo>
                      <a:pt x="977" y="334"/>
                    </a:lnTo>
                    <a:lnTo>
                      <a:pt x="989" y="321"/>
                    </a:lnTo>
                    <a:lnTo>
                      <a:pt x="1001" y="309"/>
                    </a:lnTo>
                    <a:lnTo>
                      <a:pt x="1012" y="295"/>
                    </a:lnTo>
                    <a:lnTo>
                      <a:pt x="1022" y="279"/>
                    </a:lnTo>
                    <a:lnTo>
                      <a:pt x="1031" y="264"/>
                    </a:lnTo>
                    <a:lnTo>
                      <a:pt x="1038" y="248"/>
                    </a:lnTo>
                    <a:lnTo>
                      <a:pt x="1045" y="230"/>
                    </a:lnTo>
                    <a:lnTo>
                      <a:pt x="1049" y="213"/>
                    </a:lnTo>
                    <a:lnTo>
                      <a:pt x="1052" y="195"/>
                    </a:lnTo>
                    <a:lnTo>
                      <a:pt x="1056" y="177"/>
                    </a:lnTo>
                    <a:lnTo>
                      <a:pt x="1056" y="160"/>
                    </a:lnTo>
                    <a:lnTo>
                      <a:pt x="1056" y="160"/>
                    </a:lnTo>
                    <a:lnTo>
                      <a:pt x="1054" y="144"/>
                    </a:lnTo>
                    <a:lnTo>
                      <a:pt x="1052" y="128"/>
                    </a:lnTo>
                    <a:lnTo>
                      <a:pt x="1047" y="112"/>
                    </a:lnTo>
                    <a:lnTo>
                      <a:pt x="1042" y="97"/>
                    </a:lnTo>
                    <a:lnTo>
                      <a:pt x="1035" y="83"/>
                    </a:lnTo>
                    <a:lnTo>
                      <a:pt x="1028" y="70"/>
                    </a:lnTo>
                    <a:lnTo>
                      <a:pt x="1019" y="58"/>
                    </a:lnTo>
                    <a:lnTo>
                      <a:pt x="1008" y="46"/>
                    </a:lnTo>
                    <a:lnTo>
                      <a:pt x="996" y="35"/>
                    </a:lnTo>
                    <a:lnTo>
                      <a:pt x="984" y="26"/>
                    </a:lnTo>
                    <a:lnTo>
                      <a:pt x="971" y="18"/>
                    </a:lnTo>
                    <a:lnTo>
                      <a:pt x="957" y="12"/>
                    </a:lnTo>
                    <a:lnTo>
                      <a:pt x="943" y="7"/>
                    </a:lnTo>
                    <a:lnTo>
                      <a:pt x="927" y="4"/>
                    </a:lnTo>
                    <a:lnTo>
                      <a:pt x="913" y="0"/>
                    </a:lnTo>
                    <a:lnTo>
                      <a:pt x="898" y="0"/>
                    </a:lnTo>
                    <a:lnTo>
                      <a:pt x="898" y="0"/>
                    </a:lnTo>
                    <a:close/>
                    <a:moveTo>
                      <a:pt x="899" y="576"/>
                    </a:moveTo>
                    <a:lnTo>
                      <a:pt x="1003" y="430"/>
                    </a:lnTo>
                    <a:lnTo>
                      <a:pt x="1003" y="430"/>
                    </a:lnTo>
                    <a:lnTo>
                      <a:pt x="1008" y="425"/>
                    </a:lnTo>
                    <a:lnTo>
                      <a:pt x="1015" y="420"/>
                    </a:lnTo>
                    <a:lnTo>
                      <a:pt x="1022" y="418"/>
                    </a:lnTo>
                    <a:lnTo>
                      <a:pt x="1029" y="418"/>
                    </a:lnTo>
                    <a:lnTo>
                      <a:pt x="1140" y="439"/>
                    </a:lnTo>
                    <a:lnTo>
                      <a:pt x="1140" y="439"/>
                    </a:lnTo>
                    <a:lnTo>
                      <a:pt x="1154" y="443"/>
                    </a:lnTo>
                    <a:lnTo>
                      <a:pt x="1166" y="448"/>
                    </a:lnTo>
                    <a:lnTo>
                      <a:pt x="1177" y="455"/>
                    </a:lnTo>
                    <a:lnTo>
                      <a:pt x="1186" y="462"/>
                    </a:lnTo>
                    <a:lnTo>
                      <a:pt x="1194" y="471"/>
                    </a:lnTo>
                    <a:lnTo>
                      <a:pt x="1200" y="480"/>
                    </a:lnTo>
                    <a:lnTo>
                      <a:pt x="1203" y="488"/>
                    </a:lnTo>
                    <a:lnTo>
                      <a:pt x="1207" y="495"/>
                    </a:lnTo>
                    <a:lnTo>
                      <a:pt x="1207" y="495"/>
                    </a:lnTo>
                    <a:lnTo>
                      <a:pt x="1224" y="631"/>
                    </a:lnTo>
                    <a:lnTo>
                      <a:pt x="1230" y="682"/>
                    </a:lnTo>
                    <a:lnTo>
                      <a:pt x="1235" y="727"/>
                    </a:lnTo>
                    <a:lnTo>
                      <a:pt x="1235" y="727"/>
                    </a:lnTo>
                    <a:lnTo>
                      <a:pt x="1233" y="738"/>
                    </a:lnTo>
                    <a:lnTo>
                      <a:pt x="1231" y="747"/>
                    </a:lnTo>
                    <a:lnTo>
                      <a:pt x="1228" y="757"/>
                    </a:lnTo>
                    <a:lnTo>
                      <a:pt x="1221" y="764"/>
                    </a:lnTo>
                    <a:lnTo>
                      <a:pt x="1221" y="764"/>
                    </a:lnTo>
                    <a:lnTo>
                      <a:pt x="1214" y="771"/>
                    </a:lnTo>
                    <a:lnTo>
                      <a:pt x="1205" y="777"/>
                    </a:lnTo>
                    <a:lnTo>
                      <a:pt x="1194" y="778"/>
                    </a:lnTo>
                    <a:lnTo>
                      <a:pt x="1186" y="780"/>
                    </a:lnTo>
                    <a:lnTo>
                      <a:pt x="615" y="780"/>
                    </a:lnTo>
                    <a:lnTo>
                      <a:pt x="615" y="780"/>
                    </a:lnTo>
                    <a:lnTo>
                      <a:pt x="604" y="778"/>
                    </a:lnTo>
                    <a:lnTo>
                      <a:pt x="595" y="777"/>
                    </a:lnTo>
                    <a:lnTo>
                      <a:pt x="587" y="771"/>
                    </a:lnTo>
                    <a:lnTo>
                      <a:pt x="580" y="764"/>
                    </a:lnTo>
                    <a:lnTo>
                      <a:pt x="580" y="764"/>
                    </a:lnTo>
                    <a:lnTo>
                      <a:pt x="573" y="757"/>
                    </a:lnTo>
                    <a:lnTo>
                      <a:pt x="569" y="747"/>
                    </a:lnTo>
                    <a:lnTo>
                      <a:pt x="566" y="738"/>
                    </a:lnTo>
                    <a:lnTo>
                      <a:pt x="566" y="727"/>
                    </a:lnTo>
                    <a:lnTo>
                      <a:pt x="566" y="727"/>
                    </a:lnTo>
                    <a:lnTo>
                      <a:pt x="569" y="682"/>
                    </a:lnTo>
                    <a:lnTo>
                      <a:pt x="576" y="631"/>
                    </a:lnTo>
                    <a:lnTo>
                      <a:pt x="594" y="495"/>
                    </a:lnTo>
                    <a:lnTo>
                      <a:pt x="594" y="495"/>
                    </a:lnTo>
                    <a:lnTo>
                      <a:pt x="595" y="488"/>
                    </a:lnTo>
                    <a:lnTo>
                      <a:pt x="599" y="480"/>
                    </a:lnTo>
                    <a:lnTo>
                      <a:pt x="606" y="471"/>
                    </a:lnTo>
                    <a:lnTo>
                      <a:pt x="613" y="462"/>
                    </a:lnTo>
                    <a:lnTo>
                      <a:pt x="622" y="455"/>
                    </a:lnTo>
                    <a:lnTo>
                      <a:pt x="632" y="448"/>
                    </a:lnTo>
                    <a:lnTo>
                      <a:pt x="645" y="443"/>
                    </a:lnTo>
                    <a:lnTo>
                      <a:pt x="659" y="439"/>
                    </a:lnTo>
                    <a:lnTo>
                      <a:pt x="769" y="418"/>
                    </a:lnTo>
                    <a:lnTo>
                      <a:pt x="769" y="418"/>
                    </a:lnTo>
                    <a:lnTo>
                      <a:pt x="778" y="418"/>
                    </a:lnTo>
                    <a:lnTo>
                      <a:pt x="785" y="420"/>
                    </a:lnTo>
                    <a:lnTo>
                      <a:pt x="790" y="425"/>
                    </a:lnTo>
                    <a:lnTo>
                      <a:pt x="796" y="430"/>
                    </a:lnTo>
                    <a:lnTo>
                      <a:pt x="899" y="576"/>
                    </a:lnTo>
                    <a:lnTo>
                      <a:pt x="899" y="576"/>
                    </a:lnTo>
                    <a:close/>
                    <a:moveTo>
                      <a:pt x="334" y="907"/>
                    </a:moveTo>
                    <a:lnTo>
                      <a:pt x="334" y="907"/>
                    </a:lnTo>
                    <a:lnTo>
                      <a:pt x="318" y="907"/>
                    </a:lnTo>
                    <a:lnTo>
                      <a:pt x="302" y="910"/>
                    </a:lnTo>
                    <a:lnTo>
                      <a:pt x="286" y="914"/>
                    </a:lnTo>
                    <a:lnTo>
                      <a:pt x="272" y="921"/>
                    </a:lnTo>
                    <a:lnTo>
                      <a:pt x="260" y="928"/>
                    </a:lnTo>
                    <a:lnTo>
                      <a:pt x="246" y="935"/>
                    </a:lnTo>
                    <a:lnTo>
                      <a:pt x="235" y="945"/>
                    </a:lnTo>
                    <a:lnTo>
                      <a:pt x="223" y="956"/>
                    </a:lnTo>
                    <a:lnTo>
                      <a:pt x="214" y="968"/>
                    </a:lnTo>
                    <a:lnTo>
                      <a:pt x="205" y="980"/>
                    </a:lnTo>
                    <a:lnTo>
                      <a:pt x="198" y="994"/>
                    </a:lnTo>
                    <a:lnTo>
                      <a:pt x="191" y="1008"/>
                    </a:lnTo>
                    <a:lnTo>
                      <a:pt x="186" y="1024"/>
                    </a:lnTo>
                    <a:lnTo>
                      <a:pt x="183" y="1040"/>
                    </a:lnTo>
                    <a:lnTo>
                      <a:pt x="181" y="1056"/>
                    </a:lnTo>
                    <a:lnTo>
                      <a:pt x="181" y="1072"/>
                    </a:lnTo>
                    <a:lnTo>
                      <a:pt x="181" y="1072"/>
                    </a:lnTo>
                    <a:lnTo>
                      <a:pt x="181" y="1089"/>
                    </a:lnTo>
                    <a:lnTo>
                      <a:pt x="184" y="1107"/>
                    </a:lnTo>
                    <a:lnTo>
                      <a:pt x="188" y="1124"/>
                    </a:lnTo>
                    <a:lnTo>
                      <a:pt x="193" y="1142"/>
                    </a:lnTo>
                    <a:lnTo>
                      <a:pt x="200" y="1158"/>
                    </a:lnTo>
                    <a:lnTo>
                      <a:pt x="209" y="1175"/>
                    </a:lnTo>
                    <a:lnTo>
                      <a:pt x="218" y="1191"/>
                    </a:lnTo>
                    <a:lnTo>
                      <a:pt x="228" y="1205"/>
                    </a:lnTo>
                    <a:lnTo>
                      <a:pt x="239" y="1219"/>
                    </a:lnTo>
                    <a:lnTo>
                      <a:pt x="251" y="1232"/>
                    </a:lnTo>
                    <a:lnTo>
                      <a:pt x="265" y="1242"/>
                    </a:lnTo>
                    <a:lnTo>
                      <a:pt x="279" y="1253"/>
                    </a:lnTo>
                    <a:lnTo>
                      <a:pt x="293" y="1260"/>
                    </a:lnTo>
                    <a:lnTo>
                      <a:pt x="307" y="1265"/>
                    </a:lnTo>
                    <a:lnTo>
                      <a:pt x="323" y="1268"/>
                    </a:lnTo>
                    <a:lnTo>
                      <a:pt x="339" y="1268"/>
                    </a:lnTo>
                    <a:lnTo>
                      <a:pt x="339" y="1268"/>
                    </a:lnTo>
                    <a:lnTo>
                      <a:pt x="355" y="1268"/>
                    </a:lnTo>
                    <a:lnTo>
                      <a:pt x="370" y="1263"/>
                    </a:lnTo>
                    <a:lnTo>
                      <a:pt x="386" y="1258"/>
                    </a:lnTo>
                    <a:lnTo>
                      <a:pt x="400" y="1249"/>
                    </a:lnTo>
                    <a:lnTo>
                      <a:pt x="413" y="1240"/>
                    </a:lnTo>
                    <a:lnTo>
                      <a:pt x="427" y="1228"/>
                    </a:lnTo>
                    <a:lnTo>
                      <a:pt x="437" y="1216"/>
                    </a:lnTo>
                    <a:lnTo>
                      <a:pt x="448" y="1202"/>
                    </a:lnTo>
                    <a:lnTo>
                      <a:pt x="458" y="1186"/>
                    </a:lnTo>
                    <a:lnTo>
                      <a:pt x="467" y="1170"/>
                    </a:lnTo>
                    <a:lnTo>
                      <a:pt x="474" y="1152"/>
                    </a:lnTo>
                    <a:lnTo>
                      <a:pt x="481" y="1137"/>
                    </a:lnTo>
                    <a:lnTo>
                      <a:pt x="486" y="1119"/>
                    </a:lnTo>
                    <a:lnTo>
                      <a:pt x="490" y="1102"/>
                    </a:lnTo>
                    <a:lnTo>
                      <a:pt x="492" y="1084"/>
                    </a:lnTo>
                    <a:lnTo>
                      <a:pt x="492" y="1066"/>
                    </a:lnTo>
                    <a:lnTo>
                      <a:pt x="492" y="1066"/>
                    </a:lnTo>
                    <a:lnTo>
                      <a:pt x="490" y="1049"/>
                    </a:lnTo>
                    <a:lnTo>
                      <a:pt x="488" y="1033"/>
                    </a:lnTo>
                    <a:lnTo>
                      <a:pt x="485" y="1017"/>
                    </a:lnTo>
                    <a:lnTo>
                      <a:pt x="478" y="1003"/>
                    </a:lnTo>
                    <a:lnTo>
                      <a:pt x="471" y="989"/>
                    </a:lnTo>
                    <a:lnTo>
                      <a:pt x="464" y="975"/>
                    </a:lnTo>
                    <a:lnTo>
                      <a:pt x="455" y="963"/>
                    </a:lnTo>
                    <a:lnTo>
                      <a:pt x="444" y="952"/>
                    </a:lnTo>
                    <a:lnTo>
                      <a:pt x="432" y="942"/>
                    </a:lnTo>
                    <a:lnTo>
                      <a:pt x="421" y="931"/>
                    </a:lnTo>
                    <a:lnTo>
                      <a:pt x="407" y="924"/>
                    </a:lnTo>
                    <a:lnTo>
                      <a:pt x="393" y="917"/>
                    </a:lnTo>
                    <a:lnTo>
                      <a:pt x="379" y="912"/>
                    </a:lnTo>
                    <a:lnTo>
                      <a:pt x="365" y="908"/>
                    </a:lnTo>
                    <a:lnTo>
                      <a:pt x="349" y="907"/>
                    </a:lnTo>
                    <a:lnTo>
                      <a:pt x="334" y="907"/>
                    </a:lnTo>
                    <a:lnTo>
                      <a:pt x="334" y="907"/>
                    </a:lnTo>
                    <a:close/>
                    <a:moveTo>
                      <a:pt x="335" y="1481"/>
                    </a:moveTo>
                    <a:lnTo>
                      <a:pt x="439" y="1337"/>
                    </a:lnTo>
                    <a:lnTo>
                      <a:pt x="439" y="1337"/>
                    </a:lnTo>
                    <a:lnTo>
                      <a:pt x="444" y="1330"/>
                    </a:lnTo>
                    <a:lnTo>
                      <a:pt x="451" y="1326"/>
                    </a:lnTo>
                    <a:lnTo>
                      <a:pt x="458" y="1325"/>
                    </a:lnTo>
                    <a:lnTo>
                      <a:pt x="465" y="1325"/>
                    </a:lnTo>
                    <a:lnTo>
                      <a:pt x="576" y="1344"/>
                    </a:lnTo>
                    <a:lnTo>
                      <a:pt x="576" y="1344"/>
                    </a:lnTo>
                    <a:lnTo>
                      <a:pt x="590" y="1347"/>
                    </a:lnTo>
                    <a:lnTo>
                      <a:pt x="602" y="1353"/>
                    </a:lnTo>
                    <a:lnTo>
                      <a:pt x="613" y="1360"/>
                    </a:lnTo>
                    <a:lnTo>
                      <a:pt x="623" y="1369"/>
                    </a:lnTo>
                    <a:lnTo>
                      <a:pt x="631" y="1377"/>
                    </a:lnTo>
                    <a:lnTo>
                      <a:pt x="636" y="1386"/>
                    </a:lnTo>
                    <a:lnTo>
                      <a:pt x="639" y="1393"/>
                    </a:lnTo>
                    <a:lnTo>
                      <a:pt x="643" y="1402"/>
                    </a:lnTo>
                    <a:lnTo>
                      <a:pt x="643" y="1402"/>
                    </a:lnTo>
                    <a:lnTo>
                      <a:pt x="659" y="1520"/>
                    </a:lnTo>
                    <a:lnTo>
                      <a:pt x="667" y="1607"/>
                    </a:lnTo>
                    <a:lnTo>
                      <a:pt x="671" y="1644"/>
                    </a:lnTo>
                    <a:lnTo>
                      <a:pt x="671" y="1681"/>
                    </a:lnTo>
                    <a:lnTo>
                      <a:pt x="671" y="1716"/>
                    </a:lnTo>
                    <a:lnTo>
                      <a:pt x="667" y="1755"/>
                    </a:lnTo>
                    <a:lnTo>
                      <a:pt x="667" y="1755"/>
                    </a:lnTo>
                    <a:lnTo>
                      <a:pt x="666" y="1764"/>
                    </a:lnTo>
                    <a:lnTo>
                      <a:pt x="662" y="1773"/>
                    </a:lnTo>
                    <a:lnTo>
                      <a:pt x="657" y="1780"/>
                    </a:lnTo>
                    <a:lnTo>
                      <a:pt x="652" y="1787"/>
                    </a:lnTo>
                    <a:lnTo>
                      <a:pt x="645" y="1792"/>
                    </a:lnTo>
                    <a:lnTo>
                      <a:pt x="636" y="1795"/>
                    </a:lnTo>
                    <a:lnTo>
                      <a:pt x="627" y="1799"/>
                    </a:lnTo>
                    <a:lnTo>
                      <a:pt x="618" y="1799"/>
                    </a:lnTo>
                    <a:lnTo>
                      <a:pt x="54" y="1799"/>
                    </a:lnTo>
                    <a:lnTo>
                      <a:pt x="54" y="1799"/>
                    </a:lnTo>
                    <a:lnTo>
                      <a:pt x="44" y="1799"/>
                    </a:lnTo>
                    <a:lnTo>
                      <a:pt x="35" y="1795"/>
                    </a:lnTo>
                    <a:lnTo>
                      <a:pt x="28" y="1792"/>
                    </a:lnTo>
                    <a:lnTo>
                      <a:pt x="21" y="1787"/>
                    </a:lnTo>
                    <a:lnTo>
                      <a:pt x="14" y="1780"/>
                    </a:lnTo>
                    <a:lnTo>
                      <a:pt x="10" y="1773"/>
                    </a:lnTo>
                    <a:lnTo>
                      <a:pt x="7" y="1764"/>
                    </a:lnTo>
                    <a:lnTo>
                      <a:pt x="5" y="1755"/>
                    </a:lnTo>
                    <a:lnTo>
                      <a:pt x="5" y="1755"/>
                    </a:lnTo>
                    <a:lnTo>
                      <a:pt x="2" y="1716"/>
                    </a:lnTo>
                    <a:lnTo>
                      <a:pt x="0" y="1681"/>
                    </a:lnTo>
                    <a:lnTo>
                      <a:pt x="2" y="1644"/>
                    </a:lnTo>
                    <a:lnTo>
                      <a:pt x="3" y="1607"/>
                    </a:lnTo>
                    <a:lnTo>
                      <a:pt x="14" y="1520"/>
                    </a:lnTo>
                    <a:lnTo>
                      <a:pt x="30" y="1402"/>
                    </a:lnTo>
                    <a:lnTo>
                      <a:pt x="30" y="1402"/>
                    </a:lnTo>
                    <a:lnTo>
                      <a:pt x="31" y="1393"/>
                    </a:lnTo>
                    <a:lnTo>
                      <a:pt x="37" y="1386"/>
                    </a:lnTo>
                    <a:lnTo>
                      <a:pt x="42" y="1377"/>
                    </a:lnTo>
                    <a:lnTo>
                      <a:pt x="49" y="1369"/>
                    </a:lnTo>
                    <a:lnTo>
                      <a:pt x="58" y="1360"/>
                    </a:lnTo>
                    <a:lnTo>
                      <a:pt x="68" y="1353"/>
                    </a:lnTo>
                    <a:lnTo>
                      <a:pt x="81" y="1347"/>
                    </a:lnTo>
                    <a:lnTo>
                      <a:pt x="95" y="1344"/>
                    </a:lnTo>
                    <a:lnTo>
                      <a:pt x="205" y="1325"/>
                    </a:lnTo>
                    <a:lnTo>
                      <a:pt x="205" y="1325"/>
                    </a:lnTo>
                    <a:lnTo>
                      <a:pt x="214" y="1325"/>
                    </a:lnTo>
                    <a:lnTo>
                      <a:pt x="221" y="1326"/>
                    </a:lnTo>
                    <a:lnTo>
                      <a:pt x="226" y="1330"/>
                    </a:lnTo>
                    <a:lnTo>
                      <a:pt x="232" y="1337"/>
                    </a:lnTo>
                    <a:lnTo>
                      <a:pt x="335" y="1481"/>
                    </a:lnTo>
                    <a:lnTo>
                      <a:pt x="335" y="1481"/>
                    </a:lnTo>
                    <a:close/>
                    <a:moveTo>
                      <a:pt x="857" y="907"/>
                    </a:moveTo>
                    <a:lnTo>
                      <a:pt x="857" y="907"/>
                    </a:lnTo>
                    <a:lnTo>
                      <a:pt x="859" y="898"/>
                    </a:lnTo>
                    <a:lnTo>
                      <a:pt x="861" y="889"/>
                    </a:lnTo>
                    <a:lnTo>
                      <a:pt x="864" y="882"/>
                    </a:lnTo>
                    <a:lnTo>
                      <a:pt x="869" y="877"/>
                    </a:lnTo>
                    <a:lnTo>
                      <a:pt x="876" y="871"/>
                    </a:lnTo>
                    <a:lnTo>
                      <a:pt x="883" y="866"/>
                    </a:lnTo>
                    <a:lnTo>
                      <a:pt x="891" y="864"/>
                    </a:lnTo>
                    <a:lnTo>
                      <a:pt x="899" y="864"/>
                    </a:lnTo>
                    <a:lnTo>
                      <a:pt x="899" y="864"/>
                    </a:lnTo>
                    <a:lnTo>
                      <a:pt x="908" y="864"/>
                    </a:lnTo>
                    <a:lnTo>
                      <a:pt x="917" y="866"/>
                    </a:lnTo>
                    <a:lnTo>
                      <a:pt x="924" y="871"/>
                    </a:lnTo>
                    <a:lnTo>
                      <a:pt x="929" y="877"/>
                    </a:lnTo>
                    <a:lnTo>
                      <a:pt x="934" y="882"/>
                    </a:lnTo>
                    <a:lnTo>
                      <a:pt x="938" y="889"/>
                    </a:lnTo>
                    <a:lnTo>
                      <a:pt x="941" y="898"/>
                    </a:lnTo>
                    <a:lnTo>
                      <a:pt x="941" y="907"/>
                    </a:lnTo>
                    <a:lnTo>
                      <a:pt x="941" y="1082"/>
                    </a:lnTo>
                    <a:lnTo>
                      <a:pt x="1103" y="1175"/>
                    </a:lnTo>
                    <a:lnTo>
                      <a:pt x="1103" y="1175"/>
                    </a:lnTo>
                    <a:lnTo>
                      <a:pt x="1110" y="1181"/>
                    </a:lnTo>
                    <a:lnTo>
                      <a:pt x="1115" y="1188"/>
                    </a:lnTo>
                    <a:lnTo>
                      <a:pt x="1121" y="1195"/>
                    </a:lnTo>
                    <a:lnTo>
                      <a:pt x="1122" y="1202"/>
                    </a:lnTo>
                    <a:lnTo>
                      <a:pt x="1124" y="1209"/>
                    </a:lnTo>
                    <a:lnTo>
                      <a:pt x="1124" y="1217"/>
                    </a:lnTo>
                    <a:lnTo>
                      <a:pt x="1122" y="1226"/>
                    </a:lnTo>
                    <a:lnTo>
                      <a:pt x="1119" y="1233"/>
                    </a:lnTo>
                    <a:lnTo>
                      <a:pt x="1119" y="1233"/>
                    </a:lnTo>
                    <a:lnTo>
                      <a:pt x="1114" y="1240"/>
                    </a:lnTo>
                    <a:lnTo>
                      <a:pt x="1108" y="1246"/>
                    </a:lnTo>
                    <a:lnTo>
                      <a:pt x="1101" y="1251"/>
                    </a:lnTo>
                    <a:lnTo>
                      <a:pt x="1094" y="1253"/>
                    </a:lnTo>
                    <a:lnTo>
                      <a:pt x="1086" y="1254"/>
                    </a:lnTo>
                    <a:lnTo>
                      <a:pt x="1077" y="1254"/>
                    </a:lnTo>
                    <a:lnTo>
                      <a:pt x="1070" y="1253"/>
                    </a:lnTo>
                    <a:lnTo>
                      <a:pt x="1061" y="1249"/>
                    </a:lnTo>
                    <a:lnTo>
                      <a:pt x="899" y="1156"/>
                    </a:lnTo>
                    <a:lnTo>
                      <a:pt x="738" y="1249"/>
                    </a:lnTo>
                    <a:lnTo>
                      <a:pt x="738" y="1249"/>
                    </a:lnTo>
                    <a:lnTo>
                      <a:pt x="731" y="1253"/>
                    </a:lnTo>
                    <a:lnTo>
                      <a:pt x="722" y="1254"/>
                    </a:lnTo>
                    <a:lnTo>
                      <a:pt x="715" y="1254"/>
                    </a:lnTo>
                    <a:lnTo>
                      <a:pt x="706" y="1253"/>
                    </a:lnTo>
                    <a:lnTo>
                      <a:pt x="699" y="1251"/>
                    </a:lnTo>
                    <a:lnTo>
                      <a:pt x="692" y="1246"/>
                    </a:lnTo>
                    <a:lnTo>
                      <a:pt x="685" y="1240"/>
                    </a:lnTo>
                    <a:lnTo>
                      <a:pt x="680" y="1233"/>
                    </a:lnTo>
                    <a:lnTo>
                      <a:pt x="680" y="1233"/>
                    </a:lnTo>
                    <a:lnTo>
                      <a:pt x="676" y="1226"/>
                    </a:lnTo>
                    <a:lnTo>
                      <a:pt x="674" y="1217"/>
                    </a:lnTo>
                    <a:lnTo>
                      <a:pt x="674" y="1209"/>
                    </a:lnTo>
                    <a:lnTo>
                      <a:pt x="676" y="1202"/>
                    </a:lnTo>
                    <a:lnTo>
                      <a:pt x="680" y="1195"/>
                    </a:lnTo>
                    <a:lnTo>
                      <a:pt x="683" y="1188"/>
                    </a:lnTo>
                    <a:lnTo>
                      <a:pt x="688" y="1181"/>
                    </a:lnTo>
                    <a:lnTo>
                      <a:pt x="696" y="1175"/>
                    </a:lnTo>
                    <a:lnTo>
                      <a:pt x="857" y="1082"/>
                    </a:lnTo>
                    <a:lnTo>
                      <a:pt x="857" y="907"/>
                    </a:lnTo>
                    <a:lnTo>
                      <a:pt x="857" y="907"/>
                    </a:lnTo>
                    <a:close/>
                    <a:moveTo>
                      <a:pt x="1461" y="907"/>
                    </a:moveTo>
                    <a:lnTo>
                      <a:pt x="1461" y="907"/>
                    </a:lnTo>
                    <a:lnTo>
                      <a:pt x="1444" y="907"/>
                    </a:lnTo>
                    <a:lnTo>
                      <a:pt x="1430" y="910"/>
                    </a:lnTo>
                    <a:lnTo>
                      <a:pt x="1414" y="914"/>
                    </a:lnTo>
                    <a:lnTo>
                      <a:pt x="1400" y="921"/>
                    </a:lnTo>
                    <a:lnTo>
                      <a:pt x="1386" y="928"/>
                    </a:lnTo>
                    <a:lnTo>
                      <a:pt x="1374" y="935"/>
                    </a:lnTo>
                    <a:lnTo>
                      <a:pt x="1361" y="945"/>
                    </a:lnTo>
                    <a:lnTo>
                      <a:pt x="1351" y="956"/>
                    </a:lnTo>
                    <a:lnTo>
                      <a:pt x="1342" y="968"/>
                    </a:lnTo>
                    <a:lnTo>
                      <a:pt x="1333" y="980"/>
                    </a:lnTo>
                    <a:lnTo>
                      <a:pt x="1324" y="994"/>
                    </a:lnTo>
                    <a:lnTo>
                      <a:pt x="1319" y="1008"/>
                    </a:lnTo>
                    <a:lnTo>
                      <a:pt x="1314" y="1024"/>
                    </a:lnTo>
                    <a:lnTo>
                      <a:pt x="1310" y="1040"/>
                    </a:lnTo>
                    <a:lnTo>
                      <a:pt x="1309" y="1056"/>
                    </a:lnTo>
                    <a:lnTo>
                      <a:pt x="1309" y="1072"/>
                    </a:lnTo>
                    <a:lnTo>
                      <a:pt x="1309" y="1072"/>
                    </a:lnTo>
                    <a:lnTo>
                      <a:pt x="1309" y="1089"/>
                    </a:lnTo>
                    <a:lnTo>
                      <a:pt x="1312" y="1107"/>
                    </a:lnTo>
                    <a:lnTo>
                      <a:pt x="1316" y="1124"/>
                    </a:lnTo>
                    <a:lnTo>
                      <a:pt x="1321" y="1142"/>
                    </a:lnTo>
                    <a:lnTo>
                      <a:pt x="1328" y="1158"/>
                    </a:lnTo>
                    <a:lnTo>
                      <a:pt x="1337" y="1175"/>
                    </a:lnTo>
                    <a:lnTo>
                      <a:pt x="1346" y="1191"/>
                    </a:lnTo>
                    <a:lnTo>
                      <a:pt x="1356" y="1205"/>
                    </a:lnTo>
                    <a:lnTo>
                      <a:pt x="1367" y="1219"/>
                    </a:lnTo>
                    <a:lnTo>
                      <a:pt x="1379" y="1232"/>
                    </a:lnTo>
                    <a:lnTo>
                      <a:pt x="1393" y="1242"/>
                    </a:lnTo>
                    <a:lnTo>
                      <a:pt x="1407" y="1253"/>
                    </a:lnTo>
                    <a:lnTo>
                      <a:pt x="1421" y="1260"/>
                    </a:lnTo>
                    <a:lnTo>
                      <a:pt x="1435" y="1265"/>
                    </a:lnTo>
                    <a:lnTo>
                      <a:pt x="1451" y="1268"/>
                    </a:lnTo>
                    <a:lnTo>
                      <a:pt x="1467" y="1268"/>
                    </a:lnTo>
                    <a:lnTo>
                      <a:pt x="1467" y="1268"/>
                    </a:lnTo>
                    <a:lnTo>
                      <a:pt x="1483" y="1268"/>
                    </a:lnTo>
                    <a:lnTo>
                      <a:pt x="1498" y="1263"/>
                    </a:lnTo>
                    <a:lnTo>
                      <a:pt x="1512" y="1258"/>
                    </a:lnTo>
                    <a:lnTo>
                      <a:pt x="1528" y="1249"/>
                    </a:lnTo>
                    <a:lnTo>
                      <a:pt x="1541" y="1240"/>
                    </a:lnTo>
                    <a:lnTo>
                      <a:pt x="1553" y="1228"/>
                    </a:lnTo>
                    <a:lnTo>
                      <a:pt x="1565" y="1216"/>
                    </a:lnTo>
                    <a:lnTo>
                      <a:pt x="1576" y="1202"/>
                    </a:lnTo>
                    <a:lnTo>
                      <a:pt x="1586" y="1186"/>
                    </a:lnTo>
                    <a:lnTo>
                      <a:pt x="1595" y="1170"/>
                    </a:lnTo>
                    <a:lnTo>
                      <a:pt x="1602" y="1152"/>
                    </a:lnTo>
                    <a:lnTo>
                      <a:pt x="1609" y="1137"/>
                    </a:lnTo>
                    <a:lnTo>
                      <a:pt x="1613" y="1119"/>
                    </a:lnTo>
                    <a:lnTo>
                      <a:pt x="1616" y="1102"/>
                    </a:lnTo>
                    <a:lnTo>
                      <a:pt x="1620" y="1084"/>
                    </a:lnTo>
                    <a:lnTo>
                      <a:pt x="1620" y="1066"/>
                    </a:lnTo>
                    <a:lnTo>
                      <a:pt x="1620" y="1066"/>
                    </a:lnTo>
                    <a:lnTo>
                      <a:pt x="1618" y="1049"/>
                    </a:lnTo>
                    <a:lnTo>
                      <a:pt x="1616" y="1033"/>
                    </a:lnTo>
                    <a:lnTo>
                      <a:pt x="1611" y="1017"/>
                    </a:lnTo>
                    <a:lnTo>
                      <a:pt x="1606" y="1003"/>
                    </a:lnTo>
                    <a:lnTo>
                      <a:pt x="1599" y="989"/>
                    </a:lnTo>
                    <a:lnTo>
                      <a:pt x="1591" y="975"/>
                    </a:lnTo>
                    <a:lnTo>
                      <a:pt x="1583" y="963"/>
                    </a:lnTo>
                    <a:lnTo>
                      <a:pt x="1572" y="952"/>
                    </a:lnTo>
                    <a:lnTo>
                      <a:pt x="1560" y="942"/>
                    </a:lnTo>
                    <a:lnTo>
                      <a:pt x="1548" y="931"/>
                    </a:lnTo>
                    <a:lnTo>
                      <a:pt x="1535" y="924"/>
                    </a:lnTo>
                    <a:lnTo>
                      <a:pt x="1521" y="917"/>
                    </a:lnTo>
                    <a:lnTo>
                      <a:pt x="1507" y="912"/>
                    </a:lnTo>
                    <a:lnTo>
                      <a:pt x="1491" y="908"/>
                    </a:lnTo>
                    <a:lnTo>
                      <a:pt x="1477" y="907"/>
                    </a:lnTo>
                    <a:lnTo>
                      <a:pt x="1461" y="907"/>
                    </a:lnTo>
                    <a:lnTo>
                      <a:pt x="1461" y="907"/>
                    </a:lnTo>
                    <a:close/>
                    <a:moveTo>
                      <a:pt x="1463" y="1481"/>
                    </a:moveTo>
                    <a:lnTo>
                      <a:pt x="1567" y="1337"/>
                    </a:lnTo>
                    <a:lnTo>
                      <a:pt x="1567" y="1337"/>
                    </a:lnTo>
                    <a:lnTo>
                      <a:pt x="1572" y="1330"/>
                    </a:lnTo>
                    <a:lnTo>
                      <a:pt x="1579" y="1326"/>
                    </a:lnTo>
                    <a:lnTo>
                      <a:pt x="1586" y="1325"/>
                    </a:lnTo>
                    <a:lnTo>
                      <a:pt x="1593" y="1325"/>
                    </a:lnTo>
                    <a:lnTo>
                      <a:pt x="1704" y="1344"/>
                    </a:lnTo>
                    <a:lnTo>
                      <a:pt x="1704" y="1344"/>
                    </a:lnTo>
                    <a:lnTo>
                      <a:pt x="1718" y="1347"/>
                    </a:lnTo>
                    <a:lnTo>
                      <a:pt x="1730" y="1353"/>
                    </a:lnTo>
                    <a:lnTo>
                      <a:pt x="1741" y="1360"/>
                    </a:lnTo>
                    <a:lnTo>
                      <a:pt x="1750" y="1369"/>
                    </a:lnTo>
                    <a:lnTo>
                      <a:pt x="1758" y="1377"/>
                    </a:lnTo>
                    <a:lnTo>
                      <a:pt x="1764" y="1386"/>
                    </a:lnTo>
                    <a:lnTo>
                      <a:pt x="1767" y="1393"/>
                    </a:lnTo>
                    <a:lnTo>
                      <a:pt x="1771" y="1402"/>
                    </a:lnTo>
                    <a:lnTo>
                      <a:pt x="1771" y="1402"/>
                    </a:lnTo>
                    <a:lnTo>
                      <a:pt x="1787" y="1520"/>
                    </a:lnTo>
                    <a:lnTo>
                      <a:pt x="1795" y="1607"/>
                    </a:lnTo>
                    <a:lnTo>
                      <a:pt x="1799" y="1644"/>
                    </a:lnTo>
                    <a:lnTo>
                      <a:pt x="1799" y="1681"/>
                    </a:lnTo>
                    <a:lnTo>
                      <a:pt x="1799" y="1716"/>
                    </a:lnTo>
                    <a:lnTo>
                      <a:pt x="1795" y="1755"/>
                    </a:lnTo>
                    <a:lnTo>
                      <a:pt x="1795" y="1755"/>
                    </a:lnTo>
                    <a:lnTo>
                      <a:pt x="1794" y="1764"/>
                    </a:lnTo>
                    <a:lnTo>
                      <a:pt x="1790" y="1773"/>
                    </a:lnTo>
                    <a:lnTo>
                      <a:pt x="1785" y="1780"/>
                    </a:lnTo>
                    <a:lnTo>
                      <a:pt x="1779" y="1787"/>
                    </a:lnTo>
                    <a:lnTo>
                      <a:pt x="1772" y="1792"/>
                    </a:lnTo>
                    <a:lnTo>
                      <a:pt x="1764" y="1795"/>
                    </a:lnTo>
                    <a:lnTo>
                      <a:pt x="1755" y="1799"/>
                    </a:lnTo>
                    <a:lnTo>
                      <a:pt x="1746" y="1799"/>
                    </a:lnTo>
                    <a:lnTo>
                      <a:pt x="1180" y="1799"/>
                    </a:lnTo>
                    <a:lnTo>
                      <a:pt x="1180" y="1799"/>
                    </a:lnTo>
                    <a:lnTo>
                      <a:pt x="1172" y="1799"/>
                    </a:lnTo>
                    <a:lnTo>
                      <a:pt x="1163" y="1795"/>
                    </a:lnTo>
                    <a:lnTo>
                      <a:pt x="1156" y="1792"/>
                    </a:lnTo>
                    <a:lnTo>
                      <a:pt x="1149" y="1787"/>
                    </a:lnTo>
                    <a:lnTo>
                      <a:pt x="1142" y="1780"/>
                    </a:lnTo>
                    <a:lnTo>
                      <a:pt x="1138" y="1773"/>
                    </a:lnTo>
                    <a:lnTo>
                      <a:pt x="1135" y="1764"/>
                    </a:lnTo>
                    <a:lnTo>
                      <a:pt x="1133" y="1755"/>
                    </a:lnTo>
                    <a:lnTo>
                      <a:pt x="1133" y="1755"/>
                    </a:lnTo>
                    <a:lnTo>
                      <a:pt x="1129" y="1716"/>
                    </a:lnTo>
                    <a:lnTo>
                      <a:pt x="1128" y="1681"/>
                    </a:lnTo>
                    <a:lnTo>
                      <a:pt x="1129" y="1644"/>
                    </a:lnTo>
                    <a:lnTo>
                      <a:pt x="1131" y="1607"/>
                    </a:lnTo>
                    <a:lnTo>
                      <a:pt x="1142" y="1520"/>
                    </a:lnTo>
                    <a:lnTo>
                      <a:pt x="1158" y="1402"/>
                    </a:lnTo>
                    <a:lnTo>
                      <a:pt x="1158" y="1402"/>
                    </a:lnTo>
                    <a:lnTo>
                      <a:pt x="1159" y="1393"/>
                    </a:lnTo>
                    <a:lnTo>
                      <a:pt x="1163" y="1386"/>
                    </a:lnTo>
                    <a:lnTo>
                      <a:pt x="1170" y="1377"/>
                    </a:lnTo>
                    <a:lnTo>
                      <a:pt x="1177" y="1369"/>
                    </a:lnTo>
                    <a:lnTo>
                      <a:pt x="1186" y="1360"/>
                    </a:lnTo>
                    <a:lnTo>
                      <a:pt x="1196" y="1353"/>
                    </a:lnTo>
                    <a:lnTo>
                      <a:pt x="1209" y="1347"/>
                    </a:lnTo>
                    <a:lnTo>
                      <a:pt x="1223" y="1344"/>
                    </a:lnTo>
                    <a:lnTo>
                      <a:pt x="1333" y="1325"/>
                    </a:lnTo>
                    <a:lnTo>
                      <a:pt x="1333" y="1325"/>
                    </a:lnTo>
                    <a:lnTo>
                      <a:pt x="1342" y="1325"/>
                    </a:lnTo>
                    <a:lnTo>
                      <a:pt x="1349" y="1326"/>
                    </a:lnTo>
                    <a:lnTo>
                      <a:pt x="1354" y="1330"/>
                    </a:lnTo>
                    <a:lnTo>
                      <a:pt x="1360" y="1337"/>
                    </a:lnTo>
                    <a:lnTo>
                      <a:pt x="1463" y="1481"/>
                    </a:lnTo>
                    <a:lnTo>
                      <a:pt x="1463" y="1481"/>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5" name="Group 1"/>
            <p:cNvGrpSpPr/>
            <p:nvPr/>
          </p:nvGrpSpPr>
          <p:grpSpPr>
            <a:xfrm>
              <a:off x="8644682" y="1807786"/>
              <a:ext cx="2284503" cy="1032352"/>
              <a:chOff x="8339882" y="1807786"/>
              <a:chExt cx="2284503" cy="1032352"/>
            </a:xfrm>
          </p:grpSpPr>
          <p:sp>
            <p:nvSpPr>
              <p:cNvPr id="23" name="Rectangle 3"/>
              <p:cNvSpPr txBox="1">
                <a:spLocks noChangeArrowheads="1"/>
              </p:cNvSpPr>
              <p:nvPr/>
            </p:nvSpPr>
            <p:spPr bwMode="auto">
              <a:xfrm>
                <a:off x="8339882" y="1807786"/>
                <a:ext cx="2058474" cy="45847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2400">
                    <a:solidFill>
                      <a:schemeClr val="tx1"/>
                    </a:solidFill>
                    <a:effectLst>
                      <a:innerShdw blurRad="50800" dist="38100" dir="16200000">
                        <a:prstClr val="black">
                          <a:alpha val="59000"/>
                        </a:prstClr>
                      </a:innerShdw>
                    </a:effectLst>
                    <a:latin typeface="Calibri" panose="020F0502020204030204" charset="0"/>
                  </a:rPr>
                  <a:t>此处添加标题</a:t>
                </a:r>
              </a:p>
            </p:txBody>
          </p:sp>
          <p:sp>
            <p:nvSpPr>
              <p:cNvPr id="24" name="Rectangle 3"/>
              <p:cNvSpPr txBox="1">
                <a:spLocks noChangeArrowheads="1"/>
              </p:cNvSpPr>
              <p:nvPr/>
            </p:nvSpPr>
            <p:spPr bwMode="auto">
              <a:xfrm>
                <a:off x="8339883" y="2198788"/>
                <a:ext cx="2284502" cy="64135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200" b="0">
                    <a:solidFill>
                      <a:schemeClr val="tx1"/>
                    </a:solidFill>
                    <a:effectLst/>
                    <a:latin typeface="Calibri" panose="020F0502020204030204" charset="0"/>
                  </a:rPr>
                  <a:t>请在此粘贴或者输入您的文字内容请在此粘贴或者输入您的文字内容</a:t>
                </a:r>
              </a:p>
            </p:txBody>
          </p:sp>
        </p:grpSp>
      </p:grpSp>
      <p:grpSp>
        <p:nvGrpSpPr>
          <p:cNvPr id="6" name="Group 3"/>
          <p:cNvGrpSpPr/>
          <p:nvPr/>
        </p:nvGrpSpPr>
        <p:grpSpPr>
          <a:xfrm>
            <a:off x="4733088" y="1807786"/>
            <a:ext cx="2994135" cy="1032352"/>
            <a:chOff x="4588600" y="1807786"/>
            <a:chExt cx="2994135" cy="1032352"/>
          </a:xfrm>
        </p:grpSpPr>
        <p:grpSp>
          <p:nvGrpSpPr>
            <p:cNvPr id="12" name="Group 11"/>
            <p:cNvGrpSpPr/>
            <p:nvPr/>
          </p:nvGrpSpPr>
          <p:grpSpPr>
            <a:xfrm>
              <a:off x="4588600" y="1831210"/>
              <a:ext cx="643071" cy="643072"/>
              <a:chOff x="2867384" y="5386160"/>
              <a:chExt cx="581330" cy="581331"/>
            </a:xfrm>
          </p:grpSpPr>
          <p:sp>
            <p:nvSpPr>
              <p:cNvPr id="13" name="Teardrop 12"/>
              <p:cNvSpPr/>
              <p:nvPr/>
            </p:nvSpPr>
            <p:spPr>
              <a:xfrm rot="8100000">
                <a:off x="2867384" y="5386160"/>
                <a:ext cx="581330" cy="581331"/>
              </a:xfrm>
              <a:prstGeom prst="teardrop">
                <a:avLst/>
              </a:prstGeom>
              <a:solidFill>
                <a:schemeClr val="accent6"/>
              </a:solidFill>
              <a:ln w="15875">
                <a:gradFill flip="none" rotWithShape="1">
                  <a:gsLst>
                    <a:gs pos="24000">
                      <a:srgbClr val="EBEBEB"/>
                    </a:gs>
                    <a:gs pos="0">
                      <a:schemeClr val="bg1"/>
                    </a:gs>
                    <a:gs pos="100000">
                      <a:srgbClr val="445125"/>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Freeform 13"/>
              <p:cNvSpPr>
                <a:spLocks noEditPoints="1"/>
              </p:cNvSpPr>
              <p:nvPr/>
            </p:nvSpPr>
            <p:spPr bwMode="auto">
              <a:xfrm>
                <a:off x="3024313" y="5531668"/>
                <a:ext cx="267472" cy="362544"/>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30" name="Group 29"/>
            <p:cNvGrpSpPr/>
            <p:nvPr/>
          </p:nvGrpSpPr>
          <p:grpSpPr>
            <a:xfrm>
              <a:off x="5298232" y="1807786"/>
              <a:ext cx="2284503" cy="1032352"/>
              <a:chOff x="8339882" y="1807786"/>
              <a:chExt cx="2284503" cy="1032352"/>
            </a:xfrm>
          </p:grpSpPr>
          <p:sp>
            <p:nvSpPr>
              <p:cNvPr id="31" name="Rectangle 3"/>
              <p:cNvSpPr txBox="1">
                <a:spLocks noChangeArrowheads="1"/>
              </p:cNvSpPr>
              <p:nvPr/>
            </p:nvSpPr>
            <p:spPr bwMode="auto">
              <a:xfrm>
                <a:off x="8339882" y="1807786"/>
                <a:ext cx="2058474" cy="45847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2400">
                    <a:solidFill>
                      <a:schemeClr val="tx1"/>
                    </a:solidFill>
                    <a:effectLst>
                      <a:innerShdw blurRad="50800" dist="38100" dir="16200000">
                        <a:prstClr val="black">
                          <a:alpha val="59000"/>
                        </a:prstClr>
                      </a:innerShdw>
                    </a:effectLst>
                    <a:latin typeface="Calibri" panose="020F0502020204030204" charset="0"/>
                  </a:rPr>
                  <a:t>此处添加标题</a:t>
                </a:r>
              </a:p>
            </p:txBody>
          </p:sp>
          <p:sp>
            <p:nvSpPr>
              <p:cNvPr id="32" name="Rectangle 3"/>
              <p:cNvSpPr txBox="1">
                <a:spLocks noChangeArrowheads="1"/>
              </p:cNvSpPr>
              <p:nvPr/>
            </p:nvSpPr>
            <p:spPr bwMode="auto">
              <a:xfrm>
                <a:off x="8339883" y="2198788"/>
                <a:ext cx="2284502" cy="64135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200" b="0">
                    <a:solidFill>
                      <a:schemeClr val="tx1"/>
                    </a:solidFill>
                    <a:effectLst/>
                    <a:latin typeface="Calibri" panose="020F0502020204030204" charset="0"/>
                  </a:rPr>
                  <a:t>请在此粘贴或者输入您的文字内容请在此粘贴或者输入您的文字内容</a:t>
                </a:r>
              </a:p>
            </p:txBody>
          </p:sp>
        </p:grpSp>
      </p:grpSp>
      <p:grpSp>
        <p:nvGrpSpPr>
          <p:cNvPr id="7" name="Group 4"/>
          <p:cNvGrpSpPr/>
          <p:nvPr/>
        </p:nvGrpSpPr>
        <p:grpSpPr>
          <a:xfrm>
            <a:off x="1562774" y="1807786"/>
            <a:ext cx="2978311" cy="1032352"/>
            <a:chOff x="1562774" y="1807786"/>
            <a:chExt cx="2978311" cy="1032352"/>
          </a:xfrm>
        </p:grpSpPr>
        <p:grpSp>
          <p:nvGrpSpPr>
            <p:cNvPr id="9" name="Group 8"/>
            <p:cNvGrpSpPr/>
            <p:nvPr/>
          </p:nvGrpSpPr>
          <p:grpSpPr>
            <a:xfrm>
              <a:off x="1562774" y="1831210"/>
              <a:ext cx="643071" cy="643072"/>
              <a:chOff x="5749874" y="2071849"/>
              <a:chExt cx="692252" cy="692254"/>
            </a:xfrm>
          </p:grpSpPr>
          <p:sp>
            <p:nvSpPr>
              <p:cNvPr id="10" name="Teardrop 9"/>
              <p:cNvSpPr/>
              <p:nvPr/>
            </p:nvSpPr>
            <p:spPr>
              <a:xfrm rot="8100000">
                <a:off x="5749874" y="2071849"/>
                <a:ext cx="692252" cy="692254"/>
              </a:xfrm>
              <a:prstGeom prst="teardrop">
                <a:avLst/>
              </a:prstGeom>
              <a:solidFill>
                <a:srgbClr val="7E7E7E"/>
              </a:solidFill>
              <a:ln w="15875">
                <a:gradFill flip="none" rotWithShape="1">
                  <a:gsLst>
                    <a:gs pos="24000">
                      <a:srgbClr val="EBEBEB"/>
                    </a:gs>
                    <a:gs pos="0">
                      <a:schemeClr val="bg1"/>
                    </a:gs>
                    <a:gs pos="100000">
                      <a:srgbClr val="843C0C"/>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eform 10"/>
              <p:cNvSpPr>
                <a:spLocks noEditPoints="1"/>
              </p:cNvSpPr>
              <p:nvPr/>
            </p:nvSpPr>
            <p:spPr bwMode="auto">
              <a:xfrm>
                <a:off x="5945823" y="2226581"/>
                <a:ext cx="300356" cy="399881"/>
              </a:xfrm>
              <a:custGeom>
                <a:avLst/>
                <a:gdLst>
                  <a:gd name="T0" fmla="*/ 828 w 1353"/>
                  <a:gd name="T1" fmla="*/ 1302 h 1799"/>
                  <a:gd name="T2" fmla="*/ 1330 w 1353"/>
                  <a:gd name="T3" fmla="*/ 963 h 1799"/>
                  <a:gd name="T4" fmla="*/ 1311 w 1353"/>
                  <a:gd name="T5" fmla="*/ 1327 h 1799"/>
                  <a:gd name="T6" fmla="*/ 561 w 1353"/>
                  <a:gd name="T7" fmla="*/ 99 h 1799"/>
                  <a:gd name="T8" fmla="*/ 562 w 1353"/>
                  <a:gd name="T9" fmla="*/ 79 h 1799"/>
                  <a:gd name="T10" fmla="*/ 578 w 1353"/>
                  <a:gd name="T11" fmla="*/ 44 h 1799"/>
                  <a:gd name="T12" fmla="*/ 604 w 1353"/>
                  <a:gd name="T13" fmla="*/ 18 h 1799"/>
                  <a:gd name="T14" fmla="*/ 640 w 1353"/>
                  <a:gd name="T15" fmla="*/ 2 h 1799"/>
                  <a:gd name="T16" fmla="*/ 659 w 1353"/>
                  <a:gd name="T17" fmla="*/ 0 h 1799"/>
                  <a:gd name="T18" fmla="*/ 698 w 1353"/>
                  <a:gd name="T19" fmla="*/ 7 h 1799"/>
                  <a:gd name="T20" fmla="*/ 729 w 1353"/>
                  <a:gd name="T21" fmla="*/ 29 h 1799"/>
                  <a:gd name="T22" fmla="*/ 750 w 1353"/>
                  <a:gd name="T23" fmla="*/ 60 h 1799"/>
                  <a:gd name="T24" fmla="*/ 757 w 1353"/>
                  <a:gd name="T25" fmla="*/ 99 h 1799"/>
                  <a:gd name="T26" fmla="*/ 561 w 1353"/>
                  <a:gd name="T27" fmla="*/ 238 h 1799"/>
                  <a:gd name="T28" fmla="*/ 561 w 1353"/>
                  <a:gd name="T29" fmla="*/ 99 h 1799"/>
                  <a:gd name="T30" fmla="*/ 757 w 1353"/>
                  <a:gd name="T31" fmla="*/ 1631 h 1799"/>
                  <a:gd name="T32" fmla="*/ 759 w 1353"/>
                  <a:gd name="T33" fmla="*/ 1636 h 1799"/>
                  <a:gd name="T34" fmla="*/ 766 w 1353"/>
                  <a:gd name="T35" fmla="*/ 1650 h 1799"/>
                  <a:gd name="T36" fmla="*/ 780 w 1353"/>
                  <a:gd name="T37" fmla="*/ 1659 h 1799"/>
                  <a:gd name="T38" fmla="*/ 840 w 1353"/>
                  <a:gd name="T39" fmla="*/ 1659 h 1799"/>
                  <a:gd name="T40" fmla="*/ 856 w 1353"/>
                  <a:gd name="T41" fmla="*/ 1661 h 1799"/>
                  <a:gd name="T42" fmla="*/ 884 w 1353"/>
                  <a:gd name="T43" fmla="*/ 1673 h 1799"/>
                  <a:gd name="T44" fmla="*/ 907 w 1353"/>
                  <a:gd name="T45" fmla="*/ 1694 h 1799"/>
                  <a:gd name="T46" fmla="*/ 917 w 1353"/>
                  <a:gd name="T47" fmla="*/ 1722 h 1799"/>
                  <a:gd name="T48" fmla="*/ 919 w 1353"/>
                  <a:gd name="T49" fmla="*/ 1799 h 1799"/>
                  <a:gd name="T50" fmla="*/ 399 w 1353"/>
                  <a:gd name="T51" fmla="*/ 1738 h 1799"/>
                  <a:gd name="T52" fmla="*/ 401 w 1353"/>
                  <a:gd name="T53" fmla="*/ 1722 h 1799"/>
                  <a:gd name="T54" fmla="*/ 413 w 1353"/>
                  <a:gd name="T55" fmla="*/ 1694 h 1799"/>
                  <a:gd name="T56" fmla="*/ 434 w 1353"/>
                  <a:gd name="T57" fmla="*/ 1673 h 1799"/>
                  <a:gd name="T58" fmla="*/ 462 w 1353"/>
                  <a:gd name="T59" fmla="*/ 1661 h 1799"/>
                  <a:gd name="T60" fmla="*/ 532 w 1353"/>
                  <a:gd name="T61" fmla="*/ 1659 h 1799"/>
                  <a:gd name="T62" fmla="*/ 538 w 1353"/>
                  <a:gd name="T63" fmla="*/ 1659 h 1799"/>
                  <a:gd name="T64" fmla="*/ 553 w 1353"/>
                  <a:gd name="T65" fmla="*/ 1650 h 1799"/>
                  <a:gd name="T66" fmla="*/ 561 w 1353"/>
                  <a:gd name="T67" fmla="*/ 1636 h 1799"/>
                  <a:gd name="T68" fmla="*/ 561 w 1353"/>
                  <a:gd name="T69" fmla="*/ 745 h 1799"/>
                  <a:gd name="T70" fmla="*/ 757 w 1353"/>
                  <a:gd name="T71" fmla="*/ 735 h 1799"/>
                  <a:gd name="T72" fmla="*/ 132 w 1353"/>
                  <a:gd name="T73" fmla="*/ 1265 h 1799"/>
                  <a:gd name="T74" fmla="*/ 151 w 1353"/>
                  <a:gd name="T75" fmla="*/ 902 h 1799"/>
                  <a:gd name="T76" fmla="*/ 490 w 1353"/>
                  <a:gd name="T77" fmla="*/ 1285 h 1799"/>
                  <a:gd name="T78" fmla="*/ 23 w 1353"/>
                  <a:gd name="T79" fmla="*/ 338 h 1799"/>
                  <a:gd name="T80" fmla="*/ 1204 w 1353"/>
                  <a:gd name="T81" fmla="*/ 274 h 1799"/>
                  <a:gd name="T82" fmla="*/ 1223 w 1353"/>
                  <a:gd name="T83" fmla="*/ 640 h 1799"/>
                  <a:gd name="T84" fmla="*/ 42 w 1353"/>
                  <a:gd name="T85" fmla="*/ 703 h 1799"/>
                  <a:gd name="T86" fmla="*/ 23 w 1353"/>
                  <a:gd name="T87" fmla="*/ 33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799">
                    <a:moveTo>
                      <a:pt x="1311" y="1327"/>
                    </a:moveTo>
                    <a:lnTo>
                      <a:pt x="828" y="1302"/>
                    </a:lnTo>
                    <a:lnTo>
                      <a:pt x="828" y="937"/>
                    </a:lnTo>
                    <a:lnTo>
                      <a:pt x="1330" y="963"/>
                    </a:lnTo>
                    <a:lnTo>
                      <a:pt x="1181" y="1137"/>
                    </a:lnTo>
                    <a:lnTo>
                      <a:pt x="1311" y="1327"/>
                    </a:lnTo>
                    <a:lnTo>
                      <a:pt x="1311" y="1327"/>
                    </a:lnTo>
                    <a:close/>
                    <a:moveTo>
                      <a:pt x="561" y="99"/>
                    </a:moveTo>
                    <a:lnTo>
                      <a:pt x="561" y="99"/>
                    </a:lnTo>
                    <a:lnTo>
                      <a:pt x="562" y="79"/>
                    </a:lnTo>
                    <a:lnTo>
                      <a:pt x="569" y="60"/>
                    </a:lnTo>
                    <a:lnTo>
                      <a:pt x="578" y="44"/>
                    </a:lnTo>
                    <a:lnTo>
                      <a:pt x="590" y="29"/>
                    </a:lnTo>
                    <a:lnTo>
                      <a:pt x="604" y="18"/>
                    </a:lnTo>
                    <a:lnTo>
                      <a:pt x="620" y="7"/>
                    </a:lnTo>
                    <a:lnTo>
                      <a:pt x="640" y="2"/>
                    </a:lnTo>
                    <a:lnTo>
                      <a:pt x="659" y="0"/>
                    </a:lnTo>
                    <a:lnTo>
                      <a:pt x="659" y="0"/>
                    </a:lnTo>
                    <a:lnTo>
                      <a:pt x="680" y="2"/>
                    </a:lnTo>
                    <a:lnTo>
                      <a:pt x="698" y="7"/>
                    </a:lnTo>
                    <a:lnTo>
                      <a:pt x="715" y="18"/>
                    </a:lnTo>
                    <a:lnTo>
                      <a:pt x="729" y="29"/>
                    </a:lnTo>
                    <a:lnTo>
                      <a:pt x="741" y="44"/>
                    </a:lnTo>
                    <a:lnTo>
                      <a:pt x="750" y="60"/>
                    </a:lnTo>
                    <a:lnTo>
                      <a:pt x="756" y="79"/>
                    </a:lnTo>
                    <a:lnTo>
                      <a:pt x="757" y="99"/>
                    </a:lnTo>
                    <a:lnTo>
                      <a:pt x="757" y="229"/>
                    </a:lnTo>
                    <a:lnTo>
                      <a:pt x="561" y="238"/>
                    </a:lnTo>
                    <a:lnTo>
                      <a:pt x="561" y="99"/>
                    </a:lnTo>
                    <a:lnTo>
                      <a:pt x="561" y="99"/>
                    </a:lnTo>
                    <a:close/>
                    <a:moveTo>
                      <a:pt x="757" y="735"/>
                    </a:moveTo>
                    <a:lnTo>
                      <a:pt x="757" y="1631"/>
                    </a:lnTo>
                    <a:lnTo>
                      <a:pt x="757" y="1631"/>
                    </a:lnTo>
                    <a:lnTo>
                      <a:pt x="759" y="1636"/>
                    </a:lnTo>
                    <a:lnTo>
                      <a:pt x="761" y="1641"/>
                    </a:lnTo>
                    <a:lnTo>
                      <a:pt x="766" y="1650"/>
                    </a:lnTo>
                    <a:lnTo>
                      <a:pt x="775" y="1657"/>
                    </a:lnTo>
                    <a:lnTo>
                      <a:pt x="780" y="1659"/>
                    </a:lnTo>
                    <a:lnTo>
                      <a:pt x="785" y="1659"/>
                    </a:lnTo>
                    <a:lnTo>
                      <a:pt x="840" y="1659"/>
                    </a:lnTo>
                    <a:lnTo>
                      <a:pt x="840" y="1659"/>
                    </a:lnTo>
                    <a:lnTo>
                      <a:pt x="856" y="1661"/>
                    </a:lnTo>
                    <a:lnTo>
                      <a:pt x="871" y="1666"/>
                    </a:lnTo>
                    <a:lnTo>
                      <a:pt x="884" y="1673"/>
                    </a:lnTo>
                    <a:lnTo>
                      <a:pt x="896" y="1682"/>
                    </a:lnTo>
                    <a:lnTo>
                      <a:pt x="907" y="1694"/>
                    </a:lnTo>
                    <a:lnTo>
                      <a:pt x="914" y="1708"/>
                    </a:lnTo>
                    <a:lnTo>
                      <a:pt x="917" y="1722"/>
                    </a:lnTo>
                    <a:lnTo>
                      <a:pt x="919" y="1738"/>
                    </a:lnTo>
                    <a:lnTo>
                      <a:pt x="919" y="1799"/>
                    </a:lnTo>
                    <a:lnTo>
                      <a:pt x="399" y="1799"/>
                    </a:lnTo>
                    <a:lnTo>
                      <a:pt x="399" y="1738"/>
                    </a:lnTo>
                    <a:lnTo>
                      <a:pt x="399" y="1738"/>
                    </a:lnTo>
                    <a:lnTo>
                      <a:pt x="401" y="1722"/>
                    </a:lnTo>
                    <a:lnTo>
                      <a:pt x="406" y="1708"/>
                    </a:lnTo>
                    <a:lnTo>
                      <a:pt x="413" y="1694"/>
                    </a:lnTo>
                    <a:lnTo>
                      <a:pt x="422" y="1682"/>
                    </a:lnTo>
                    <a:lnTo>
                      <a:pt x="434" y="1673"/>
                    </a:lnTo>
                    <a:lnTo>
                      <a:pt x="448" y="1666"/>
                    </a:lnTo>
                    <a:lnTo>
                      <a:pt x="462" y="1661"/>
                    </a:lnTo>
                    <a:lnTo>
                      <a:pt x="478" y="1659"/>
                    </a:lnTo>
                    <a:lnTo>
                      <a:pt x="532" y="1659"/>
                    </a:lnTo>
                    <a:lnTo>
                      <a:pt x="532" y="1659"/>
                    </a:lnTo>
                    <a:lnTo>
                      <a:pt x="538" y="1659"/>
                    </a:lnTo>
                    <a:lnTo>
                      <a:pt x="543" y="1657"/>
                    </a:lnTo>
                    <a:lnTo>
                      <a:pt x="553" y="1650"/>
                    </a:lnTo>
                    <a:lnTo>
                      <a:pt x="559" y="1641"/>
                    </a:lnTo>
                    <a:lnTo>
                      <a:pt x="561" y="1636"/>
                    </a:lnTo>
                    <a:lnTo>
                      <a:pt x="561" y="1631"/>
                    </a:lnTo>
                    <a:lnTo>
                      <a:pt x="561" y="745"/>
                    </a:lnTo>
                    <a:lnTo>
                      <a:pt x="757" y="735"/>
                    </a:lnTo>
                    <a:lnTo>
                      <a:pt x="757" y="735"/>
                    </a:lnTo>
                    <a:close/>
                    <a:moveTo>
                      <a:pt x="490" y="1285"/>
                    </a:moveTo>
                    <a:lnTo>
                      <a:pt x="132" y="1265"/>
                    </a:lnTo>
                    <a:lnTo>
                      <a:pt x="0" y="1076"/>
                    </a:lnTo>
                    <a:lnTo>
                      <a:pt x="151" y="902"/>
                    </a:lnTo>
                    <a:lnTo>
                      <a:pt x="490" y="919"/>
                    </a:lnTo>
                    <a:lnTo>
                      <a:pt x="490" y="1285"/>
                    </a:lnTo>
                    <a:lnTo>
                      <a:pt x="490" y="1285"/>
                    </a:lnTo>
                    <a:close/>
                    <a:moveTo>
                      <a:pt x="23" y="338"/>
                    </a:moveTo>
                    <a:lnTo>
                      <a:pt x="613" y="306"/>
                    </a:lnTo>
                    <a:lnTo>
                      <a:pt x="1204" y="274"/>
                    </a:lnTo>
                    <a:lnTo>
                      <a:pt x="1353" y="450"/>
                    </a:lnTo>
                    <a:lnTo>
                      <a:pt x="1223" y="640"/>
                    </a:lnTo>
                    <a:lnTo>
                      <a:pt x="633" y="672"/>
                    </a:lnTo>
                    <a:lnTo>
                      <a:pt x="42" y="703"/>
                    </a:lnTo>
                    <a:lnTo>
                      <a:pt x="174" y="512"/>
                    </a:lnTo>
                    <a:lnTo>
                      <a:pt x="23" y="338"/>
                    </a:lnTo>
                    <a:lnTo>
                      <a:pt x="23" y="338"/>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solidFill>
                    <a:schemeClr val="tx1"/>
                  </a:solidFill>
                </a:endParaRPr>
              </a:p>
            </p:txBody>
          </p:sp>
        </p:grpSp>
        <p:grpSp>
          <p:nvGrpSpPr>
            <p:cNvPr id="33" name="Group 32"/>
            <p:cNvGrpSpPr/>
            <p:nvPr/>
          </p:nvGrpSpPr>
          <p:grpSpPr>
            <a:xfrm>
              <a:off x="2256582" y="1807786"/>
              <a:ext cx="2284503" cy="1032352"/>
              <a:chOff x="8339882" y="1807786"/>
              <a:chExt cx="2284503" cy="1032352"/>
            </a:xfrm>
          </p:grpSpPr>
          <p:sp>
            <p:nvSpPr>
              <p:cNvPr id="34" name="Rectangle 3"/>
              <p:cNvSpPr txBox="1">
                <a:spLocks noChangeArrowheads="1"/>
              </p:cNvSpPr>
              <p:nvPr/>
            </p:nvSpPr>
            <p:spPr bwMode="auto">
              <a:xfrm>
                <a:off x="8339882" y="1807786"/>
                <a:ext cx="2058474" cy="45847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2400">
                    <a:solidFill>
                      <a:schemeClr val="tx1"/>
                    </a:solidFill>
                    <a:effectLst>
                      <a:innerShdw blurRad="50800" dist="38100" dir="16200000">
                        <a:prstClr val="black">
                          <a:alpha val="59000"/>
                        </a:prstClr>
                      </a:innerShdw>
                    </a:effectLst>
                    <a:latin typeface="Calibri" panose="020F0502020204030204" charset="0"/>
                  </a:rPr>
                  <a:t>此处添加标题</a:t>
                </a:r>
              </a:p>
            </p:txBody>
          </p:sp>
          <p:sp>
            <p:nvSpPr>
              <p:cNvPr id="35" name="Rectangle 3"/>
              <p:cNvSpPr txBox="1">
                <a:spLocks noChangeArrowheads="1"/>
              </p:cNvSpPr>
              <p:nvPr/>
            </p:nvSpPr>
            <p:spPr bwMode="auto">
              <a:xfrm>
                <a:off x="8339883" y="2198788"/>
                <a:ext cx="2284502" cy="64135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200" b="0">
                    <a:solidFill>
                      <a:schemeClr val="tx1"/>
                    </a:solidFill>
                    <a:effectLst/>
                    <a:latin typeface="Calibri" panose="020F0502020204030204" charset="0"/>
                  </a:rPr>
                  <a:t>请在此粘贴或者输入您的文字内容请在此粘贴或者输入您的文字内容</a:t>
                </a:r>
              </a:p>
            </p:txBody>
          </p:sp>
        </p:grpSp>
      </p:gr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6385"/>
                                        </p:tgtEl>
                                        <p:attrNameLst>
                                          <p:attrName>style.visibility</p:attrName>
                                        </p:attrNameLst>
                                      </p:cBhvr>
                                      <p:to>
                                        <p:strVal val="visible"/>
                                      </p:to>
                                    </p:set>
                                    <p:anim calcmode="lin" valueType="num">
                                      <p:cBhvr>
                                        <p:cTn id="35" dur="500" fill="hold"/>
                                        <p:tgtEl>
                                          <p:spTgt spid="16385"/>
                                        </p:tgtEl>
                                        <p:attrNameLst>
                                          <p:attrName>ppt_x</p:attrName>
                                        </p:attrNameLst>
                                      </p:cBhvr>
                                      <p:tavLst>
                                        <p:tav tm="0">
                                          <p:val>
                                            <p:strVal val="#ppt_x-.2"/>
                                          </p:val>
                                        </p:tav>
                                        <p:tav tm="100000">
                                          <p:val>
                                            <p:strVal val="#ppt_x"/>
                                          </p:val>
                                        </p:tav>
                                      </p:tavLst>
                                    </p:anim>
                                    <p:anim calcmode="lin" valueType="num">
                                      <p:cBhvr>
                                        <p:cTn id="36"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37" dur="500"/>
                                        <p:tgtEl>
                                          <p:spTgt spid="16385"/>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35" presetClass="path" presetSubtype="0" accel="50000" decel="50000" fill="hold" nodeType="withEffect">
                                  <p:stCondLst>
                                    <p:cond delay="0"/>
                                  </p:stCondLst>
                                  <p:childTnLst>
                                    <p:animMotion origin="layout" path="M 0 -4.44444E-6 L -0.52956 -4.44444E-6 " pathEditMode="relative" rAng="0" ptsTypes="AA">
                                      <p:cBhvr>
                                        <p:cTn id="45"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形状 64"/>
          <p:cNvSpPr/>
          <p:nvPr/>
        </p:nvSpPr>
        <p:spPr>
          <a:xfrm flipV="1">
            <a:off x="8777586" y="2540680"/>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D6CF78"/>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25" name="矩形 24"/>
          <p:cNvSpPr/>
          <p:nvPr/>
        </p:nvSpPr>
        <p:spPr>
          <a:xfrm>
            <a:off x="1193469" y="4657282"/>
            <a:ext cx="1922787" cy="417830"/>
          </a:xfrm>
          <a:prstGeom prst="rect">
            <a:avLst/>
          </a:prstGeom>
        </p:spPr>
        <p:txBody>
          <a:bodyPr wrap="square">
            <a:spAutoFit/>
          </a:bodyPr>
          <a:lstStyle/>
          <a:p>
            <a:pPr algn="ctr"/>
            <a:r>
              <a:rPr lang="zh-CN" altLang="en-US" sz="2000" b="1" dirty="0">
                <a:solidFill>
                  <a:schemeClr val="tx1"/>
                </a:solidFill>
                <a:latin typeface="微软雅黑" panose="020B0503020204020204" charset="-122"/>
                <a:ea typeface="微软雅黑" panose="020B0503020204020204" charset="-122"/>
              </a:rPr>
              <a:t>添加标题</a:t>
            </a:r>
          </a:p>
        </p:txBody>
      </p:sp>
      <p:sp>
        <p:nvSpPr>
          <p:cNvPr id="26" name="矩形 25"/>
          <p:cNvSpPr/>
          <p:nvPr/>
        </p:nvSpPr>
        <p:spPr>
          <a:xfrm>
            <a:off x="1092869" y="5002251"/>
            <a:ext cx="2123987" cy="95948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27" name="矩形 26"/>
          <p:cNvSpPr/>
          <p:nvPr/>
        </p:nvSpPr>
        <p:spPr>
          <a:xfrm>
            <a:off x="5096544" y="4657282"/>
            <a:ext cx="1922787" cy="417830"/>
          </a:xfrm>
          <a:prstGeom prst="rect">
            <a:avLst/>
          </a:prstGeom>
        </p:spPr>
        <p:txBody>
          <a:bodyPr wrap="square">
            <a:spAutoFit/>
          </a:bodyPr>
          <a:lstStyle/>
          <a:p>
            <a:pPr algn="ctr"/>
            <a:r>
              <a:rPr lang="zh-CN" altLang="en-US" sz="2000" b="1" dirty="0">
                <a:solidFill>
                  <a:schemeClr val="tx1"/>
                </a:solidFill>
                <a:latin typeface="微软雅黑" panose="020B0503020204020204" charset="-122"/>
                <a:ea typeface="微软雅黑" panose="020B0503020204020204" charset="-122"/>
              </a:rPr>
              <a:t>添加标题</a:t>
            </a:r>
          </a:p>
        </p:txBody>
      </p:sp>
      <p:sp>
        <p:nvSpPr>
          <p:cNvPr id="28" name="矩形 27"/>
          <p:cNvSpPr/>
          <p:nvPr/>
        </p:nvSpPr>
        <p:spPr>
          <a:xfrm>
            <a:off x="4995944" y="5002251"/>
            <a:ext cx="2123987" cy="95948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29" name="矩形 28"/>
          <p:cNvSpPr/>
          <p:nvPr/>
        </p:nvSpPr>
        <p:spPr>
          <a:xfrm>
            <a:off x="8958060" y="4657282"/>
            <a:ext cx="1922787" cy="417830"/>
          </a:xfrm>
          <a:prstGeom prst="rect">
            <a:avLst/>
          </a:prstGeom>
        </p:spPr>
        <p:txBody>
          <a:bodyPr wrap="square">
            <a:spAutoFit/>
          </a:bodyPr>
          <a:lstStyle/>
          <a:p>
            <a:pPr algn="ctr"/>
            <a:r>
              <a:rPr lang="zh-CN" altLang="en-US" sz="2000" b="1" dirty="0">
                <a:solidFill>
                  <a:schemeClr val="tx1"/>
                </a:solidFill>
                <a:latin typeface="微软雅黑" panose="020B0503020204020204" charset="-122"/>
                <a:ea typeface="微软雅黑" panose="020B0503020204020204" charset="-122"/>
              </a:rPr>
              <a:t>添加标题</a:t>
            </a:r>
          </a:p>
        </p:txBody>
      </p:sp>
      <p:sp>
        <p:nvSpPr>
          <p:cNvPr id="30" name="矩形 29"/>
          <p:cNvSpPr/>
          <p:nvPr/>
        </p:nvSpPr>
        <p:spPr>
          <a:xfrm>
            <a:off x="8857460" y="5002251"/>
            <a:ext cx="2123987" cy="95948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31" name="矩形 30"/>
          <p:cNvSpPr/>
          <p:nvPr/>
        </p:nvSpPr>
        <p:spPr>
          <a:xfrm>
            <a:off x="3141331" y="1415514"/>
            <a:ext cx="1922787" cy="417830"/>
          </a:xfrm>
          <a:prstGeom prst="rect">
            <a:avLst/>
          </a:prstGeom>
        </p:spPr>
        <p:txBody>
          <a:bodyPr wrap="square">
            <a:spAutoFit/>
          </a:bodyPr>
          <a:lstStyle/>
          <a:p>
            <a:pPr algn="ctr"/>
            <a:r>
              <a:rPr lang="zh-CN" altLang="en-US" sz="2000" b="1" dirty="0">
                <a:solidFill>
                  <a:schemeClr val="tx1"/>
                </a:solidFill>
                <a:latin typeface="微软雅黑" panose="020B0503020204020204" charset="-122"/>
                <a:ea typeface="微软雅黑" panose="020B0503020204020204" charset="-122"/>
              </a:rPr>
              <a:t>添加标题</a:t>
            </a:r>
          </a:p>
        </p:txBody>
      </p:sp>
      <p:sp>
        <p:nvSpPr>
          <p:cNvPr id="32" name="矩形 31"/>
          <p:cNvSpPr/>
          <p:nvPr/>
        </p:nvSpPr>
        <p:spPr>
          <a:xfrm>
            <a:off x="3040731" y="1760483"/>
            <a:ext cx="2123987" cy="95948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33" name="矩形 32"/>
          <p:cNvSpPr/>
          <p:nvPr/>
        </p:nvSpPr>
        <p:spPr>
          <a:xfrm>
            <a:off x="6985473" y="1415514"/>
            <a:ext cx="1922787" cy="417830"/>
          </a:xfrm>
          <a:prstGeom prst="rect">
            <a:avLst/>
          </a:prstGeom>
        </p:spPr>
        <p:txBody>
          <a:bodyPr wrap="square">
            <a:spAutoFit/>
          </a:bodyPr>
          <a:lstStyle/>
          <a:p>
            <a:pPr algn="ctr"/>
            <a:r>
              <a:rPr lang="zh-CN" altLang="en-US" sz="2000" b="1" dirty="0">
                <a:solidFill>
                  <a:schemeClr val="tx1"/>
                </a:solidFill>
                <a:latin typeface="微软雅黑" panose="020B0503020204020204" charset="-122"/>
                <a:ea typeface="微软雅黑" panose="020B0503020204020204" charset="-122"/>
              </a:rPr>
              <a:t>添加标题</a:t>
            </a:r>
          </a:p>
        </p:txBody>
      </p:sp>
      <p:sp>
        <p:nvSpPr>
          <p:cNvPr id="34" name="矩形 33"/>
          <p:cNvSpPr/>
          <p:nvPr/>
        </p:nvSpPr>
        <p:spPr>
          <a:xfrm>
            <a:off x="6884873" y="1760483"/>
            <a:ext cx="2123987" cy="959485"/>
          </a:xfrm>
          <a:prstGeom prst="rect">
            <a:avLst/>
          </a:prstGeom>
        </p:spPr>
        <p:txBody>
          <a:bodyPr wrap="square">
            <a:spAutoFit/>
          </a:bodyPr>
          <a:lstStyle/>
          <a:p>
            <a:pPr algn="ctr"/>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35" name="任意形状 65"/>
          <p:cNvSpPr/>
          <p:nvPr/>
        </p:nvSpPr>
        <p:spPr>
          <a:xfrm>
            <a:off x="6843276" y="3370143"/>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6"/>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36" name="任意形状 66"/>
          <p:cNvSpPr/>
          <p:nvPr/>
        </p:nvSpPr>
        <p:spPr>
          <a:xfrm flipV="1">
            <a:off x="4911286" y="2562319"/>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37" name="任意形状 67"/>
          <p:cNvSpPr/>
          <p:nvPr/>
        </p:nvSpPr>
        <p:spPr>
          <a:xfrm>
            <a:off x="2976975" y="3384059"/>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6"/>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38" name="任意形状 68"/>
          <p:cNvSpPr/>
          <p:nvPr/>
        </p:nvSpPr>
        <p:spPr>
          <a:xfrm flipV="1">
            <a:off x="1044985" y="2576235"/>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D6CF78"/>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39" name="椭圆 38"/>
          <p:cNvSpPr/>
          <p:nvPr/>
        </p:nvSpPr>
        <p:spPr>
          <a:xfrm>
            <a:off x="1548459" y="3080633"/>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charset="-122"/>
              <a:ea typeface="微软雅黑" panose="020B0503020204020204" charset="-122"/>
            </a:endParaRPr>
          </a:p>
        </p:txBody>
      </p:sp>
      <p:sp>
        <p:nvSpPr>
          <p:cNvPr id="40" name="椭圆 39"/>
          <p:cNvSpPr/>
          <p:nvPr/>
        </p:nvSpPr>
        <p:spPr>
          <a:xfrm flipV="1">
            <a:off x="3480449" y="3028396"/>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charset="-122"/>
              <a:ea typeface="微软雅黑" panose="020B0503020204020204" charset="-122"/>
            </a:endParaRPr>
          </a:p>
        </p:txBody>
      </p:sp>
      <p:sp>
        <p:nvSpPr>
          <p:cNvPr id="41" name="椭圆 40"/>
          <p:cNvSpPr/>
          <p:nvPr/>
        </p:nvSpPr>
        <p:spPr>
          <a:xfrm>
            <a:off x="5414760" y="3066718"/>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charset="-122"/>
              <a:ea typeface="微软雅黑" panose="020B0503020204020204" charset="-122"/>
            </a:endParaRPr>
          </a:p>
        </p:txBody>
      </p:sp>
      <p:sp>
        <p:nvSpPr>
          <p:cNvPr id="42" name="椭圆 41"/>
          <p:cNvSpPr/>
          <p:nvPr/>
        </p:nvSpPr>
        <p:spPr>
          <a:xfrm flipV="1">
            <a:off x="7346750" y="3014480"/>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charset="-122"/>
              <a:ea typeface="微软雅黑" panose="020B0503020204020204" charset="-122"/>
            </a:endParaRPr>
          </a:p>
        </p:txBody>
      </p:sp>
      <p:sp>
        <p:nvSpPr>
          <p:cNvPr id="43" name="椭圆 42"/>
          <p:cNvSpPr/>
          <p:nvPr/>
        </p:nvSpPr>
        <p:spPr>
          <a:xfrm>
            <a:off x="9281060" y="3045078"/>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charset="-122"/>
              <a:ea typeface="微软雅黑" panose="020B0503020204020204" charset="-122"/>
            </a:endParaRPr>
          </a:p>
        </p:txBody>
      </p:sp>
      <p:grpSp>
        <p:nvGrpSpPr>
          <p:cNvPr id="44" name="组 69"/>
          <p:cNvGrpSpPr/>
          <p:nvPr/>
        </p:nvGrpSpPr>
        <p:grpSpPr>
          <a:xfrm>
            <a:off x="1975358" y="3410547"/>
            <a:ext cx="367373" cy="589180"/>
            <a:chOff x="898525" y="1076325"/>
            <a:chExt cx="504825" cy="809625"/>
          </a:xfrm>
          <a:solidFill>
            <a:schemeClr val="accent6"/>
          </a:solidFill>
        </p:grpSpPr>
        <p:sp>
          <p:nvSpPr>
            <p:cNvPr id="45" name="Freeform 44"/>
            <p:cNvSpPr/>
            <p:nvPr/>
          </p:nvSpPr>
          <p:spPr bwMode="auto">
            <a:xfrm>
              <a:off x="1028700" y="1736725"/>
              <a:ext cx="247650" cy="50800"/>
            </a:xfrm>
            <a:custGeom>
              <a:avLst/>
              <a:gdLst/>
              <a:ahLst/>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chemeClr val="tx1"/>
                </a:solidFill>
              </a:endParaRPr>
            </a:p>
          </p:txBody>
        </p:sp>
        <p:sp>
          <p:nvSpPr>
            <p:cNvPr id="46" name="Freeform 45"/>
            <p:cNvSpPr/>
            <p:nvPr/>
          </p:nvSpPr>
          <p:spPr bwMode="auto">
            <a:xfrm>
              <a:off x="1028700" y="1831975"/>
              <a:ext cx="247650" cy="53975"/>
            </a:xfrm>
            <a:custGeom>
              <a:avLst/>
              <a:gdLst/>
              <a:ahLst/>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chemeClr val="tx1"/>
                </a:solidFill>
              </a:endParaRPr>
            </a:p>
          </p:txBody>
        </p:sp>
        <p:sp>
          <p:nvSpPr>
            <p:cNvPr id="47" name="Freeform 46"/>
            <p:cNvSpPr>
              <a:spLocks noEditPoints="1"/>
            </p:cNvSpPr>
            <p:nvPr/>
          </p:nvSpPr>
          <p:spPr bwMode="auto">
            <a:xfrm>
              <a:off x="898525" y="1076325"/>
              <a:ext cx="504825" cy="615950"/>
            </a:xfrm>
            <a:custGeom>
              <a:avLst/>
              <a:gdLst/>
              <a:ahLst/>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vert="horz" wrap="square" lIns="121920" tIns="60960" rIns="121920" bIns="60960" numCol="1" anchor="t" anchorCtr="0" compatLnSpc="1"/>
            <a:lstStyle/>
            <a:p>
              <a:endParaRPr lang="zh-CN" altLang="en-US" sz="3200" u="sng">
                <a:solidFill>
                  <a:schemeClr val="tx1"/>
                </a:solidFill>
              </a:endParaRPr>
            </a:p>
          </p:txBody>
        </p:sp>
      </p:grpSp>
      <p:grpSp>
        <p:nvGrpSpPr>
          <p:cNvPr id="48" name="组 73"/>
          <p:cNvGrpSpPr>
            <a:grpSpLocks noChangeAspect="1"/>
          </p:cNvGrpSpPr>
          <p:nvPr/>
        </p:nvGrpSpPr>
        <p:grpSpPr>
          <a:xfrm>
            <a:off x="3838312" y="3423247"/>
            <a:ext cx="542827" cy="540000"/>
            <a:chOff x="8328025" y="3667125"/>
            <a:chExt cx="609600" cy="606425"/>
          </a:xfrm>
          <a:solidFill>
            <a:schemeClr val="accent6"/>
          </a:solidFill>
        </p:grpSpPr>
        <p:sp>
          <p:nvSpPr>
            <p:cNvPr id="49" name="Freeform 213"/>
            <p:cNvSpPr>
              <a:spLocks noEditPoints="1"/>
            </p:cNvSpPr>
            <p:nvPr/>
          </p:nvSpPr>
          <p:spPr bwMode="auto">
            <a:xfrm>
              <a:off x="8328025" y="3667125"/>
              <a:ext cx="609600" cy="606425"/>
            </a:xfrm>
            <a:custGeom>
              <a:avLst/>
              <a:gdLst/>
              <a:ahLst/>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vert="horz" wrap="square" lIns="121920" tIns="60960" rIns="121920" bIns="60960" numCol="1" anchor="t" anchorCtr="0" compatLnSpc="1"/>
            <a:lstStyle/>
            <a:p>
              <a:endParaRPr lang="zh-CN" altLang="en-US" sz="3200">
                <a:solidFill>
                  <a:schemeClr val="tx1"/>
                </a:solidFill>
              </a:endParaRPr>
            </a:p>
          </p:txBody>
        </p:sp>
        <p:sp>
          <p:nvSpPr>
            <p:cNvPr id="50" name="Freeform 214"/>
            <p:cNvSpPr/>
            <p:nvPr/>
          </p:nvSpPr>
          <p:spPr bwMode="auto">
            <a:xfrm>
              <a:off x="8464550"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chemeClr val="tx1"/>
                </a:solidFill>
              </a:endParaRPr>
            </a:p>
          </p:txBody>
        </p:sp>
        <p:sp>
          <p:nvSpPr>
            <p:cNvPr id="51" name="Freeform 215"/>
            <p:cNvSpPr/>
            <p:nvPr/>
          </p:nvSpPr>
          <p:spPr bwMode="auto">
            <a:xfrm>
              <a:off x="8594725"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chemeClr val="tx1"/>
                </a:solidFill>
              </a:endParaRPr>
            </a:p>
          </p:txBody>
        </p:sp>
        <p:sp>
          <p:nvSpPr>
            <p:cNvPr id="52" name="Freeform 216"/>
            <p:cNvSpPr/>
            <p:nvPr/>
          </p:nvSpPr>
          <p:spPr bwMode="auto">
            <a:xfrm>
              <a:off x="8724900" y="3863975"/>
              <a:ext cx="76200" cy="73025"/>
            </a:xfrm>
            <a:custGeom>
              <a:avLst/>
              <a:gdLst/>
              <a:ahLst/>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chemeClr val="tx1"/>
                </a:solidFill>
              </a:endParaRPr>
            </a:p>
          </p:txBody>
        </p:sp>
      </p:grpSp>
      <p:grpSp>
        <p:nvGrpSpPr>
          <p:cNvPr id="53" name="组 78"/>
          <p:cNvGrpSpPr/>
          <p:nvPr/>
        </p:nvGrpSpPr>
        <p:grpSpPr>
          <a:xfrm>
            <a:off x="5833114" y="3384060"/>
            <a:ext cx="384464" cy="543209"/>
            <a:chOff x="7912100" y="117475"/>
            <a:chExt cx="492125" cy="695325"/>
          </a:xfrm>
          <a:solidFill>
            <a:schemeClr val="accent6"/>
          </a:solidFill>
        </p:grpSpPr>
        <p:sp>
          <p:nvSpPr>
            <p:cNvPr id="54" name="Freeform 75"/>
            <p:cNvSpPr/>
            <p:nvPr/>
          </p:nvSpPr>
          <p:spPr bwMode="auto">
            <a:xfrm>
              <a:off x="8248650" y="117475"/>
              <a:ext cx="155575" cy="180975"/>
            </a:xfrm>
            <a:custGeom>
              <a:avLst/>
              <a:gdLst/>
              <a:ahLst/>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vert="horz" wrap="square" lIns="121920" tIns="60960" rIns="121920" bIns="60960" numCol="1" anchor="t" anchorCtr="0" compatLnSpc="1"/>
            <a:lstStyle/>
            <a:p>
              <a:endParaRPr lang="zh-CN" altLang="en-US" sz="3200">
                <a:solidFill>
                  <a:schemeClr val="tx1"/>
                </a:solidFill>
              </a:endParaRPr>
            </a:p>
          </p:txBody>
        </p:sp>
        <p:sp>
          <p:nvSpPr>
            <p:cNvPr id="55" name="Freeform 76"/>
            <p:cNvSpPr>
              <a:spLocks noEditPoints="1"/>
            </p:cNvSpPr>
            <p:nvPr/>
          </p:nvSpPr>
          <p:spPr bwMode="auto">
            <a:xfrm>
              <a:off x="7912100" y="117475"/>
              <a:ext cx="492125" cy="695325"/>
            </a:xfrm>
            <a:custGeom>
              <a:avLst/>
              <a:gdLst/>
              <a:ahLst/>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vert="horz" wrap="square" lIns="121920" tIns="60960" rIns="121920" bIns="60960" numCol="1" anchor="t" anchorCtr="0" compatLnSpc="1"/>
            <a:lstStyle/>
            <a:p>
              <a:endParaRPr lang="zh-CN" altLang="en-US" sz="3200">
                <a:solidFill>
                  <a:schemeClr val="tx1"/>
                </a:solidFill>
              </a:endParaRPr>
            </a:p>
          </p:txBody>
        </p:sp>
      </p:grpSp>
      <p:grpSp>
        <p:nvGrpSpPr>
          <p:cNvPr id="56" name="组 81"/>
          <p:cNvGrpSpPr/>
          <p:nvPr/>
        </p:nvGrpSpPr>
        <p:grpSpPr>
          <a:xfrm>
            <a:off x="7693895" y="3355450"/>
            <a:ext cx="526881" cy="533694"/>
            <a:chOff x="7639243" y="2325084"/>
            <a:chExt cx="726802" cy="736201"/>
          </a:xfrm>
          <a:solidFill>
            <a:schemeClr val="accent6"/>
          </a:solidFill>
        </p:grpSpPr>
        <p:sp>
          <p:nvSpPr>
            <p:cNvPr id="57"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grpFill/>
            <a:ln>
              <a:noFill/>
            </a:ln>
          </p:spPr>
          <p:txBody>
            <a:bodyPr vert="horz" wrap="square" lIns="121920" tIns="60960" rIns="121920" bIns="60960" numCol="1" anchor="t" anchorCtr="0" compatLnSpc="1"/>
            <a:lstStyle/>
            <a:p>
              <a:endParaRPr lang="zh-CN" altLang="en-US" sz="3200">
                <a:solidFill>
                  <a:schemeClr val="tx1"/>
                </a:solidFill>
              </a:endParaRPr>
            </a:p>
          </p:txBody>
        </p:sp>
        <p:sp>
          <p:nvSpPr>
            <p:cNvPr id="58"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grpFill/>
            <a:ln>
              <a:noFill/>
            </a:ln>
          </p:spPr>
          <p:txBody>
            <a:bodyPr vert="horz" wrap="square" lIns="121920" tIns="60960" rIns="121920" bIns="60960" numCol="1" anchor="t" anchorCtr="0" compatLnSpc="1"/>
            <a:lstStyle/>
            <a:p>
              <a:endParaRPr lang="zh-CN" altLang="en-US" sz="3200">
                <a:solidFill>
                  <a:schemeClr val="tx1"/>
                </a:solidFill>
              </a:endParaRPr>
            </a:p>
          </p:txBody>
        </p:sp>
      </p:grpSp>
      <p:grpSp>
        <p:nvGrpSpPr>
          <p:cNvPr id="59" name="组 84"/>
          <p:cNvGrpSpPr/>
          <p:nvPr/>
        </p:nvGrpSpPr>
        <p:grpSpPr>
          <a:xfrm>
            <a:off x="9606665" y="3410547"/>
            <a:ext cx="569962" cy="539153"/>
            <a:chOff x="4321175" y="111125"/>
            <a:chExt cx="704850" cy="666750"/>
          </a:xfrm>
          <a:solidFill>
            <a:schemeClr val="accent6"/>
          </a:solidFill>
        </p:grpSpPr>
        <p:sp>
          <p:nvSpPr>
            <p:cNvPr id="60" name="Freeform 34"/>
            <p:cNvSpPr>
              <a:spLocks noEditPoints="1"/>
            </p:cNvSpPr>
            <p:nvPr/>
          </p:nvSpPr>
          <p:spPr bwMode="auto">
            <a:xfrm>
              <a:off x="4321175" y="111125"/>
              <a:ext cx="704850" cy="666750"/>
            </a:xfrm>
            <a:custGeom>
              <a:avLst/>
              <a:gdLst/>
              <a:ahLst/>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4"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121920" tIns="60960" rIns="121920" bIns="60960" numCol="1" anchor="t" anchorCtr="0" compatLnSpc="1"/>
            <a:lstStyle/>
            <a:p>
              <a:endParaRPr lang="zh-CN" altLang="en-US" sz="3200">
                <a:solidFill>
                  <a:schemeClr val="tx1"/>
                </a:solidFill>
              </a:endParaRPr>
            </a:p>
          </p:txBody>
        </p:sp>
        <p:sp>
          <p:nvSpPr>
            <p:cNvPr id="61"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chemeClr val="tx1"/>
                </a:solidFill>
              </a:endParaRPr>
            </a:p>
          </p:txBody>
        </p:sp>
        <p:sp>
          <p:nvSpPr>
            <p:cNvPr id="62"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chemeClr val="tx1"/>
                </a:solidFill>
              </a:endParaRPr>
            </a:p>
          </p:txBody>
        </p:sp>
        <p:sp>
          <p:nvSpPr>
            <p:cNvPr id="63"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chemeClr val="tx1"/>
                </a:solidFill>
              </a:endParaRPr>
            </a:p>
          </p:txBody>
        </p:sp>
        <p:sp>
          <p:nvSpPr>
            <p:cNvPr id="64"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chemeClr val="tx1"/>
                </a:solidFill>
              </a:endParaRPr>
            </a:p>
          </p:txBody>
        </p:sp>
      </p:gr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25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25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25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250"/>
                                        <p:tgtEl>
                                          <p:spTgt spid="3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250"/>
                                        <p:tgtEl>
                                          <p:spTgt spid="2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40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26"/>
                                        </p:tgtEl>
                                        <p:attrNameLst>
                                          <p:attrName>style.visibility</p:attrName>
                                        </p:attrNameLst>
                                      </p:cBhvr>
                                      <p:to>
                                        <p:strVal val="visible"/>
                                      </p:to>
                                    </p:set>
                                    <p:anim calcmode="lin" valueType="num">
                                      <p:cBhvr>
                                        <p:cTn id="65" dur="100" fill="hold"/>
                                        <p:tgtEl>
                                          <p:spTgt spid="26"/>
                                        </p:tgtEl>
                                        <p:attrNameLst>
                                          <p:attrName>ppt_w</p:attrName>
                                        </p:attrNameLst>
                                      </p:cBhvr>
                                      <p:tavLst>
                                        <p:tav tm="0">
                                          <p:val>
                                            <p:fltVal val="0"/>
                                          </p:val>
                                        </p:tav>
                                        <p:tav tm="100000">
                                          <p:val>
                                            <p:strVal val="#ppt_w"/>
                                          </p:val>
                                        </p:tav>
                                      </p:tavLst>
                                    </p:anim>
                                    <p:anim calcmode="lin" valueType="num">
                                      <p:cBhvr>
                                        <p:cTn id="66" dur="100" fill="hold"/>
                                        <p:tgtEl>
                                          <p:spTgt spid="26"/>
                                        </p:tgtEl>
                                        <p:attrNameLst>
                                          <p:attrName>ppt_h</p:attrName>
                                        </p:attrNameLst>
                                      </p:cBhvr>
                                      <p:tavLst>
                                        <p:tav tm="0">
                                          <p:val>
                                            <p:fltVal val="0"/>
                                          </p:val>
                                        </p:tav>
                                        <p:tav tm="100000">
                                          <p:val>
                                            <p:strVal val="#ppt_h"/>
                                          </p:val>
                                        </p:tav>
                                      </p:tavLst>
                                    </p:anim>
                                    <p:animEffect transition="in" filter="fade">
                                      <p:cBhvr>
                                        <p:cTn id="67" dur="100"/>
                                        <p:tgtEl>
                                          <p:spTgt spid="26"/>
                                        </p:tgtEl>
                                      </p:cBhvr>
                                    </p:animEffect>
                                  </p:childTnLst>
                                </p:cTn>
                              </p:par>
                            </p:childTnLst>
                          </p:cTn>
                        </p:par>
                        <p:par>
                          <p:cTn id="68" fill="hold">
                            <p:stCondLst>
                              <p:cond delay="4220"/>
                            </p:stCondLst>
                            <p:childTnLst>
                              <p:par>
                                <p:cTn id="69" presetID="53" presetClass="entr" presetSubtype="16"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4720"/>
                            </p:stCondLst>
                            <p:childTnLst>
                              <p:par>
                                <p:cTn id="75" presetID="53" presetClass="entr" presetSubtype="16"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p:stCondLst>
                              <p:cond delay="522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32"/>
                                        </p:tgtEl>
                                        <p:attrNameLst>
                                          <p:attrName>style.visibility</p:attrName>
                                        </p:attrNameLst>
                                      </p:cBhvr>
                                      <p:to>
                                        <p:strVal val="visible"/>
                                      </p:to>
                                    </p:set>
                                    <p:anim calcmode="lin" valueType="num">
                                      <p:cBhvr>
                                        <p:cTn id="83" dur="100" fill="hold"/>
                                        <p:tgtEl>
                                          <p:spTgt spid="32"/>
                                        </p:tgtEl>
                                        <p:attrNameLst>
                                          <p:attrName>ppt_w</p:attrName>
                                        </p:attrNameLst>
                                      </p:cBhvr>
                                      <p:tavLst>
                                        <p:tav tm="0">
                                          <p:val>
                                            <p:fltVal val="0"/>
                                          </p:val>
                                        </p:tav>
                                        <p:tav tm="100000">
                                          <p:val>
                                            <p:strVal val="#ppt_w"/>
                                          </p:val>
                                        </p:tav>
                                      </p:tavLst>
                                    </p:anim>
                                    <p:anim calcmode="lin" valueType="num">
                                      <p:cBhvr>
                                        <p:cTn id="84" dur="100" fill="hold"/>
                                        <p:tgtEl>
                                          <p:spTgt spid="32"/>
                                        </p:tgtEl>
                                        <p:attrNameLst>
                                          <p:attrName>ppt_h</p:attrName>
                                        </p:attrNameLst>
                                      </p:cBhvr>
                                      <p:tavLst>
                                        <p:tav tm="0">
                                          <p:val>
                                            <p:fltVal val="0"/>
                                          </p:val>
                                        </p:tav>
                                        <p:tav tm="100000">
                                          <p:val>
                                            <p:strVal val="#ppt_h"/>
                                          </p:val>
                                        </p:tav>
                                      </p:tavLst>
                                    </p:anim>
                                    <p:animEffect transition="in" filter="fade">
                                      <p:cBhvr>
                                        <p:cTn id="85" dur="100"/>
                                        <p:tgtEl>
                                          <p:spTgt spid="32"/>
                                        </p:tgtEl>
                                      </p:cBhvr>
                                    </p:animEffect>
                                  </p:childTnLst>
                                </p:cTn>
                              </p:par>
                            </p:childTnLst>
                          </p:cTn>
                        </p:par>
                        <p:par>
                          <p:cTn id="86" fill="hold">
                            <p:stCondLst>
                              <p:cond delay="5690"/>
                            </p:stCondLst>
                            <p:childTnLst>
                              <p:par>
                                <p:cTn id="87" presetID="53" presetClass="entr" presetSubtype="16"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p:cTn id="89" dur="500" fill="hold"/>
                                        <p:tgtEl>
                                          <p:spTgt spid="53"/>
                                        </p:tgtEl>
                                        <p:attrNameLst>
                                          <p:attrName>ppt_w</p:attrName>
                                        </p:attrNameLst>
                                      </p:cBhvr>
                                      <p:tavLst>
                                        <p:tav tm="0">
                                          <p:val>
                                            <p:fltVal val="0"/>
                                          </p:val>
                                        </p:tav>
                                        <p:tav tm="100000">
                                          <p:val>
                                            <p:strVal val="#ppt_w"/>
                                          </p:val>
                                        </p:tav>
                                      </p:tavLst>
                                    </p:anim>
                                    <p:anim calcmode="lin" valueType="num">
                                      <p:cBhvr>
                                        <p:cTn id="90" dur="500" fill="hold"/>
                                        <p:tgtEl>
                                          <p:spTgt spid="53"/>
                                        </p:tgtEl>
                                        <p:attrNameLst>
                                          <p:attrName>ppt_h</p:attrName>
                                        </p:attrNameLst>
                                      </p:cBhvr>
                                      <p:tavLst>
                                        <p:tav tm="0">
                                          <p:val>
                                            <p:fltVal val="0"/>
                                          </p:val>
                                        </p:tav>
                                        <p:tav tm="100000">
                                          <p:val>
                                            <p:strVal val="#ppt_h"/>
                                          </p:val>
                                        </p:tav>
                                      </p:tavLst>
                                    </p:anim>
                                    <p:animEffect transition="in" filter="fade">
                                      <p:cBhvr>
                                        <p:cTn id="91" dur="500"/>
                                        <p:tgtEl>
                                          <p:spTgt spid="53"/>
                                        </p:tgtEl>
                                      </p:cBhvr>
                                    </p:animEffect>
                                  </p:childTnLst>
                                </p:cTn>
                              </p:par>
                            </p:childTnLst>
                          </p:cTn>
                        </p:par>
                        <p:par>
                          <p:cTn id="92" fill="hold">
                            <p:stCondLst>
                              <p:cond delay="6190"/>
                            </p:stCondLst>
                            <p:childTnLst>
                              <p:par>
                                <p:cTn id="93" presetID="53" presetClass="entr" presetSubtype="16" fill="hold" nodeType="after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 calcmode="lin" valueType="num">
                                      <p:cBhvr>
                                        <p:cTn id="95"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27">
                                            <p:txEl>
                                              <p:pRg st="0" end="0"/>
                                            </p:txEl>
                                          </p:spTgt>
                                        </p:tgtEl>
                                      </p:cBhvr>
                                    </p:animEffect>
                                  </p:childTnLst>
                                </p:cTn>
                              </p:par>
                            </p:childTnLst>
                          </p:cTn>
                        </p:par>
                        <p:par>
                          <p:cTn id="98" fill="hold">
                            <p:stCondLst>
                              <p:cond delay="669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8"/>
                                        </p:tgtEl>
                                        <p:attrNameLst>
                                          <p:attrName>style.visibility</p:attrName>
                                        </p:attrNameLst>
                                      </p:cBhvr>
                                      <p:to>
                                        <p:strVal val="visible"/>
                                      </p:to>
                                    </p:set>
                                    <p:anim calcmode="lin" valueType="num">
                                      <p:cBhvr>
                                        <p:cTn id="101" dur="100" fill="hold"/>
                                        <p:tgtEl>
                                          <p:spTgt spid="28"/>
                                        </p:tgtEl>
                                        <p:attrNameLst>
                                          <p:attrName>ppt_w</p:attrName>
                                        </p:attrNameLst>
                                      </p:cBhvr>
                                      <p:tavLst>
                                        <p:tav tm="0">
                                          <p:val>
                                            <p:fltVal val="0"/>
                                          </p:val>
                                        </p:tav>
                                        <p:tav tm="100000">
                                          <p:val>
                                            <p:strVal val="#ppt_w"/>
                                          </p:val>
                                        </p:tav>
                                      </p:tavLst>
                                    </p:anim>
                                    <p:anim calcmode="lin" valueType="num">
                                      <p:cBhvr>
                                        <p:cTn id="102" dur="100" fill="hold"/>
                                        <p:tgtEl>
                                          <p:spTgt spid="28"/>
                                        </p:tgtEl>
                                        <p:attrNameLst>
                                          <p:attrName>ppt_h</p:attrName>
                                        </p:attrNameLst>
                                      </p:cBhvr>
                                      <p:tavLst>
                                        <p:tav tm="0">
                                          <p:val>
                                            <p:fltVal val="0"/>
                                          </p:val>
                                        </p:tav>
                                        <p:tav tm="100000">
                                          <p:val>
                                            <p:strVal val="#ppt_h"/>
                                          </p:val>
                                        </p:tav>
                                      </p:tavLst>
                                    </p:anim>
                                    <p:animEffect transition="in" filter="fade">
                                      <p:cBhvr>
                                        <p:cTn id="103" dur="100"/>
                                        <p:tgtEl>
                                          <p:spTgt spid="28"/>
                                        </p:tgtEl>
                                      </p:cBhvr>
                                    </p:animEffect>
                                  </p:childTnLst>
                                </p:cTn>
                              </p:par>
                            </p:childTnLst>
                          </p:cTn>
                        </p:par>
                        <p:par>
                          <p:cTn id="104" fill="hold">
                            <p:stCondLst>
                              <p:cond delay="7159"/>
                            </p:stCondLst>
                            <p:childTnLst>
                              <p:par>
                                <p:cTn id="105" presetID="53" presetClass="entr" presetSubtype="16" fill="hold" nodeType="afterEffect">
                                  <p:stCondLst>
                                    <p:cond delay="0"/>
                                  </p:stCondLst>
                                  <p:childTnLst>
                                    <p:set>
                                      <p:cBhvr>
                                        <p:cTn id="106" dur="1" fill="hold">
                                          <p:stCondLst>
                                            <p:cond delay="0"/>
                                          </p:stCondLst>
                                        </p:cTn>
                                        <p:tgtEl>
                                          <p:spTgt spid="56"/>
                                        </p:tgtEl>
                                        <p:attrNameLst>
                                          <p:attrName>style.visibility</p:attrName>
                                        </p:attrNameLst>
                                      </p:cBhvr>
                                      <p:to>
                                        <p:strVal val="visible"/>
                                      </p:to>
                                    </p:set>
                                    <p:anim calcmode="lin" valueType="num">
                                      <p:cBhvr>
                                        <p:cTn id="107" dur="500" fill="hold"/>
                                        <p:tgtEl>
                                          <p:spTgt spid="56"/>
                                        </p:tgtEl>
                                        <p:attrNameLst>
                                          <p:attrName>ppt_w</p:attrName>
                                        </p:attrNameLst>
                                      </p:cBhvr>
                                      <p:tavLst>
                                        <p:tav tm="0">
                                          <p:val>
                                            <p:fltVal val="0"/>
                                          </p:val>
                                        </p:tav>
                                        <p:tav tm="100000">
                                          <p:val>
                                            <p:strVal val="#ppt_w"/>
                                          </p:val>
                                        </p:tav>
                                      </p:tavLst>
                                    </p:anim>
                                    <p:anim calcmode="lin" valueType="num">
                                      <p:cBhvr>
                                        <p:cTn id="108" dur="500" fill="hold"/>
                                        <p:tgtEl>
                                          <p:spTgt spid="56"/>
                                        </p:tgtEl>
                                        <p:attrNameLst>
                                          <p:attrName>ppt_h</p:attrName>
                                        </p:attrNameLst>
                                      </p:cBhvr>
                                      <p:tavLst>
                                        <p:tav tm="0">
                                          <p:val>
                                            <p:fltVal val="0"/>
                                          </p:val>
                                        </p:tav>
                                        <p:tav tm="100000">
                                          <p:val>
                                            <p:strVal val="#ppt_h"/>
                                          </p:val>
                                        </p:tav>
                                      </p:tavLst>
                                    </p:anim>
                                    <p:animEffect transition="in" filter="fade">
                                      <p:cBhvr>
                                        <p:cTn id="109" dur="500"/>
                                        <p:tgtEl>
                                          <p:spTgt spid="56"/>
                                        </p:tgtEl>
                                      </p:cBhvr>
                                    </p:animEffect>
                                  </p:childTnLst>
                                </p:cTn>
                              </p:par>
                            </p:childTnLst>
                          </p:cTn>
                        </p:par>
                        <p:par>
                          <p:cTn id="110" fill="hold">
                            <p:stCondLst>
                              <p:cond delay="7659"/>
                            </p:stCondLst>
                            <p:childTnLst>
                              <p:par>
                                <p:cTn id="111" presetID="53" presetClass="entr" presetSubtype="16"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childTnLst>
                          </p:cTn>
                        </p:par>
                        <p:par>
                          <p:cTn id="116" fill="hold">
                            <p:stCondLst>
                              <p:cond delay="8159"/>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34"/>
                                        </p:tgtEl>
                                        <p:attrNameLst>
                                          <p:attrName>style.visibility</p:attrName>
                                        </p:attrNameLst>
                                      </p:cBhvr>
                                      <p:to>
                                        <p:strVal val="visible"/>
                                      </p:to>
                                    </p:set>
                                    <p:anim calcmode="lin" valueType="num">
                                      <p:cBhvr>
                                        <p:cTn id="119" dur="100" fill="hold"/>
                                        <p:tgtEl>
                                          <p:spTgt spid="34"/>
                                        </p:tgtEl>
                                        <p:attrNameLst>
                                          <p:attrName>ppt_w</p:attrName>
                                        </p:attrNameLst>
                                      </p:cBhvr>
                                      <p:tavLst>
                                        <p:tav tm="0">
                                          <p:val>
                                            <p:fltVal val="0"/>
                                          </p:val>
                                        </p:tav>
                                        <p:tav tm="100000">
                                          <p:val>
                                            <p:strVal val="#ppt_w"/>
                                          </p:val>
                                        </p:tav>
                                      </p:tavLst>
                                    </p:anim>
                                    <p:anim calcmode="lin" valueType="num">
                                      <p:cBhvr>
                                        <p:cTn id="120" dur="100" fill="hold"/>
                                        <p:tgtEl>
                                          <p:spTgt spid="34"/>
                                        </p:tgtEl>
                                        <p:attrNameLst>
                                          <p:attrName>ppt_h</p:attrName>
                                        </p:attrNameLst>
                                      </p:cBhvr>
                                      <p:tavLst>
                                        <p:tav tm="0">
                                          <p:val>
                                            <p:fltVal val="0"/>
                                          </p:val>
                                        </p:tav>
                                        <p:tav tm="100000">
                                          <p:val>
                                            <p:strVal val="#ppt_h"/>
                                          </p:val>
                                        </p:tav>
                                      </p:tavLst>
                                    </p:anim>
                                    <p:animEffect transition="in" filter="fade">
                                      <p:cBhvr>
                                        <p:cTn id="121" dur="100"/>
                                        <p:tgtEl>
                                          <p:spTgt spid="34"/>
                                        </p:tgtEl>
                                      </p:cBhvr>
                                    </p:animEffect>
                                  </p:childTnLst>
                                </p:cTn>
                              </p:par>
                            </p:childTnLst>
                          </p:cTn>
                        </p:par>
                        <p:par>
                          <p:cTn id="122" fill="hold">
                            <p:stCondLst>
                              <p:cond delay="8629"/>
                            </p:stCondLst>
                            <p:childTnLst>
                              <p:par>
                                <p:cTn id="123" presetID="53" presetClass="entr" presetSubtype="16" fill="hold" nodeType="after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p:cTn id="125" dur="500" fill="hold"/>
                                        <p:tgtEl>
                                          <p:spTgt spid="59"/>
                                        </p:tgtEl>
                                        <p:attrNameLst>
                                          <p:attrName>ppt_w</p:attrName>
                                        </p:attrNameLst>
                                      </p:cBhvr>
                                      <p:tavLst>
                                        <p:tav tm="0">
                                          <p:val>
                                            <p:fltVal val="0"/>
                                          </p:val>
                                        </p:tav>
                                        <p:tav tm="100000">
                                          <p:val>
                                            <p:strVal val="#ppt_w"/>
                                          </p:val>
                                        </p:tav>
                                      </p:tavLst>
                                    </p:anim>
                                    <p:anim calcmode="lin" valueType="num">
                                      <p:cBhvr>
                                        <p:cTn id="126" dur="500" fill="hold"/>
                                        <p:tgtEl>
                                          <p:spTgt spid="59"/>
                                        </p:tgtEl>
                                        <p:attrNameLst>
                                          <p:attrName>ppt_h</p:attrName>
                                        </p:attrNameLst>
                                      </p:cBhvr>
                                      <p:tavLst>
                                        <p:tav tm="0">
                                          <p:val>
                                            <p:fltVal val="0"/>
                                          </p:val>
                                        </p:tav>
                                        <p:tav tm="100000">
                                          <p:val>
                                            <p:strVal val="#ppt_h"/>
                                          </p:val>
                                        </p:tav>
                                      </p:tavLst>
                                    </p:anim>
                                    <p:animEffect transition="in" filter="fade">
                                      <p:cBhvr>
                                        <p:cTn id="127" dur="500"/>
                                        <p:tgtEl>
                                          <p:spTgt spid="59"/>
                                        </p:tgtEl>
                                      </p:cBhvr>
                                    </p:animEffect>
                                  </p:childTnLst>
                                </p:cTn>
                              </p:par>
                            </p:childTnLst>
                          </p:cTn>
                        </p:par>
                        <p:par>
                          <p:cTn id="128" fill="hold">
                            <p:stCondLst>
                              <p:cond delay="9129"/>
                            </p:stCondLst>
                            <p:childTnLst>
                              <p:par>
                                <p:cTn id="129" presetID="53" presetClass="entr" presetSubtype="16"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500" fill="hold"/>
                                        <p:tgtEl>
                                          <p:spTgt spid="29"/>
                                        </p:tgtEl>
                                        <p:attrNameLst>
                                          <p:attrName>ppt_w</p:attrName>
                                        </p:attrNameLst>
                                      </p:cBhvr>
                                      <p:tavLst>
                                        <p:tav tm="0">
                                          <p:val>
                                            <p:fltVal val="0"/>
                                          </p:val>
                                        </p:tav>
                                        <p:tav tm="100000">
                                          <p:val>
                                            <p:strVal val="#ppt_w"/>
                                          </p:val>
                                        </p:tav>
                                      </p:tavLst>
                                    </p:anim>
                                    <p:anim calcmode="lin" valueType="num">
                                      <p:cBhvr>
                                        <p:cTn id="132" dur="500" fill="hold"/>
                                        <p:tgtEl>
                                          <p:spTgt spid="29"/>
                                        </p:tgtEl>
                                        <p:attrNameLst>
                                          <p:attrName>ppt_h</p:attrName>
                                        </p:attrNameLst>
                                      </p:cBhvr>
                                      <p:tavLst>
                                        <p:tav tm="0">
                                          <p:val>
                                            <p:fltVal val="0"/>
                                          </p:val>
                                        </p:tav>
                                        <p:tav tm="100000">
                                          <p:val>
                                            <p:strVal val="#ppt_h"/>
                                          </p:val>
                                        </p:tav>
                                      </p:tavLst>
                                    </p:anim>
                                    <p:animEffect transition="in" filter="fade">
                                      <p:cBhvr>
                                        <p:cTn id="133" dur="500"/>
                                        <p:tgtEl>
                                          <p:spTgt spid="29"/>
                                        </p:tgtEl>
                                      </p:cBhvr>
                                    </p:animEffect>
                                  </p:childTnLst>
                                </p:cTn>
                              </p:par>
                            </p:childTnLst>
                          </p:cTn>
                        </p:par>
                        <p:par>
                          <p:cTn id="134" fill="hold">
                            <p:stCondLst>
                              <p:cond delay="9629"/>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30"/>
                                        </p:tgtEl>
                                        <p:attrNameLst>
                                          <p:attrName>style.visibility</p:attrName>
                                        </p:attrNameLst>
                                      </p:cBhvr>
                                      <p:to>
                                        <p:strVal val="visible"/>
                                      </p:to>
                                    </p:set>
                                    <p:anim calcmode="lin" valueType="num">
                                      <p:cBhvr>
                                        <p:cTn id="137" dur="100" fill="hold"/>
                                        <p:tgtEl>
                                          <p:spTgt spid="30"/>
                                        </p:tgtEl>
                                        <p:attrNameLst>
                                          <p:attrName>ppt_w</p:attrName>
                                        </p:attrNameLst>
                                      </p:cBhvr>
                                      <p:tavLst>
                                        <p:tav tm="0">
                                          <p:val>
                                            <p:fltVal val="0"/>
                                          </p:val>
                                        </p:tav>
                                        <p:tav tm="100000">
                                          <p:val>
                                            <p:strVal val="#ppt_w"/>
                                          </p:val>
                                        </p:tav>
                                      </p:tavLst>
                                    </p:anim>
                                    <p:anim calcmode="lin" valueType="num">
                                      <p:cBhvr>
                                        <p:cTn id="138" dur="100" fill="hold"/>
                                        <p:tgtEl>
                                          <p:spTgt spid="30"/>
                                        </p:tgtEl>
                                        <p:attrNameLst>
                                          <p:attrName>ppt_h</p:attrName>
                                        </p:attrNameLst>
                                      </p:cBhvr>
                                      <p:tavLst>
                                        <p:tav tm="0">
                                          <p:val>
                                            <p:fltVal val="0"/>
                                          </p:val>
                                        </p:tav>
                                        <p:tav tm="100000">
                                          <p:val>
                                            <p:strVal val="#ppt_h"/>
                                          </p:val>
                                        </p:tav>
                                      </p:tavLst>
                                    </p:anim>
                                    <p:animEffect transition="in" filter="fade">
                                      <p:cBhvr>
                                        <p:cTn id="139" dur="100"/>
                                        <p:tgtEl>
                                          <p:spTgt spid="30"/>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grpId="0" nodeType="clickEffect">
                                  <p:stCondLst>
                                    <p:cond delay="0"/>
                                  </p:stCondLst>
                                  <p:childTnLst>
                                    <p:set>
                                      <p:cBhvr>
                                        <p:cTn id="143" dur="1" fill="hold">
                                          <p:stCondLst>
                                            <p:cond delay="0"/>
                                          </p:stCondLst>
                                        </p:cTn>
                                        <p:tgtEl>
                                          <p:spTgt spid="16385"/>
                                        </p:tgtEl>
                                        <p:attrNameLst>
                                          <p:attrName>style.visibility</p:attrName>
                                        </p:attrNameLst>
                                      </p:cBhvr>
                                      <p:to>
                                        <p:strVal val="visible"/>
                                      </p:to>
                                    </p:set>
                                    <p:anim calcmode="lin" valueType="num">
                                      <p:cBhvr>
                                        <p:cTn id="144" dur="500" fill="hold"/>
                                        <p:tgtEl>
                                          <p:spTgt spid="16385"/>
                                        </p:tgtEl>
                                        <p:attrNameLst>
                                          <p:attrName>ppt_x</p:attrName>
                                        </p:attrNameLst>
                                      </p:cBhvr>
                                      <p:tavLst>
                                        <p:tav tm="0">
                                          <p:val>
                                            <p:strVal val="#ppt_x-.2"/>
                                          </p:val>
                                        </p:tav>
                                        <p:tav tm="100000">
                                          <p:val>
                                            <p:strVal val="#ppt_x"/>
                                          </p:val>
                                        </p:tav>
                                      </p:tavLst>
                                    </p:anim>
                                    <p:anim calcmode="lin" valueType="num">
                                      <p:cBhvr>
                                        <p:cTn id="145"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146" dur="500"/>
                                        <p:tgtEl>
                                          <p:spTgt spid="16385"/>
                                        </p:tgtEl>
                                      </p:cBhvr>
                                    </p:animEffect>
                                  </p:childTnLst>
                                </p:cTn>
                              </p:par>
                            </p:childTnLst>
                          </p:cTn>
                        </p:par>
                        <p:par>
                          <p:cTn id="147" fill="hold">
                            <p:stCondLst>
                              <p:cond delay="500"/>
                            </p:stCondLst>
                            <p:childTnLst>
                              <p:par>
                                <p:cTn id="148" presetID="53" presetClass="entr" presetSubtype="16" fill="hold" nodeType="afterEffect">
                                  <p:stCondLst>
                                    <p:cond delay="0"/>
                                  </p:stCondLst>
                                  <p:childTnLst>
                                    <p:set>
                                      <p:cBhvr>
                                        <p:cTn id="149" dur="1" fill="hold">
                                          <p:stCondLst>
                                            <p:cond delay="0"/>
                                          </p:stCondLst>
                                        </p:cTn>
                                        <p:tgtEl>
                                          <p:spTgt spid="16"/>
                                        </p:tgtEl>
                                        <p:attrNameLst>
                                          <p:attrName>style.visibility</p:attrName>
                                        </p:attrNameLst>
                                      </p:cBhvr>
                                      <p:to>
                                        <p:strVal val="visible"/>
                                      </p:to>
                                    </p:set>
                                    <p:anim calcmode="lin" valueType="num">
                                      <p:cBhvr>
                                        <p:cTn id="150" dur="500" fill="hold"/>
                                        <p:tgtEl>
                                          <p:spTgt spid="16"/>
                                        </p:tgtEl>
                                        <p:attrNameLst>
                                          <p:attrName>ppt_w</p:attrName>
                                        </p:attrNameLst>
                                      </p:cBhvr>
                                      <p:tavLst>
                                        <p:tav tm="0">
                                          <p:val>
                                            <p:fltVal val="0"/>
                                          </p:val>
                                        </p:tav>
                                        <p:tav tm="100000">
                                          <p:val>
                                            <p:strVal val="#ppt_w"/>
                                          </p:val>
                                        </p:tav>
                                      </p:tavLst>
                                    </p:anim>
                                    <p:anim calcmode="lin" valueType="num">
                                      <p:cBhvr>
                                        <p:cTn id="151" dur="500" fill="hold"/>
                                        <p:tgtEl>
                                          <p:spTgt spid="16"/>
                                        </p:tgtEl>
                                        <p:attrNameLst>
                                          <p:attrName>ppt_h</p:attrName>
                                        </p:attrNameLst>
                                      </p:cBhvr>
                                      <p:tavLst>
                                        <p:tav tm="0">
                                          <p:val>
                                            <p:fltVal val="0"/>
                                          </p:val>
                                        </p:tav>
                                        <p:tav tm="100000">
                                          <p:val>
                                            <p:strVal val="#ppt_h"/>
                                          </p:val>
                                        </p:tav>
                                      </p:tavLst>
                                    </p:anim>
                                    <p:animEffect transition="in" filter="fade">
                                      <p:cBhvr>
                                        <p:cTn id="152" dur="500"/>
                                        <p:tgtEl>
                                          <p:spTgt spid="16"/>
                                        </p:tgtEl>
                                      </p:cBhvr>
                                    </p:animEffect>
                                  </p:childTnLst>
                                </p:cTn>
                              </p:par>
                              <p:par>
                                <p:cTn id="153" presetID="35" presetClass="path" presetSubtype="0" accel="50000" decel="50000" fill="hold" nodeType="withEffect">
                                  <p:stCondLst>
                                    <p:cond delay="0"/>
                                  </p:stCondLst>
                                  <p:childTnLst>
                                    <p:animMotion origin="layout" path="M 0 -4.44444E-6 L -0.52956 -4.44444E-6 " pathEditMode="relative" rAng="0" ptsTypes="AA">
                                      <p:cBhvr>
                                        <p:cTn id="154"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P spid="26" grpId="0"/>
      <p:bldP spid="28" grpId="0"/>
      <p:bldP spid="29" grpId="0"/>
      <p:bldP spid="30" grpId="0"/>
      <p:bldP spid="31" grpId="0"/>
      <p:bldP spid="32" grpId="0"/>
      <p:bldP spid="33" grpId="0"/>
      <p:bldP spid="34" grpId="0"/>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163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5390650" y="2973018"/>
            <a:ext cx="1411902" cy="1411902"/>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5" name="Freeform 6"/>
          <p:cNvSpPr/>
          <p:nvPr/>
        </p:nvSpPr>
        <p:spPr bwMode="auto">
          <a:xfrm>
            <a:off x="4674557" y="2250752"/>
            <a:ext cx="1358107" cy="1358107"/>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D6CF78"/>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7"/>
          <p:cNvSpPr/>
          <p:nvPr/>
        </p:nvSpPr>
        <p:spPr bwMode="auto">
          <a:xfrm>
            <a:off x="4674557" y="3742905"/>
            <a:ext cx="1358107" cy="1358107"/>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6"/>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8"/>
          <p:cNvSpPr/>
          <p:nvPr/>
        </p:nvSpPr>
        <p:spPr bwMode="auto">
          <a:xfrm>
            <a:off x="6166711" y="2250752"/>
            <a:ext cx="1351933" cy="1358107"/>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6"/>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Freeform 9"/>
          <p:cNvSpPr/>
          <p:nvPr/>
        </p:nvSpPr>
        <p:spPr bwMode="auto">
          <a:xfrm>
            <a:off x="6166711" y="3742905"/>
            <a:ext cx="1351933" cy="1358107"/>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3"/>
          <p:cNvSpPr>
            <a:spLocks noChangeArrowheads="1"/>
          </p:cNvSpPr>
          <p:nvPr/>
        </p:nvSpPr>
        <p:spPr bwMode="auto">
          <a:xfrm>
            <a:off x="5535592" y="3198829"/>
            <a:ext cx="1095243" cy="975360"/>
          </a:xfrm>
          <a:prstGeom prst="rect">
            <a:avLst/>
          </a:prstGeom>
        </p:spPr>
        <p:txBody>
          <a:bodyPr wrap="square">
            <a:spAutoFit/>
          </a:bodyPr>
          <a:lstStyle/>
          <a:p>
            <a:pPr algn="ctr"/>
            <a:r>
              <a:rPr lang="zh-CN" altLang="en-US" sz="2800" b="1" kern="100" dirty="0">
                <a:solidFill>
                  <a:schemeClr val="accent6"/>
                </a:solidFill>
                <a:latin typeface="微软雅黑" panose="020B0503020204020204" charset="-122"/>
                <a:ea typeface="微软雅黑" panose="020B0503020204020204" charset="-122"/>
                <a:cs typeface="Times New Roman" panose="02020603050405020304" pitchFamily="18" charset="0"/>
                <a:sym typeface="Impact" panose="020B0806030902050204" pitchFamily="34" charset="0"/>
              </a:rPr>
              <a:t>添加标题</a:t>
            </a:r>
          </a:p>
        </p:txBody>
      </p:sp>
      <p:sp>
        <p:nvSpPr>
          <p:cNvPr id="10" name="TextBox 17"/>
          <p:cNvSpPr txBox="1"/>
          <p:nvPr/>
        </p:nvSpPr>
        <p:spPr>
          <a:xfrm>
            <a:off x="5026157" y="2598651"/>
            <a:ext cx="471805" cy="662305"/>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charset="-122"/>
                <a:ea typeface="微软雅黑" panose="020B0503020204020204" charset="-122"/>
              </a:rPr>
              <a:t>A</a:t>
            </a:r>
            <a:endParaRPr lang="zh-CN" altLang="en-US" sz="3600" dirty="0">
              <a:solidFill>
                <a:schemeClr val="bg1"/>
              </a:solidFill>
              <a:latin typeface="微软雅黑" panose="020B0503020204020204" charset="-122"/>
              <a:ea typeface="微软雅黑" panose="020B0503020204020204" charset="-122"/>
            </a:endParaRPr>
          </a:p>
        </p:txBody>
      </p:sp>
      <p:sp>
        <p:nvSpPr>
          <p:cNvPr id="11" name="TextBox 18"/>
          <p:cNvSpPr txBox="1"/>
          <p:nvPr/>
        </p:nvSpPr>
        <p:spPr>
          <a:xfrm>
            <a:off x="6715296" y="2598652"/>
            <a:ext cx="436880" cy="662305"/>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charset="-122"/>
                <a:ea typeface="微软雅黑" panose="020B0503020204020204" charset="-122"/>
              </a:rPr>
              <a:t>B</a:t>
            </a:r>
            <a:endParaRPr lang="zh-CN" altLang="en-US" sz="3600" dirty="0">
              <a:solidFill>
                <a:schemeClr val="bg1"/>
              </a:solidFill>
              <a:latin typeface="微软雅黑" panose="020B0503020204020204" charset="-122"/>
              <a:ea typeface="微软雅黑" panose="020B0503020204020204" charset="-122"/>
            </a:endParaRPr>
          </a:p>
        </p:txBody>
      </p:sp>
      <p:sp>
        <p:nvSpPr>
          <p:cNvPr id="12" name="TextBox 19"/>
          <p:cNvSpPr txBox="1"/>
          <p:nvPr/>
        </p:nvSpPr>
        <p:spPr>
          <a:xfrm>
            <a:off x="5031522" y="4112729"/>
            <a:ext cx="455930" cy="662305"/>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charset="-122"/>
                <a:ea typeface="微软雅黑" panose="020B0503020204020204" charset="-122"/>
              </a:rPr>
              <a:t>C</a:t>
            </a:r>
            <a:endParaRPr lang="zh-CN" altLang="en-US" sz="3600" dirty="0">
              <a:solidFill>
                <a:schemeClr val="bg1"/>
              </a:solidFill>
              <a:latin typeface="微软雅黑" panose="020B0503020204020204" charset="-122"/>
              <a:ea typeface="微软雅黑" panose="020B0503020204020204" charset="-122"/>
            </a:endParaRPr>
          </a:p>
        </p:txBody>
      </p:sp>
      <p:sp>
        <p:nvSpPr>
          <p:cNvPr id="13" name="TextBox 19"/>
          <p:cNvSpPr txBox="1"/>
          <p:nvPr/>
        </p:nvSpPr>
        <p:spPr>
          <a:xfrm>
            <a:off x="6684749" y="4112729"/>
            <a:ext cx="497840" cy="662305"/>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charset="-122"/>
                <a:ea typeface="微软雅黑" panose="020B0503020204020204" charset="-122"/>
              </a:rPr>
              <a:t>D</a:t>
            </a:r>
            <a:endParaRPr lang="zh-CN" altLang="en-US" sz="3600"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1444492" y="1809750"/>
            <a:ext cx="3054265" cy="483235"/>
          </a:xfrm>
          <a:prstGeom prst="rect">
            <a:avLst/>
          </a:prstGeom>
        </p:spPr>
        <p:txBody>
          <a:bodyPr wrap="square">
            <a:spAutoFit/>
          </a:bodyPr>
          <a:lstStyle/>
          <a:p>
            <a:r>
              <a:rPr lang="zh-CN" altLang="en-US" sz="2400" b="1" dirty="0">
                <a:solidFill>
                  <a:schemeClr val="accent6"/>
                </a:solidFill>
                <a:latin typeface="微软雅黑" panose="020B0503020204020204" charset="-122"/>
                <a:ea typeface="微软雅黑" panose="020B0503020204020204" charset="-122"/>
              </a:rPr>
              <a:t>添加标题</a:t>
            </a:r>
          </a:p>
        </p:txBody>
      </p:sp>
      <p:sp>
        <p:nvSpPr>
          <p:cNvPr id="15" name="矩形 14"/>
          <p:cNvSpPr/>
          <p:nvPr/>
        </p:nvSpPr>
        <p:spPr>
          <a:xfrm>
            <a:off x="1444492" y="2242389"/>
            <a:ext cx="3054265" cy="1386205"/>
          </a:xfrm>
          <a:prstGeom prst="rect">
            <a:avLst/>
          </a:prstGeom>
        </p:spPr>
        <p:txBody>
          <a:bodyPr wrap="square">
            <a:spAutoFit/>
          </a:bodyPr>
          <a:lstStyle/>
          <a:p>
            <a:pPr algn="just"/>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charset="-122"/>
              <a:ea typeface="微软雅黑" panose="020B0503020204020204" charset="-122"/>
            </a:endParaRPr>
          </a:p>
        </p:txBody>
      </p:sp>
      <p:sp>
        <p:nvSpPr>
          <p:cNvPr id="3" name="矩形 2"/>
          <p:cNvSpPr/>
          <p:nvPr/>
        </p:nvSpPr>
        <p:spPr>
          <a:xfrm>
            <a:off x="7749112" y="1809750"/>
            <a:ext cx="3054265" cy="483235"/>
          </a:xfrm>
          <a:prstGeom prst="rect">
            <a:avLst/>
          </a:prstGeom>
        </p:spPr>
        <p:txBody>
          <a:bodyPr wrap="square">
            <a:spAutoFit/>
          </a:bodyPr>
          <a:lstStyle/>
          <a:p>
            <a:r>
              <a:rPr lang="zh-CN" altLang="en-US" sz="2400" b="1" dirty="0">
                <a:solidFill>
                  <a:schemeClr val="accent6"/>
                </a:solidFill>
                <a:latin typeface="微软雅黑" panose="020B0503020204020204" charset="-122"/>
                <a:ea typeface="微软雅黑" panose="020B0503020204020204" charset="-122"/>
              </a:rPr>
              <a:t>添加标题</a:t>
            </a:r>
          </a:p>
        </p:txBody>
      </p:sp>
      <p:sp>
        <p:nvSpPr>
          <p:cNvPr id="17" name="矩形 16"/>
          <p:cNvSpPr/>
          <p:nvPr/>
        </p:nvSpPr>
        <p:spPr>
          <a:xfrm>
            <a:off x="7749112" y="2242389"/>
            <a:ext cx="3054265" cy="1386205"/>
          </a:xfrm>
          <a:prstGeom prst="rect">
            <a:avLst/>
          </a:prstGeom>
        </p:spPr>
        <p:txBody>
          <a:bodyPr wrap="square">
            <a:spAutoFit/>
          </a:bodyPr>
          <a:lstStyle/>
          <a:p>
            <a:pPr algn="just"/>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charset="-122"/>
              <a:ea typeface="微软雅黑" panose="020B0503020204020204" charset="-122"/>
            </a:endParaRPr>
          </a:p>
        </p:txBody>
      </p:sp>
      <p:sp>
        <p:nvSpPr>
          <p:cNvPr id="18" name="矩形 17"/>
          <p:cNvSpPr/>
          <p:nvPr/>
        </p:nvSpPr>
        <p:spPr>
          <a:xfrm>
            <a:off x="1444492" y="4041498"/>
            <a:ext cx="3054265" cy="483235"/>
          </a:xfrm>
          <a:prstGeom prst="rect">
            <a:avLst/>
          </a:prstGeom>
        </p:spPr>
        <p:txBody>
          <a:bodyPr wrap="square">
            <a:spAutoFit/>
          </a:bodyPr>
          <a:lstStyle/>
          <a:p>
            <a:r>
              <a:rPr lang="zh-CN" altLang="en-US" sz="2400" b="1" dirty="0">
                <a:solidFill>
                  <a:schemeClr val="accent6"/>
                </a:solidFill>
                <a:latin typeface="微软雅黑" panose="020B0503020204020204" charset="-122"/>
                <a:ea typeface="微软雅黑" panose="020B0503020204020204" charset="-122"/>
              </a:rPr>
              <a:t>添加标题</a:t>
            </a:r>
          </a:p>
        </p:txBody>
      </p:sp>
      <p:sp>
        <p:nvSpPr>
          <p:cNvPr id="19" name="矩形 18"/>
          <p:cNvSpPr/>
          <p:nvPr/>
        </p:nvSpPr>
        <p:spPr>
          <a:xfrm>
            <a:off x="1444492" y="4474137"/>
            <a:ext cx="3054265" cy="1386205"/>
          </a:xfrm>
          <a:prstGeom prst="rect">
            <a:avLst/>
          </a:prstGeom>
        </p:spPr>
        <p:txBody>
          <a:bodyPr wrap="square">
            <a:spAutoFit/>
          </a:bodyPr>
          <a:lstStyle/>
          <a:p>
            <a:pPr algn="just"/>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charset="-122"/>
              <a:ea typeface="微软雅黑" panose="020B0503020204020204" charset="-122"/>
            </a:endParaRPr>
          </a:p>
        </p:txBody>
      </p:sp>
      <p:sp>
        <p:nvSpPr>
          <p:cNvPr id="20" name="矩形 19"/>
          <p:cNvSpPr/>
          <p:nvPr/>
        </p:nvSpPr>
        <p:spPr>
          <a:xfrm>
            <a:off x="7749112" y="4041498"/>
            <a:ext cx="3054265" cy="483235"/>
          </a:xfrm>
          <a:prstGeom prst="rect">
            <a:avLst/>
          </a:prstGeom>
        </p:spPr>
        <p:txBody>
          <a:bodyPr wrap="square">
            <a:spAutoFit/>
          </a:bodyPr>
          <a:lstStyle/>
          <a:p>
            <a:r>
              <a:rPr lang="zh-CN" altLang="en-US" sz="2400" b="1" dirty="0">
                <a:solidFill>
                  <a:schemeClr val="accent6"/>
                </a:solidFill>
                <a:latin typeface="微软雅黑" panose="020B0503020204020204" charset="-122"/>
                <a:ea typeface="微软雅黑" panose="020B0503020204020204" charset="-122"/>
              </a:rPr>
              <a:t>添加标题</a:t>
            </a:r>
          </a:p>
        </p:txBody>
      </p:sp>
      <p:sp>
        <p:nvSpPr>
          <p:cNvPr id="21" name="矩形 20"/>
          <p:cNvSpPr/>
          <p:nvPr/>
        </p:nvSpPr>
        <p:spPr>
          <a:xfrm>
            <a:off x="7749112" y="4474137"/>
            <a:ext cx="3054265" cy="1386205"/>
          </a:xfrm>
          <a:prstGeom prst="rect">
            <a:avLst/>
          </a:prstGeom>
        </p:spPr>
        <p:txBody>
          <a:bodyPr wrap="square">
            <a:spAutoFit/>
          </a:bodyPr>
          <a:lstStyle/>
          <a:p>
            <a:pPr algn="just"/>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微软雅黑" panose="020B0503020204020204" charset="-122"/>
              <a:ea typeface="微软雅黑" panose="020B0503020204020204" charset="-122"/>
            </a:endParaRPr>
          </a:p>
        </p:txBody>
      </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50" fill="hold"/>
                                        <p:tgtEl>
                                          <p:spTgt spid="4"/>
                                        </p:tgtEl>
                                        <p:attrNameLst>
                                          <p:attrName>ppt_w</p:attrName>
                                        </p:attrNameLst>
                                      </p:cBhvr>
                                      <p:tavLst>
                                        <p:tav tm="0">
                                          <p:val>
                                            <p:fltVal val="0"/>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animEffect transition="in" filter="fade">
                                      <p:cBhvr>
                                        <p:cTn id="16" dur="250"/>
                                        <p:tgtEl>
                                          <p:spTgt spid="4"/>
                                        </p:tgtEl>
                                      </p:cBhvr>
                                    </p:animEffect>
                                  </p:childTnLst>
                                </p:cTn>
                              </p:par>
                            </p:childTnLst>
                          </p:cTn>
                        </p:par>
                        <p:par>
                          <p:cTn id="17" fill="hold">
                            <p:stCondLst>
                              <p:cond delay="1000"/>
                            </p:stCondLst>
                            <p:childTnLst>
                              <p:par>
                                <p:cTn id="18" presetID="6" presetClass="emph" presetSubtype="0" decel="100000" fill="hold" grpId="1" nodeType="afterEffect">
                                  <p:stCondLst>
                                    <p:cond delay="0"/>
                                  </p:stCondLst>
                                  <p:childTnLst>
                                    <p:animScale>
                                      <p:cBhvr>
                                        <p:cTn id="19" dur="250" fill="hold"/>
                                        <p:tgtEl>
                                          <p:spTgt spid="4"/>
                                        </p:tgtEl>
                                      </p:cBhvr>
                                      <p:by x="110000" y="110000"/>
                                    </p:animScale>
                                  </p:childTnLst>
                                </p:cTn>
                              </p:par>
                            </p:childTnLst>
                          </p:cTn>
                        </p:par>
                        <p:par>
                          <p:cTn id="20" fill="hold">
                            <p:stCondLst>
                              <p:cond delay="1500"/>
                            </p:stCondLst>
                            <p:childTnLst>
                              <p:par>
                                <p:cTn id="21" presetID="6" presetClass="emph" presetSubtype="0" decel="100000" fill="hold" grpId="2" nodeType="afterEffect">
                                  <p:stCondLst>
                                    <p:cond delay="0"/>
                                  </p:stCondLst>
                                  <p:childTnLst>
                                    <p:animScale>
                                      <p:cBhvr>
                                        <p:cTn id="22" dur="250" fill="hold"/>
                                        <p:tgtEl>
                                          <p:spTgt spid="4"/>
                                        </p:tgtEl>
                                      </p:cBhvr>
                                      <p:by x="91000" y="91000"/>
                                    </p:animScale>
                                  </p:childTnLst>
                                </p:cTn>
                              </p:par>
                            </p:childTnLst>
                          </p:cTn>
                        </p:par>
                        <p:par>
                          <p:cTn id="23" fill="hold">
                            <p:stCondLst>
                              <p:cond delay="2000"/>
                            </p:stCondLst>
                            <p:childTnLst>
                              <p:par>
                                <p:cTn id="24" presetID="23" presetClass="entr" presetSubtype="52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75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ppt_x</p:attrName>
                                        </p:attrNameLst>
                                      </p:cBhvr>
                                      <p:tavLst>
                                        <p:tav tm="0">
                                          <p:val>
                                            <p:fltVal val="0.5"/>
                                          </p:val>
                                        </p:tav>
                                        <p:tav tm="100000">
                                          <p:val>
                                            <p:strVal val="#ppt_x"/>
                                          </p:val>
                                        </p:tav>
                                      </p:tavLst>
                                    </p:anim>
                                    <p:anim calcmode="lin" valueType="num">
                                      <p:cBhvr>
                                        <p:cTn id="47" dur="500" fill="hold"/>
                                        <p:tgtEl>
                                          <p:spTgt spid="6"/>
                                        </p:tgtEl>
                                        <p:attrNameLst>
                                          <p:attrName>ppt_y</p:attrName>
                                        </p:attrNameLst>
                                      </p:cBhvr>
                                      <p:tavLst>
                                        <p:tav tm="0">
                                          <p:val>
                                            <p:fltVal val="0.5"/>
                                          </p:val>
                                        </p:tav>
                                        <p:tav tm="100000">
                                          <p:val>
                                            <p:strVal val="#ppt_y"/>
                                          </p:val>
                                        </p:tav>
                                      </p:tavLst>
                                    </p:anim>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15"/>
                                        </p:tgtEl>
                                        <p:attrNameLst>
                                          <p:attrName>style.visibility</p:attrName>
                                        </p:attrNameLst>
                                      </p:cBhvr>
                                      <p:to>
                                        <p:strVal val="visible"/>
                                      </p:to>
                                    </p:set>
                                    <p:anim calcmode="lin" valueType="num">
                                      <p:cBhvr>
                                        <p:cTn id="63" dur="100" fill="hold"/>
                                        <p:tgtEl>
                                          <p:spTgt spid="15"/>
                                        </p:tgtEl>
                                        <p:attrNameLst>
                                          <p:attrName>ppt_w</p:attrName>
                                        </p:attrNameLst>
                                      </p:cBhvr>
                                      <p:tavLst>
                                        <p:tav tm="0">
                                          <p:val>
                                            <p:fltVal val="0"/>
                                          </p:val>
                                        </p:tav>
                                        <p:tav tm="100000">
                                          <p:val>
                                            <p:strVal val="#ppt_w"/>
                                          </p:val>
                                        </p:tav>
                                      </p:tavLst>
                                    </p:anim>
                                    <p:anim calcmode="lin" valueType="num">
                                      <p:cBhvr>
                                        <p:cTn id="64" dur="100" fill="hold"/>
                                        <p:tgtEl>
                                          <p:spTgt spid="15"/>
                                        </p:tgtEl>
                                        <p:attrNameLst>
                                          <p:attrName>ppt_h</p:attrName>
                                        </p:attrNameLst>
                                      </p:cBhvr>
                                      <p:tavLst>
                                        <p:tav tm="0">
                                          <p:val>
                                            <p:fltVal val="0"/>
                                          </p:val>
                                        </p:tav>
                                        <p:tav tm="100000">
                                          <p:val>
                                            <p:strVal val="#ppt_h"/>
                                          </p:val>
                                        </p:tav>
                                      </p:tavLst>
                                    </p:anim>
                                    <p:animEffect transition="in" filter="fade">
                                      <p:cBhvr>
                                        <p:cTn id="65" dur="100"/>
                                        <p:tgtEl>
                                          <p:spTgt spid="15"/>
                                        </p:tgtEl>
                                      </p:cBhvr>
                                    </p:animEffect>
                                  </p:childTnLst>
                                </p:cTn>
                              </p:par>
                            </p:childTnLst>
                          </p:cTn>
                        </p:par>
                        <p:par>
                          <p:cTn id="66" fill="hold">
                            <p:stCondLst>
                              <p:cond delay="4349"/>
                            </p:stCondLst>
                            <p:childTnLst>
                              <p:par>
                                <p:cTn id="67" presetID="5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par>
                          <p:cTn id="72" fill="hold">
                            <p:stCondLst>
                              <p:cond delay="4849"/>
                            </p:stCondLst>
                            <p:childTnLst>
                              <p:par>
                                <p:cTn id="73" presetID="53" presetClass="entr" presetSubtype="16" fill="hold" grpId="0" nodeType="after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ppt_w</p:attrName>
                                        </p:attrNameLst>
                                      </p:cBhvr>
                                      <p:tavLst>
                                        <p:tav tm="0">
                                          <p:val>
                                            <p:fltVal val="0"/>
                                          </p:val>
                                        </p:tav>
                                        <p:tav tm="100000">
                                          <p:val>
                                            <p:strVal val="#ppt_w"/>
                                          </p:val>
                                        </p:tav>
                                      </p:tavLst>
                                    </p:anim>
                                    <p:anim calcmode="lin" valueType="num">
                                      <p:cBhvr>
                                        <p:cTn id="76" dur="500" fill="hold"/>
                                        <p:tgtEl>
                                          <p:spTgt spid="3"/>
                                        </p:tgtEl>
                                        <p:attrNameLst>
                                          <p:attrName>ppt_h</p:attrName>
                                        </p:attrNameLst>
                                      </p:cBhvr>
                                      <p:tavLst>
                                        <p:tav tm="0">
                                          <p:val>
                                            <p:fltVal val="0"/>
                                          </p:val>
                                        </p:tav>
                                        <p:tav tm="100000">
                                          <p:val>
                                            <p:strVal val="#ppt_h"/>
                                          </p:val>
                                        </p:tav>
                                      </p:tavLst>
                                    </p:anim>
                                    <p:animEffect transition="in" filter="fade">
                                      <p:cBhvr>
                                        <p:cTn id="77" dur="500"/>
                                        <p:tgtEl>
                                          <p:spTgt spid="3"/>
                                        </p:tgtEl>
                                      </p:cBhvr>
                                    </p:animEffect>
                                  </p:childTnLst>
                                </p:cTn>
                              </p:par>
                            </p:childTnLst>
                          </p:cTn>
                        </p:par>
                        <p:par>
                          <p:cTn id="78" fill="hold">
                            <p:stCondLst>
                              <p:cond delay="5349"/>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17"/>
                                        </p:tgtEl>
                                        <p:attrNameLst>
                                          <p:attrName>style.visibility</p:attrName>
                                        </p:attrNameLst>
                                      </p:cBhvr>
                                      <p:to>
                                        <p:strVal val="visible"/>
                                      </p:to>
                                    </p:set>
                                    <p:anim calcmode="lin" valueType="num">
                                      <p:cBhvr>
                                        <p:cTn id="81" dur="100" fill="hold"/>
                                        <p:tgtEl>
                                          <p:spTgt spid="17"/>
                                        </p:tgtEl>
                                        <p:attrNameLst>
                                          <p:attrName>ppt_w</p:attrName>
                                        </p:attrNameLst>
                                      </p:cBhvr>
                                      <p:tavLst>
                                        <p:tav tm="0">
                                          <p:val>
                                            <p:fltVal val="0"/>
                                          </p:val>
                                        </p:tav>
                                        <p:tav tm="100000">
                                          <p:val>
                                            <p:strVal val="#ppt_w"/>
                                          </p:val>
                                        </p:tav>
                                      </p:tavLst>
                                    </p:anim>
                                    <p:anim calcmode="lin" valueType="num">
                                      <p:cBhvr>
                                        <p:cTn id="82" dur="100" fill="hold"/>
                                        <p:tgtEl>
                                          <p:spTgt spid="17"/>
                                        </p:tgtEl>
                                        <p:attrNameLst>
                                          <p:attrName>ppt_h</p:attrName>
                                        </p:attrNameLst>
                                      </p:cBhvr>
                                      <p:tavLst>
                                        <p:tav tm="0">
                                          <p:val>
                                            <p:fltVal val="0"/>
                                          </p:val>
                                        </p:tav>
                                        <p:tav tm="100000">
                                          <p:val>
                                            <p:strVal val="#ppt_h"/>
                                          </p:val>
                                        </p:tav>
                                      </p:tavLst>
                                    </p:anim>
                                    <p:animEffect transition="in" filter="fade">
                                      <p:cBhvr>
                                        <p:cTn id="83" dur="100"/>
                                        <p:tgtEl>
                                          <p:spTgt spid="17"/>
                                        </p:tgtEl>
                                      </p:cBhvr>
                                    </p:animEffect>
                                  </p:childTnLst>
                                </p:cTn>
                              </p:par>
                            </p:childTnLst>
                          </p:cTn>
                        </p:par>
                        <p:par>
                          <p:cTn id="84" fill="hold">
                            <p:stCondLst>
                              <p:cond delay="6199"/>
                            </p:stCondLst>
                            <p:childTnLst>
                              <p:par>
                                <p:cTn id="85" presetID="53" presetClass="entr" presetSubtype="16"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par>
                          <p:cTn id="90" fill="hold">
                            <p:stCondLst>
                              <p:cond delay="6699"/>
                            </p:stCondLst>
                            <p:childTnLst>
                              <p:par>
                                <p:cTn id="91" presetID="53" presetClass="entr" presetSubtype="16"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childTnLst>
                          </p:cTn>
                        </p:par>
                        <p:par>
                          <p:cTn id="96" fill="hold">
                            <p:stCondLst>
                              <p:cond delay="7199"/>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19"/>
                                        </p:tgtEl>
                                        <p:attrNameLst>
                                          <p:attrName>style.visibility</p:attrName>
                                        </p:attrNameLst>
                                      </p:cBhvr>
                                      <p:to>
                                        <p:strVal val="visible"/>
                                      </p:to>
                                    </p:set>
                                    <p:anim calcmode="lin" valueType="num">
                                      <p:cBhvr>
                                        <p:cTn id="99" dur="100" fill="hold"/>
                                        <p:tgtEl>
                                          <p:spTgt spid="19"/>
                                        </p:tgtEl>
                                        <p:attrNameLst>
                                          <p:attrName>ppt_w</p:attrName>
                                        </p:attrNameLst>
                                      </p:cBhvr>
                                      <p:tavLst>
                                        <p:tav tm="0">
                                          <p:val>
                                            <p:fltVal val="0"/>
                                          </p:val>
                                        </p:tav>
                                        <p:tav tm="100000">
                                          <p:val>
                                            <p:strVal val="#ppt_w"/>
                                          </p:val>
                                        </p:tav>
                                      </p:tavLst>
                                    </p:anim>
                                    <p:anim calcmode="lin" valueType="num">
                                      <p:cBhvr>
                                        <p:cTn id="100" dur="100" fill="hold"/>
                                        <p:tgtEl>
                                          <p:spTgt spid="19"/>
                                        </p:tgtEl>
                                        <p:attrNameLst>
                                          <p:attrName>ppt_h</p:attrName>
                                        </p:attrNameLst>
                                      </p:cBhvr>
                                      <p:tavLst>
                                        <p:tav tm="0">
                                          <p:val>
                                            <p:fltVal val="0"/>
                                          </p:val>
                                        </p:tav>
                                        <p:tav tm="100000">
                                          <p:val>
                                            <p:strVal val="#ppt_h"/>
                                          </p:val>
                                        </p:tav>
                                      </p:tavLst>
                                    </p:anim>
                                    <p:animEffect transition="in" filter="fade">
                                      <p:cBhvr>
                                        <p:cTn id="101" dur="100"/>
                                        <p:tgtEl>
                                          <p:spTgt spid="19"/>
                                        </p:tgtEl>
                                      </p:cBhvr>
                                    </p:animEffect>
                                  </p:childTnLst>
                                </p:cTn>
                              </p:par>
                            </p:childTnLst>
                          </p:cTn>
                        </p:par>
                        <p:par>
                          <p:cTn id="102" fill="hold">
                            <p:stCondLst>
                              <p:cond delay="8050"/>
                            </p:stCondLst>
                            <p:childTnLst>
                              <p:par>
                                <p:cTn id="103" presetID="53" presetClass="entr" presetSubtype="16"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Effect transition="in" filter="fade">
                                      <p:cBhvr>
                                        <p:cTn id="107" dur="500"/>
                                        <p:tgtEl>
                                          <p:spTgt spid="13"/>
                                        </p:tgtEl>
                                      </p:cBhvr>
                                    </p:animEffect>
                                  </p:childTnLst>
                                </p:cTn>
                              </p:par>
                            </p:childTnLst>
                          </p:cTn>
                        </p:par>
                        <p:par>
                          <p:cTn id="108" fill="hold">
                            <p:stCondLst>
                              <p:cond delay="8550"/>
                            </p:stCondLst>
                            <p:childTnLst>
                              <p:par>
                                <p:cTn id="109" presetID="53" presetClass="entr" presetSubtype="16"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9050"/>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21"/>
                                        </p:tgtEl>
                                        <p:attrNameLst>
                                          <p:attrName>style.visibility</p:attrName>
                                        </p:attrNameLst>
                                      </p:cBhvr>
                                      <p:to>
                                        <p:strVal val="visible"/>
                                      </p:to>
                                    </p:set>
                                    <p:anim calcmode="lin" valueType="num">
                                      <p:cBhvr>
                                        <p:cTn id="117" dur="100" fill="hold"/>
                                        <p:tgtEl>
                                          <p:spTgt spid="21"/>
                                        </p:tgtEl>
                                        <p:attrNameLst>
                                          <p:attrName>ppt_w</p:attrName>
                                        </p:attrNameLst>
                                      </p:cBhvr>
                                      <p:tavLst>
                                        <p:tav tm="0">
                                          <p:val>
                                            <p:fltVal val="0"/>
                                          </p:val>
                                        </p:tav>
                                        <p:tav tm="100000">
                                          <p:val>
                                            <p:strVal val="#ppt_w"/>
                                          </p:val>
                                        </p:tav>
                                      </p:tavLst>
                                    </p:anim>
                                    <p:anim calcmode="lin" valueType="num">
                                      <p:cBhvr>
                                        <p:cTn id="118" dur="100" fill="hold"/>
                                        <p:tgtEl>
                                          <p:spTgt spid="21"/>
                                        </p:tgtEl>
                                        <p:attrNameLst>
                                          <p:attrName>ppt_h</p:attrName>
                                        </p:attrNameLst>
                                      </p:cBhvr>
                                      <p:tavLst>
                                        <p:tav tm="0">
                                          <p:val>
                                            <p:fltVal val="0"/>
                                          </p:val>
                                        </p:tav>
                                        <p:tav tm="100000">
                                          <p:val>
                                            <p:strVal val="#ppt_h"/>
                                          </p:val>
                                        </p:tav>
                                      </p:tavLst>
                                    </p:anim>
                                    <p:animEffect transition="in" filter="fade">
                                      <p:cBhvr>
                                        <p:cTn id="119" dur="100"/>
                                        <p:tgtEl>
                                          <p:spTgt spid="21"/>
                                        </p:tgtEl>
                                      </p:cBhvr>
                                    </p:animEffect>
                                  </p:childTnLst>
                                </p:cTn>
                              </p:par>
                            </p:childTnLst>
                          </p:cTn>
                        </p:par>
                      </p:childTnLst>
                    </p:cTn>
                  </p:par>
                  <p:par>
                    <p:cTn id="120" fill="hold">
                      <p:stCondLst>
                        <p:cond delay="indefinite"/>
                      </p:stCondLst>
                      <p:childTnLst>
                        <p:par>
                          <p:cTn id="121" fill="hold">
                            <p:stCondLst>
                              <p:cond delay="0"/>
                            </p:stCondLst>
                            <p:childTnLst>
                              <p:par>
                                <p:cTn id="122" presetID="29" presetClass="entr" presetSubtype="0" fill="hold" grpId="0" nodeType="clickEffect">
                                  <p:stCondLst>
                                    <p:cond delay="0"/>
                                  </p:stCondLst>
                                  <p:childTnLst>
                                    <p:set>
                                      <p:cBhvr>
                                        <p:cTn id="123" dur="1" fill="hold">
                                          <p:stCondLst>
                                            <p:cond delay="0"/>
                                          </p:stCondLst>
                                        </p:cTn>
                                        <p:tgtEl>
                                          <p:spTgt spid="16385"/>
                                        </p:tgtEl>
                                        <p:attrNameLst>
                                          <p:attrName>style.visibility</p:attrName>
                                        </p:attrNameLst>
                                      </p:cBhvr>
                                      <p:to>
                                        <p:strVal val="visible"/>
                                      </p:to>
                                    </p:set>
                                    <p:anim calcmode="lin" valueType="num">
                                      <p:cBhvr>
                                        <p:cTn id="124" dur="500" fill="hold"/>
                                        <p:tgtEl>
                                          <p:spTgt spid="16385"/>
                                        </p:tgtEl>
                                        <p:attrNameLst>
                                          <p:attrName>ppt_x</p:attrName>
                                        </p:attrNameLst>
                                      </p:cBhvr>
                                      <p:tavLst>
                                        <p:tav tm="0">
                                          <p:val>
                                            <p:strVal val="#ppt_x-.2"/>
                                          </p:val>
                                        </p:tav>
                                        <p:tav tm="100000">
                                          <p:val>
                                            <p:strVal val="#ppt_x"/>
                                          </p:val>
                                        </p:tav>
                                      </p:tavLst>
                                    </p:anim>
                                    <p:anim calcmode="lin" valueType="num">
                                      <p:cBhvr>
                                        <p:cTn id="125"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126" dur="500"/>
                                        <p:tgtEl>
                                          <p:spTgt spid="16385"/>
                                        </p:tgtEl>
                                      </p:cBhvr>
                                    </p:animEffect>
                                  </p:childTnLst>
                                </p:cTn>
                              </p:par>
                            </p:childTnLst>
                          </p:cTn>
                        </p:par>
                        <p:par>
                          <p:cTn id="127" fill="hold">
                            <p:stCondLst>
                              <p:cond delay="500"/>
                            </p:stCondLst>
                            <p:childTnLst>
                              <p:par>
                                <p:cTn id="128" presetID="53" presetClass="entr" presetSubtype="16" fill="hold" nodeType="after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childTnLst>
                                </p:cTn>
                              </p:par>
                              <p:par>
                                <p:cTn id="133" presetID="35" presetClass="path" presetSubtype="0" accel="50000" decel="50000" fill="hold" nodeType="withEffect">
                                  <p:stCondLst>
                                    <p:cond delay="0"/>
                                  </p:stCondLst>
                                  <p:childTnLst>
                                    <p:animMotion origin="layout" path="M 0 -4.44444E-6 L -0.52956 -4.44444E-6 " pathEditMode="relative" rAng="0" ptsTypes="AA">
                                      <p:cBhvr>
                                        <p:cTn id="134"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4" grpId="2" bldLvl="0" animBg="1"/>
      <p:bldP spid="5" grpId="0" bldLvl="0" animBg="1"/>
      <p:bldP spid="6" grpId="0" bldLvl="0" animBg="1"/>
      <p:bldP spid="7" grpId="0" bldLvl="0" animBg="1"/>
      <p:bldP spid="8" grpId="0" bldLvl="0" animBg="1"/>
      <p:bldP spid="9" grpId="0"/>
      <p:bldP spid="10" grpId="0"/>
      <p:bldP spid="11" grpId="0"/>
      <p:bldP spid="12" grpId="0"/>
      <p:bldP spid="13" grpId="0"/>
      <p:bldP spid="14" grpId="0"/>
      <p:bldP spid="15" grpId="0"/>
      <p:bldP spid="3" grpId="0"/>
      <p:bldP spid="17" grpId="0"/>
      <p:bldP spid="18" grpId="0"/>
      <p:bldP spid="19" grpId="0"/>
      <p:bldP spid="20" grpId="0"/>
      <p:bldP spid="21" grpId="0"/>
      <p:bldP spid="163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3302467" y="1792601"/>
            <a:ext cx="3694289" cy="3692912"/>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ea typeface="宋体" panose="02010600030101010101" pitchFamily="2" charset="-122"/>
            </a:endParaRPr>
          </a:p>
        </p:txBody>
      </p:sp>
      <p:sp>
        <p:nvSpPr>
          <p:cNvPr id="5" name="Oval 7"/>
          <p:cNvSpPr>
            <a:spLocks noChangeArrowheads="1"/>
          </p:cNvSpPr>
          <p:nvPr/>
        </p:nvSpPr>
        <p:spPr bwMode="auto">
          <a:xfrm>
            <a:off x="5177160" y="1792601"/>
            <a:ext cx="3694289" cy="3692912"/>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ea typeface="宋体" panose="02010600030101010101" pitchFamily="2" charset="-122"/>
            </a:endParaRPr>
          </a:p>
        </p:txBody>
      </p:sp>
      <p:sp>
        <p:nvSpPr>
          <p:cNvPr id="6" name="Line 16"/>
          <p:cNvSpPr>
            <a:spLocks noChangeShapeType="1"/>
          </p:cNvSpPr>
          <p:nvPr/>
        </p:nvSpPr>
        <p:spPr bwMode="auto">
          <a:xfrm>
            <a:off x="4214438" y="2741764"/>
            <a:ext cx="651528" cy="374663"/>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Line 17"/>
          <p:cNvSpPr>
            <a:spLocks noChangeShapeType="1"/>
          </p:cNvSpPr>
          <p:nvPr/>
        </p:nvSpPr>
        <p:spPr bwMode="auto">
          <a:xfrm flipV="1">
            <a:off x="4253007" y="4183726"/>
            <a:ext cx="650151" cy="37328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Line 18"/>
          <p:cNvSpPr>
            <a:spLocks noChangeShapeType="1"/>
          </p:cNvSpPr>
          <p:nvPr/>
        </p:nvSpPr>
        <p:spPr bwMode="auto">
          <a:xfrm>
            <a:off x="3830347" y="3667295"/>
            <a:ext cx="865031" cy="0"/>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Line 19"/>
          <p:cNvSpPr>
            <a:spLocks noChangeShapeType="1"/>
          </p:cNvSpPr>
          <p:nvPr/>
        </p:nvSpPr>
        <p:spPr bwMode="auto">
          <a:xfrm flipH="1">
            <a:off x="7313459" y="2741764"/>
            <a:ext cx="651528" cy="374663"/>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Line 20"/>
          <p:cNvSpPr>
            <a:spLocks noChangeShapeType="1"/>
          </p:cNvSpPr>
          <p:nvPr/>
        </p:nvSpPr>
        <p:spPr bwMode="auto">
          <a:xfrm flipH="1" flipV="1">
            <a:off x="7276268" y="4183726"/>
            <a:ext cx="651529" cy="37328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Line 21"/>
          <p:cNvSpPr>
            <a:spLocks noChangeShapeType="1"/>
          </p:cNvSpPr>
          <p:nvPr/>
        </p:nvSpPr>
        <p:spPr bwMode="auto">
          <a:xfrm flipH="1">
            <a:off x="7484047" y="3667295"/>
            <a:ext cx="866408" cy="0"/>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Oval 10"/>
          <p:cNvSpPr>
            <a:spLocks noChangeArrowheads="1"/>
          </p:cNvSpPr>
          <p:nvPr/>
        </p:nvSpPr>
        <p:spPr bwMode="auto">
          <a:xfrm>
            <a:off x="3283183" y="1960648"/>
            <a:ext cx="900844" cy="9008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3" name="Oval 12"/>
          <p:cNvSpPr>
            <a:spLocks noChangeArrowheads="1"/>
          </p:cNvSpPr>
          <p:nvPr/>
        </p:nvSpPr>
        <p:spPr bwMode="auto">
          <a:xfrm>
            <a:off x="2730830" y="3192508"/>
            <a:ext cx="900844" cy="900845"/>
          </a:xfrm>
          <a:prstGeom prst="ellipse">
            <a:avLst/>
          </a:prstGeom>
          <a:solidFill>
            <a:srgbClr val="D6C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4" name="Oval 11"/>
          <p:cNvSpPr>
            <a:spLocks noChangeArrowheads="1"/>
          </p:cNvSpPr>
          <p:nvPr/>
        </p:nvSpPr>
        <p:spPr bwMode="auto">
          <a:xfrm>
            <a:off x="3283183" y="4405602"/>
            <a:ext cx="900844" cy="9022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5" name="Oval 14"/>
          <p:cNvSpPr>
            <a:spLocks noChangeArrowheads="1"/>
          </p:cNvSpPr>
          <p:nvPr/>
        </p:nvSpPr>
        <p:spPr bwMode="auto">
          <a:xfrm>
            <a:off x="8009172" y="4405602"/>
            <a:ext cx="900844" cy="9022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7" name="Oval 15"/>
          <p:cNvSpPr>
            <a:spLocks noChangeArrowheads="1"/>
          </p:cNvSpPr>
          <p:nvPr/>
        </p:nvSpPr>
        <p:spPr bwMode="auto">
          <a:xfrm>
            <a:off x="8561526" y="3192508"/>
            <a:ext cx="900844" cy="900845"/>
          </a:xfrm>
          <a:prstGeom prst="ellipse">
            <a:avLst/>
          </a:prstGeom>
          <a:solidFill>
            <a:srgbClr val="D6C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8" name="Oval 13"/>
          <p:cNvSpPr>
            <a:spLocks noChangeArrowheads="1"/>
          </p:cNvSpPr>
          <p:nvPr/>
        </p:nvSpPr>
        <p:spPr bwMode="auto">
          <a:xfrm>
            <a:off x="8009172" y="1960648"/>
            <a:ext cx="900844" cy="9008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9" name="Oval 8"/>
          <p:cNvSpPr>
            <a:spLocks noChangeArrowheads="1"/>
          </p:cNvSpPr>
          <p:nvPr/>
        </p:nvSpPr>
        <p:spPr bwMode="auto">
          <a:xfrm>
            <a:off x="4905805" y="2391787"/>
            <a:ext cx="2362306" cy="23623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0" name="Oval 9"/>
          <p:cNvSpPr>
            <a:spLocks noChangeArrowheads="1"/>
          </p:cNvSpPr>
          <p:nvPr/>
        </p:nvSpPr>
        <p:spPr bwMode="auto">
          <a:xfrm>
            <a:off x="5206087" y="2692069"/>
            <a:ext cx="1761743" cy="1763121"/>
          </a:xfrm>
          <a:prstGeom prst="ellipse">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2" name="矩形 21"/>
          <p:cNvSpPr/>
          <p:nvPr/>
        </p:nvSpPr>
        <p:spPr>
          <a:xfrm>
            <a:off x="3329543" y="2081262"/>
            <a:ext cx="805475" cy="659130"/>
          </a:xfrm>
          <a:prstGeom prst="rect">
            <a:avLst/>
          </a:prstGeom>
        </p:spPr>
        <p:txBody>
          <a:bodyPr wrap="square">
            <a:spAutoFit/>
          </a:bodyPr>
          <a:lstStyle/>
          <a:p>
            <a:pPr algn="ctr"/>
            <a:r>
              <a:rPr lang="zh-CN" altLang="en-US" b="1" dirty="0">
                <a:solidFill>
                  <a:schemeClr val="bg1"/>
                </a:solidFill>
                <a:latin typeface="微软雅黑" panose="020B0503020204020204" charset="-122"/>
                <a:ea typeface="微软雅黑" panose="020B0503020204020204" charset="-122"/>
              </a:rPr>
              <a:t>添加文字</a:t>
            </a:r>
          </a:p>
        </p:txBody>
      </p:sp>
      <p:sp>
        <p:nvSpPr>
          <p:cNvPr id="23" name="矩形 22"/>
          <p:cNvSpPr/>
          <p:nvPr/>
        </p:nvSpPr>
        <p:spPr>
          <a:xfrm>
            <a:off x="1098284" y="1934015"/>
            <a:ext cx="2073403" cy="959485"/>
          </a:xfrm>
          <a:prstGeom prst="rect">
            <a:avLst/>
          </a:prstGeom>
        </p:spPr>
        <p:txBody>
          <a:bodyPr wrap="square">
            <a:spAutoFit/>
          </a:bodyPr>
          <a:lstStyle/>
          <a:p>
            <a:pPr algn="just"/>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25" name="矩形 24"/>
          <p:cNvSpPr/>
          <p:nvPr/>
        </p:nvSpPr>
        <p:spPr>
          <a:xfrm>
            <a:off x="8053254" y="2087904"/>
            <a:ext cx="805475" cy="659130"/>
          </a:xfrm>
          <a:prstGeom prst="rect">
            <a:avLst/>
          </a:prstGeom>
        </p:spPr>
        <p:txBody>
          <a:bodyPr wrap="square">
            <a:spAutoFit/>
          </a:bodyPr>
          <a:lstStyle/>
          <a:p>
            <a:pPr algn="ctr"/>
            <a:r>
              <a:rPr lang="zh-CN" altLang="en-US" b="1" dirty="0">
                <a:solidFill>
                  <a:schemeClr val="bg1"/>
                </a:solidFill>
                <a:latin typeface="微软雅黑" panose="020B0503020204020204" charset="-122"/>
                <a:ea typeface="微软雅黑" panose="020B0503020204020204" charset="-122"/>
              </a:rPr>
              <a:t>添加文字</a:t>
            </a:r>
          </a:p>
        </p:txBody>
      </p:sp>
      <p:sp>
        <p:nvSpPr>
          <p:cNvPr id="26" name="矩形 25"/>
          <p:cNvSpPr/>
          <p:nvPr/>
        </p:nvSpPr>
        <p:spPr>
          <a:xfrm>
            <a:off x="2781958" y="3344129"/>
            <a:ext cx="805475" cy="659130"/>
          </a:xfrm>
          <a:prstGeom prst="rect">
            <a:avLst/>
          </a:prstGeom>
        </p:spPr>
        <p:txBody>
          <a:bodyPr wrap="square">
            <a:spAutoFit/>
          </a:bodyPr>
          <a:lstStyle/>
          <a:p>
            <a:pPr algn="ctr"/>
            <a:r>
              <a:rPr lang="zh-CN" altLang="en-US" b="1" dirty="0">
                <a:solidFill>
                  <a:schemeClr val="bg1"/>
                </a:solidFill>
                <a:latin typeface="微软雅黑" panose="020B0503020204020204" charset="-122"/>
                <a:ea typeface="微软雅黑" panose="020B0503020204020204" charset="-122"/>
              </a:rPr>
              <a:t>添加文字</a:t>
            </a:r>
          </a:p>
        </p:txBody>
      </p:sp>
      <p:sp>
        <p:nvSpPr>
          <p:cNvPr id="27" name="矩形 26"/>
          <p:cNvSpPr/>
          <p:nvPr/>
        </p:nvSpPr>
        <p:spPr>
          <a:xfrm>
            <a:off x="3329491" y="4523527"/>
            <a:ext cx="805475" cy="659130"/>
          </a:xfrm>
          <a:prstGeom prst="rect">
            <a:avLst/>
          </a:prstGeom>
        </p:spPr>
        <p:txBody>
          <a:bodyPr wrap="square">
            <a:spAutoFit/>
          </a:bodyPr>
          <a:lstStyle/>
          <a:p>
            <a:pPr algn="ctr"/>
            <a:r>
              <a:rPr lang="zh-CN" altLang="en-US" b="1" dirty="0">
                <a:solidFill>
                  <a:schemeClr val="bg1"/>
                </a:solidFill>
                <a:latin typeface="微软雅黑" panose="020B0503020204020204" charset="-122"/>
                <a:ea typeface="微软雅黑" panose="020B0503020204020204" charset="-122"/>
              </a:rPr>
              <a:t>添加文字</a:t>
            </a:r>
          </a:p>
        </p:txBody>
      </p:sp>
      <p:sp>
        <p:nvSpPr>
          <p:cNvPr id="28" name="矩形 27"/>
          <p:cNvSpPr/>
          <p:nvPr/>
        </p:nvSpPr>
        <p:spPr>
          <a:xfrm>
            <a:off x="8609210" y="3344128"/>
            <a:ext cx="805475" cy="659130"/>
          </a:xfrm>
          <a:prstGeom prst="rect">
            <a:avLst/>
          </a:prstGeom>
        </p:spPr>
        <p:txBody>
          <a:bodyPr wrap="square">
            <a:spAutoFit/>
          </a:bodyPr>
          <a:lstStyle/>
          <a:p>
            <a:pPr algn="ctr"/>
            <a:r>
              <a:rPr lang="zh-CN" altLang="en-US" b="1" dirty="0">
                <a:solidFill>
                  <a:schemeClr val="bg1"/>
                </a:solidFill>
                <a:latin typeface="微软雅黑" panose="020B0503020204020204" charset="-122"/>
                <a:ea typeface="微软雅黑" panose="020B0503020204020204" charset="-122"/>
              </a:rPr>
              <a:t>添加文字</a:t>
            </a:r>
          </a:p>
        </p:txBody>
      </p:sp>
      <p:sp>
        <p:nvSpPr>
          <p:cNvPr id="29" name="矩形 28"/>
          <p:cNvSpPr/>
          <p:nvPr/>
        </p:nvSpPr>
        <p:spPr>
          <a:xfrm>
            <a:off x="8053617" y="4533547"/>
            <a:ext cx="805475" cy="659130"/>
          </a:xfrm>
          <a:prstGeom prst="rect">
            <a:avLst/>
          </a:prstGeom>
        </p:spPr>
        <p:txBody>
          <a:bodyPr wrap="square">
            <a:spAutoFit/>
          </a:bodyPr>
          <a:lstStyle/>
          <a:p>
            <a:pPr algn="ctr"/>
            <a:r>
              <a:rPr lang="zh-CN" altLang="en-US" b="1" dirty="0">
                <a:solidFill>
                  <a:schemeClr val="bg1"/>
                </a:solidFill>
                <a:latin typeface="微软雅黑" panose="020B0503020204020204" charset="-122"/>
                <a:ea typeface="微软雅黑" panose="020B0503020204020204" charset="-122"/>
              </a:rPr>
              <a:t>添加文字</a:t>
            </a:r>
          </a:p>
        </p:txBody>
      </p:sp>
      <p:sp>
        <p:nvSpPr>
          <p:cNvPr id="30" name="矩形 29"/>
          <p:cNvSpPr/>
          <p:nvPr/>
        </p:nvSpPr>
        <p:spPr>
          <a:xfrm>
            <a:off x="519663" y="3192639"/>
            <a:ext cx="2073403" cy="959485"/>
          </a:xfrm>
          <a:prstGeom prst="rect">
            <a:avLst/>
          </a:prstGeom>
        </p:spPr>
        <p:txBody>
          <a:bodyPr wrap="square">
            <a:spAutoFit/>
          </a:bodyPr>
          <a:lstStyle/>
          <a:p>
            <a:pPr algn="just"/>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31" name="矩形 30"/>
          <p:cNvSpPr/>
          <p:nvPr/>
        </p:nvSpPr>
        <p:spPr>
          <a:xfrm>
            <a:off x="1098284" y="4408083"/>
            <a:ext cx="2073403" cy="959485"/>
          </a:xfrm>
          <a:prstGeom prst="rect">
            <a:avLst/>
          </a:prstGeom>
        </p:spPr>
        <p:txBody>
          <a:bodyPr wrap="square">
            <a:spAutoFit/>
          </a:bodyPr>
          <a:lstStyle/>
          <a:p>
            <a:pPr algn="just"/>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32" name="矩形 31"/>
          <p:cNvSpPr/>
          <p:nvPr/>
        </p:nvSpPr>
        <p:spPr>
          <a:xfrm>
            <a:off x="9027098" y="1934015"/>
            <a:ext cx="2073403" cy="959485"/>
          </a:xfrm>
          <a:prstGeom prst="rect">
            <a:avLst/>
          </a:prstGeom>
        </p:spPr>
        <p:txBody>
          <a:bodyPr wrap="square">
            <a:spAutoFit/>
          </a:bodyPr>
          <a:lstStyle/>
          <a:p>
            <a:pPr algn="just"/>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33" name="矩形 32"/>
          <p:cNvSpPr/>
          <p:nvPr/>
        </p:nvSpPr>
        <p:spPr>
          <a:xfrm>
            <a:off x="9598498" y="3192639"/>
            <a:ext cx="2073403" cy="959485"/>
          </a:xfrm>
          <a:prstGeom prst="rect">
            <a:avLst/>
          </a:prstGeom>
        </p:spPr>
        <p:txBody>
          <a:bodyPr wrap="square">
            <a:spAutoFit/>
          </a:bodyPr>
          <a:lstStyle/>
          <a:p>
            <a:pPr algn="just"/>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34" name="矩形 33"/>
          <p:cNvSpPr/>
          <p:nvPr/>
        </p:nvSpPr>
        <p:spPr>
          <a:xfrm>
            <a:off x="9027098" y="4408083"/>
            <a:ext cx="2073403" cy="959485"/>
          </a:xfrm>
          <a:prstGeom prst="rect">
            <a:avLst/>
          </a:prstGeom>
        </p:spPr>
        <p:txBody>
          <a:bodyPr wrap="square">
            <a:spAutoFit/>
          </a:bodyPr>
          <a:lstStyle/>
          <a:p>
            <a:pPr algn="just"/>
            <a:r>
              <a:rPr lang="zh-CN" altLang="en-US" sz="1400" dirty="0">
                <a:solidFill>
                  <a:schemeClr val="tx1"/>
                </a:solidFill>
                <a:latin typeface="微软雅黑" panose="020B0503020204020204" charset="-122"/>
                <a:ea typeface="微软雅黑" panose="020B0503020204020204" charset="-122"/>
              </a:rPr>
              <a:t>在这里输入您的文字内容，或者将您的文字内容复制在这里，在这里输入您的文字内容</a:t>
            </a:r>
          </a:p>
        </p:txBody>
      </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fltVal val="0"/>
                                          </p:val>
                                        </p:tav>
                                        <p:tav tm="100000">
                                          <p:val>
                                            <p:strVal val="#ppt_w"/>
                                          </p:val>
                                        </p:tav>
                                      </p:tavLst>
                                    </p:anim>
                                    <p:anim calcmode="lin" valueType="num">
                                      <p:cBhvr>
                                        <p:cTn id="8" dur="250" fill="hold"/>
                                        <p:tgtEl>
                                          <p:spTgt spid="19"/>
                                        </p:tgtEl>
                                        <p:attrNameLst>
                                          <p:attrName>ppt_h</p:attrName>
                                        </p:attrNameLst>
                                      </p:cBhvr>
                                      <p:tavLst>
                                        <p:tav tm="0">
                                          <p:val>
                                            <p:fltVal val="0"/>
                                          </p:val>
                                        </p:tav>
                                        <p:tav tm="100000">
                                          <p:val>
                                            <p:strVal val="#ppt_h"/>
                                          </p:val>
                                        </p:tav>
                                      </p:tavLst>
                                    </p:anim>
                                    <p:animEffect transition="in" filter="fade">
                                      <p:cBhvr>
                                        <p:cTn id="9" dur="250"/>
                                        <p:tgtEl>
                                          <p:spTgt spid="19"/>
                                        </p:tgtEl>
                                      </p:cBhvr>
                                    </p:animEffect>
                                  </p:childTnLst>
                                </p:cTn>
                              </p:par>
                              <p:par>
                                <p:cTn id="10" presetID="6" presetClass="emph" presetSubtype="0" decel="100000" fill="hold" grpId="1" nodeType="withEffect">
                                  <p:stCondLst>
                                    <p:cond delay="200"/>
                                  </p:stCondLst>
                                  <p:childTnLst>
                                    <p:animScale>
                                      <p:cBhvr>
                                        <p:cTn id="11" dur="250" fill="hold"/>
                                        <p:tgtEl>
                                          <p:spTgt spid="19"/>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9"/>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0"/>
                                        </p:tgtEl>
                                        <p:attrNameLst>
                                          <p:attrName>style.visibility</p:attrName>
                                        </p:attrNameLst>
                                      </p:cBhvr>
                                      <p:to>
                                        <p:strVal val="visible"/>
                                      </p:to>
                                    </p:set>
                                    <p:anim calcmode="lin" valueType="num">
                                      <p:cBhvr>
                                        <p:cTn id="16" dur="250" fill="hold"/>
                                        <p:tgtEl>
                                          <p:spTgt spid="20"/>
                                        </p:tgtEl>
                                        <p:attrNameLst>
                                          <p:attrName>ppt_w</p:attrName>
                                        </p:attrNameLst>
                                      </p:cBhvr>
                                      <p:tavLst>
                                        <p:tav tm="0">
                                          <p:val>
                                            <p:fltVal val="0"/>
                                          </p:val>
                                        </p:tav>
                                        <p:tav tm="100000">
                                          <p:val>
                                            <p:strVal val="#ppt_w"/>
                                          </p:val>
                                        </p:tav>
                                      </p:tavLst>
                                    </p:anim>
                                    <p:anim calcmode="lin" valueType="num">
                                      <p:cBhvr>
                                        <p:cTn id="17" dur="250" fill="hold"/>
                                        <p:tgtEl>
                                          <p:spTgt spid="20"/>
                                        </p:tgtEl>
                                        <p:attrNameLst>
                                          <p:attrName>ppt_h</p:attrName>
                                        </p:attrNameLst>
                                      </p:cBhvr>
                                      <p:tavLst>
                                        <p:tav tm="0">
                                          <p:val>
                                            <p:fltVal val="0"/>
                                          </p:val>
                                        </p:tav>
                                        <p:tav tm="100000">
                                          <p:val>
                                            <p:strVal val="#ppt_h"/>
                                          </p:val>
                                        </p:tav>
                                      </p:tavLst>
                                    </p:anim>
                                    <p:animEffect transition="in" filter="fade">
                                      <p:cBhvr>
                                        <p:cTn id="18" dur="250"/>
                                        <p:tgtEl>
                                          <p:spTgt spid="20"/>
                                        </p:tgtEl>
                                      </p:cBhvr>
                                    </p:animEffect>
                                  </p:childTnLst>
                                </p:cTn>
                              </p:par>
                              <p:par>
                                <p:cTn id="19" presetID="6" presetClass="emph" presetSubtype="0" decel="100000" fill="hold" grpId="1" nodeType="withEffect">
                                  <p:stCondLst>
                                    <p:cond delay="600"/>
                                  </p:stCondLst>
                                  <p:childTnLst>
                                    <p:animScale>
                                      <p:cBhvr>
                                        <p:cTn id="20" dur="250" fill="hold"/>
                                        <p:tgtEl>
                                          <p:spTgt spid="2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0"/>
                                        </p:tgtEl>
                                      </p:cBhvr>
                                      <p:by x="83000" y="83000"/>
                                    </p:animScale>
                                  </p:childTnLst>
                                </p:cTn>
                              </p:par>
                            </p:childTnLst>
                          </p:cTn>
                        </p:par>
                        <p:par>
                          <p:cTn id="23" fill="hold">
                            <p:stCondLst>
                              <p:cond delay="500"/>
                            </p:stCondLst>
                            <p:childTnLst>
                              <p:par>
                                <p:cTn id="24" presetID="23" presetClass="entr" presetSubtype="52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ppt_x</p:attrName>
                                        </p:attrNameLst>
                                      </p:cBhvr>
                                      <p:tavLst>
                                        <p:tav tm="0">
                                          <p:val>
                                            <p:fltVal val="0.5"/>
                                          </p:val>
                                        </p:tav>
                                        <p:tav tm="100000">
                                          <p:val>
                                            <p:strVal val="#ppt_x"/>
                                          </p:val>
                                        </p:tav>
                                      </p:tavLst>
                                    </p:anim>
                                    <p:anim calcmode="lin" valueType="num">
                                      <p:cBhvr>
                                        <p:cTn id="29" dur="500" fill="hold"/>
                                        <p:tgtEl>
                                          <p:spTgt spid="4"/>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ppt_x</p:attrName>
                                        </p:attrNameLst>
                                      </p:cBhvr>
                                      <p:tavLst>
                                        <p:tav tm="0">
                                          <p:val>
                                            <p:fltVal val="0.5"/>
                                          </p:val>
                                        </p:tav>
                                        <p:tav tm="100000">
                                          <p:val>
                                            <p:strVal val="#ppt_x"/>
                                          </p:val>
                                        </p:tav>
                                      </p:tavLst>
                                    </p:anim>
                                    <p:anim calcmode="lin" valueType="num">
                                      <p:cBhvr>
                                        <p:cTn id="35" dur="500" fill="hold"/>
                                        <p:tgtEl>
                                          <p:spTgt spid="5"/>
                                        </p:tgtEl>
                                        <p:attrNameLst>
                                          <p:attrName>ppt_y</p:attrName>
                                        </p:attrNameLst>
                                      </p:cBhvr>
                                      <p:tavLst>
                                        <p:tav tm="0">
                                          <p:val>
                                            <p:fltVal val="0.5"/>
                                          </p:val>
                                        </p:tav>
                                        <p:tav tm="100000">
                                          <p:val>
                                            <p:strVal val="#ppt_y"/>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par>
                          <p:cTn id="67" fill="hold">
                            <p:stCondLst>
                              <p:cond delay="1500"/>
                            </p:stCondLst>
                            <p:childTnLst>
                              <p:par>
                                <p:cTn id="68" presetID="22" presetClass="entr" presetSubtype="2"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right)">
                                      <p:cBhvr>
                                        <p:cTn id="70" dur="500"/>
                                        <p:tgtEl>
                                          <p:spTgt spid="6"/>
                                        </p:tgtEl>
                                      </p:cBhvr>
                                    </p:animEffect>
                                  </p:childTnLst>
                                </p:cTn>
                              </p:par>
                            </p:childTnLst>
                          </p:cTn>
                        </p:par>
                        <p:par>
                          <p:cTn id="71" fill="hold">
                            <p:stCondLst>
                              <p:cond delay="2000"/>
                            </p:stCondLst>
                            <p:childTnLst>
                              <p:par>
                                <p:cTn id="72" presetID="53" presetClass="entr" presetSubtype="16"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par>
                          <p:cTn id="77" fill="hold">
                            <p:stCondLst>
                              <p:cond delay="250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23"/>
                                        </p:tgtEl>
                                        <p:attrNameLst>
                                          <p:attrName>style.visibility</p:attrName>
                                        </p:attrNameLst>
                                      </p:cBhvr>
                                      <p:to>
                                        <p:strVal val="visible"/>
                                      </p:to>
                                    </p:set>
                                    <p:anim calcmode="lin" valueType="num">
                                      <p:cBhvr>
                                        <p:cTn id="80" dur="150" fill="hold"/>
                                        <p:tgtEl>
                                          <p:spTgt spid="23"/>
                                        </p:tgtEl>
                                        <p:attrNameLst>
                                          <p:attrName>ppt_w</p:attrName>
                                        </p:attrNameLst>
                                      </p:cBhvr>
                                      <p:tavLst>
                                        <p:tav tm="0">
                                          <p:val>
                                            <p:fltVal val="0"/>
                                          </p:val>
                                        </p:tav>
                                        <p:tav tm="100000">
                                          <p:val>
                                            <p:strVal val="#ppt_w"/>
                                          </p:val>
                                        </p:tav>
                                      </p:tavLst>
                                    </p:anim>
                                    <p:anim calcmode="lin" valueType="num">
                                      <p:cBhvr>
                                        <p:cTn id="81" dur="150" fill="hold"/>
                                        <p:tgtEl>
                                          <p:spTgt spid="23"/>
                                        </p:tgtEl>
                                        <p:attrNameLst>
                                          <p:attrName>ppt_h</p:attrName>
                                        </p:attrNameLst>
                                      </p:cBhvr>
                                      <p:tavLst>
                                        <p:tav tm="0">
                                          <p:val>
                                            <p:fltVal val="0"/>
                                          </p:val>
                                        </p:tav>
                                        <p:tav tm="100000">
                                          <p:val>
                                            <p:strVal val="#ppt_h"/>
                                          </p:val>
                                        </p:tav>
                                      </p:tavLst>
                                    </p:anim>
                                    <p:animEffect transition="in" filter="fade">
                                      <p:cBhvr>
                                        <p:cTn id="82" dur="150"/>
                                        <p:tgtEl>
                                          <p:spTgt spid="23"/>
                                        </p:tgtEl>
                                      </p:cBhvr>
                                    </p:animEffect>
                                  </p:childTnLst>
                                </p:cTn>
                              </p:par>
                            </p:childTnLst>
                          </p:cTn>
                        </p:par>
                        <p:par>
                          <p:cTn id="83" fill="hold">
                            <p:stCondLst>
                              <p:cond delay="3754"/>
                            </p:stCondLst>
                            <p:childTnLst>
                              <p:par>
                                <p:cTn id="84" presetID="22" presetClass="entr" presetSubtype="2"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childTnLst>
                          </p:cTn>
                        </p:par>
                        <p:par>
                          <p:cTn id="87" fill="hold">
                            <p:stCondLst>
                              <p:cond delay="4254"/>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childTnLst>
                          </p:cTn>
                        </p:par>
                        <p:par>
                          <p:cTn id="93" fill="hold">
                            <p:stCondLst>
                              <p:cond delay="4754"/>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30"/>
                                        </p:tgtEl>
                                        <p:attrNameLst>
                                          <p:attrName>style.visibility</p:attrName>
                                        </p:attrNameLst>
                                      </p:cBhvr>
                                      <p:to>
                                        <p:strVal val="visible"/>
                                      </p:to>
                                    </p:set>
                                    <p:anim calcmode="lin" valueType="num">
                                      <p:cBhvr>
                                        <p:cTn id="96" dur="150" fill="hold"/>
                                        <p:tgtEl>
                                          <p:spTgt spid="30"/>
                                        </p:tgtEl>
                                        <p:attrNameLst>
                                          <p:attrName>ppt_w</p:attrName>
                                        </p:attrNameLst>
                                      </p:cBhvr>
                                      <p:tavLst>
                                        <p:tav tm="0">
                                          <p:val>
                                            <p:fltVal val="0"/>
                                          </p:val>
                                        </p:tav>
                                        <p:tav tm="100000">
                                          <p:val>
                                            <p:strVal val="#ppt_w"/>
                                          </p:val>
                                        </p:tav>
                                      </p:tavLst>
                                    </p:anim>
                                    <p:anim calcmode="lin" valueType="num">
                                      <p:cBhvr>
                                        <p:cTn id="97" dur="150" fill="hold"/>
                                        <p:tgtEl>
                                          <p:spTgt spid="30"/>
                                        </p:tgtEl>
                                        <p:attrNameLst>
                                          <p:attrName>ppt_h</p:attrName>
                                        </p:attrNameLst>
                                      </p:cBhvr>
                                      <p:tavLst>
                                        <p:tav tm="0">
                                          <p:val>
                                            <p:fltVal val="0"/>
                                          </p:val>
                                        </p:tav>
                                        <p:tav tm="100000">
                                          <p:val>
                                            <p:strVal val="#ppt_h"/>
                                          </p:val>
                                        </p:tav>
                                      </p:tavLst>
                                    </p:anim>
                                    <p:animEffect transition="in" filter="fade">
                                      <p:cBhvr>
                                        <p:cTn id="98" dur="150"/>
                                        <p:tgtEl>
                                          <p:spTgt spid="30"/>
                                        </p:tgtEl>
                                      </p:cBhvr>
                                    </p:animEffect>
                                  </p:childTnLst>
                                </p:cTn>
                              </p:par>
                            </p:childTnLst>
                          </p:cTn>
                        </p:par>
                        <p:par>
                          <p:cTn id="99" fill="hold">
                            <p:stCondLst>
                              <p:cond delay="5460"/>
                            </p:stCondLst>
                            <p:childTnLst>
                              <p:par>
                                <p:cTn id="100" presetID="22" presetClass="entr" presetSubtype="2" fill="hold" grpId="0" nodeType="after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wipe(right)">
                                      <p:cBhvr>
                                        <p:cTn id="102" dur="500"/>
                                        <p:tgtEl>
                                          <p:spTgt spid="7"/>
                                        </p:tgtEl>
                                      </p:cBhvr>
                                    </p:animEffect>
                                  </p:childTnLst>
                                </p:cTn>
                              </p:par>
                            </p:childTnLst>
                          </p:cTn>
                        </p:par>
                        <p:par>
                          <p:cTn id="103" fill="hold">
                            <p:stCondLst>
                              <p:cond delay="5960"/>
                            </p:stCondLst>
                            <p:childTnLst>
                              <p:par>
                                <p:cTn id="104" presetID="53" presetClass="entr" presetSubtype="16"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ppt_w</p:attrName>
                                        </p:attrNameLst>
                                      </p:cBhvr>
                                      <p:tavLst>
                                        <p:tav tm="0">
                                          <p:val>
                                            <p:fltVal val="0"/>
                                          </p:val>
                                        </p:tav>
                                        <p:tav tm="100000">
                                          <p:val>
                                            <p:strVal val="#ppt_w"/>
                                          </p:val>
                                        </p:tav>
                                      </p:tavLst>
                                    </p:anim>
                                    <p:anim calcmode="lin" valueType="num">
                                      <p:cBhvr>
                                        <p:cTn id="107" dur="500" fill="hold"/>
                                        <p:tgtEl>
                                          <p:spTgt spid="27"/>
                                        </p:tgtEl>
                                        <p:attrNameLst>
                                          <p:attrName>ppt_h</p:attrName>
                                        </p:attrNameLst>
                                      </p:cBhvr>
                                      <p:tavLst>
                                        <p:tav tm="0">
                                          <p:val>
                                            <p:fltVal val="0"/>
                                          </p:val>
                                        </p:tav>
                                        <p:tav tm="100000">
                                          <p:val>
                                            <p:strVal val="#ppt_h"/>
                                          </p:val>
                                        </p:tav>
                                      </p:tavLst>
                                    </p:anim>
                                    <p:animEffect transition="in" filter="fade">
                                      <p:cBhvr>
                                        <p:cTn id="108" dur="500"/>
                                        <p:tgtEl>
                                          <p:spTgt spid="27"/>
                                        </p:tgtEl>
                                      </p:cBhvr>
                                    </p:animEffect>
                                  </p:childTnLst>
                                </p:cTn>
                              </p:par>
                            </p:childTnLst>
                          </p:cTn>
                        </p:par>
                        <p:par>
                          <p:cTn id="109" fill="hold">
                            <p:stCondLst>
                              <p:cond delay="6460"/>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31"/>
                                        </p:tgtEl>
                                        <p:attrNameLst>
                                          <p:attrName>style.visibility</p:attrName>
                                        </p:attrNameLst>
                                      </p:cBhvr>
                                      <p:to>
                                        <p:strVal val="visible"/>
                                      </p:to>
                                    </p:set>
                                    <p:anim calcmode="lin" valueType="num">
                                      <p:cBhvr>
                                        <p:cTn id="112" dur="150" fill="hold"/>
                                        <p:tgtEl>
                                          <p:spTgt spid="31"/>
                                        </p:tgtEl>
                                        <p:attrNameLst>
                                          <p:attrName>ppt_w</p:attrName>
                                        </p:attrNameLst>
                                      </p:cBhvr>
                                      <p:tavLst>
                                        <p:tav tm="0">
                                          <p:val>
                                            <p:fltVal val="0"/>
                                          </p:val>
                                        </p:tav>
                                        <p:tav tm="100000">
                                          <p:val>
                                            <p:strVal val="#ppt_w"/>
                                          </p:val>
                                        </p:tav>
                                      </p:tavLst>
                                    </p:anim>
                                    <p:anim calcmode="lin" valueType="num">
                                      <p:cBhvr>
                                        <p:cTn id="113" dur="150" fill="hold"/>
                                        <p:tgtEl>
                                          <p:spTgt spid="31"/>
                                        </p:tgtEl>
                                        <p:attrNameLst>
                                          <p:attrName>ppt_h</p:attrName>
                                        </p:attrNameLst>
                                      </p:cBhvr>
                                      <p:tavLst>
                                        <p:tav tm="0">
                                          <p:val>
                                            <p:fltVal val="0"/>
                                          </p:val>
                                        </p:tav>
                                        <p:tav tm="100000">
                                          <p:val>
                                            <p:strVal val="#ppt_h"/>
                                          </p:val>
                                        </p:tav>
                                      </p:tavLst>
                                    </p:anim>
                                    <p:animEffect transition="in" filter="fade">
                                      <p:cBhvr>
                                        <p:cTn id="114" dur="150"/>
                                        <p:tgtEl>
                                          <p:spTgt spid="31"/>
                                        </p:tgtEl>
                                      </p:cBhvr>
                                    </p:animEffect>
                                  </p:childTnLst>
                                </p:cTn>
                              </p:par>
                            </p:childTnLst>
                          </p:cTn>
                        </p:par>
                        <p:par>
                          <p:cTn id="115" fill="hold">
                            <p:stCondLst>
                              <p:cond delay="7164"/>
                            </p:stCondLst>
                            <p:childTnLst>
                              <p:par>
                                <p:cTn id="116" presetID="22" presetClass="entr" presetSubtype="8" fill="hold" grpId="0" nodeType="after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wipe(left)">
                                      <p:cBhvr>
                                        <p:cTn id="118" dur="500"/>
                                        <p:tgtEl>
                                          <p:spTgt spid="9"/>
                                        </p:tgtEl>
                                      </p:cBhvr>
                                    </p:animEffect>
                                  </p:childTnLst>
                                </p:cTn>
                              </p:par>
                            </p:childTnLst>
                          </p:cTn>
                        </p:par>
                        <p:par>
                          <p:cTn id="119" fill="hold">
                            <p:stCondLst>
                              <p:cond delay="7664"/>
                            </p:stCondLst>
                            <p:childTnLst>
                              <p:par>
                                <p:cTn id="120" presetID="53" presetClass="entr" presetSubtype="16"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p:cTn id="122" dur="500" fill="hold"/>
                                        <p:tgtEl>
                                          <p:spTgt spid="25"/>
                                        </p:tgtEl>
                                        <p:attrNameLst>
                                          <p:attrName>ppt_w</p:attrName>
                                        </p:attrNameLst>
                                      </p:cBhvr>
                                      <p:tavLst>
                                        <p:tav tm="0">
                                          <p:val>
                                            <p:fltVal val="0"/>
                                          </p:val>
                                        </p:tav>
                                        <p:tav tm="100000">
                                          <p:val>
                                            <p:strVal val="#ppt_w"/>
                                          </p:val>
                                        </p:tav>
                                      </p:tavLst>
                                    </p:anim>
                                    <p:anim calcmode="lin" valueType="num">
                                      <p:cBhvr>
                                        <p:cTn id="123" dur="500" fill="hold"/>
                                        <p:tgtEl>
                                          <p:spTgt spid="25"/>
                                        </p:tgtEl>
                                        <p:attrNameLst>
                                          <p:attrName>ppt_h</p:attrName>
                                        </p:attrNameLst>
                                      </p:cBhvr>
                                      <p:tavLst>
                                        <p:tav tm="0">
                                          <p:val>
                                            <p:fltVal val="0"/>
                                          </p:val>
                                        </p:tav>
                                        <p:tav tm="100000">
                                          <p:val>
                                            <p:strVal val="#ppt_h"/>
                                          </p:val>
                                        </p:tav>
                                      </p:tavLst>
                                    </p:anim>
                                    <p:animEffect transition="in" filter="fade">
                                      <p:cBhvr>
                                        <p:cTn id="124" dur="500"/>
                                        <p:tgtEl>
                                          <p:spTgt spid="25"/>
                                        </p:tgtEl>
                                      </p:cBhvr>
                                    </p:animEffect>
                                  </p:childTnLst>
                                </p:cTn>
                              </p:par>
                            </p:childTnLst>
                          </p:cTn>
                        </p:par>
                        <p:par>
                          <p:cTn id="125" fill="hold">
                            <p:stCondLst>
                              <p:cond delay="8164"/>
                            </p:stCondLst>
                            <p:childTnLst>
                              <p:par>
                                <p:cTn id="126" presetID="53" presetClass="entr" presetSubtype="16" fill="hold" grpId="0" nodeType="afterEffect">
                                  <p:stCondLst>
                                    <p:cond delay="0"/>
                                  </p:stCondLst>
                                  <p:iterate type="lt">
                                    <p:tmPct val="10000"/>
                                  </p:iterate>
                                  <p:childTnLst>
                                    <p:set>
                                      <p:cBhvr>
                                        <p:cTn id="127" dur="1" fill="hold">
                                          <p:stCondLst>
                                            <p:cond delay="0"/>
                                          </p:stCondLst>
                                        </p:cTn>
                                        <p:tgtEl>
                                          <p:spTgt spid="32"/>
                                        </p:tgtEl>
                                        <p:attrNameLst>
                                          <p:attrName>style.visibility</p:attrName>
                                        </p:attrNameLst>
                                      </p:cBhvr>
                                      <p:to>
                                        <p:strVal val="visible"/>
                                      </p:to>
                                    </p:set>
                                    <p:anim calcmode="lin" valueType="num">
                                      <p:cBhvr>
                                        <p:cTn id="128" dur="150" fill="hold"/>
                                        <p:tgtEl>
                                          <p:spTgt spid="32"/>
                                        </p:tgtEl>
                                        <p:attrNameLst>
                                          <p:attrName>ppt_w</p:attrName>
                                        </p:attrNameLst>
                                      </p:cBhvr>
                                      <p:tavLst>
                                        <p:tav tm="0">
                                          <p:val>
                                            <p:fltVal val="0"/>
                                          </p:val>
                                        </p:tav>
                                        <p:tav tm="100000">
                                          <p:val>
                                            <p:strVal val="#ppt_w"/>
                                          </p:val>
                                        </p:tav>
                                      </p:tavLst>
                                    </p:anim>
                                    <p:anim calcmode="lin" valueType="num">
                                      <p:cBhvr>
                                        <p:cTn id="129" dur="150" fill="hold"/>
                                        <p:tgtEl>
                                          <p:spTgt spid="32"/>
                                        </p:tgtEl>
                                        <p:attrNameLst>
                                          <p:attrName>ppt_h</p:attrName>
                                        </p:attrNameLst>
                                      </p:cBhvr>
                                      <p:tavLst>
                                        <p:tav tm="0">
                                          <p:val>
                                            <p:fltVal val="0"/>
                                          </p:val>
                                        </p:tav>
                                        <p:tav tm="100000">
                                          <p:val>
                                            <p:strVal val="#ppt_h"/>
                                          </p:val>
                                        </p:tav>
                                      </p:tavLst>
                                    </p:anim>
                                    <p:animEffect transition="in" filter="fade">
                                      <p:cBhvr>
                                        <p:cTn id="130" dur="150"/>
                                        <p:tgtEl>
                                          <p:spTgt spid="32"/>
                                        </p:tgtEl>
                                      </p:cBhvr>
                                    </p:animEffect>
                                  </p:childTnLst>
                                </p:cTn>
                              </p:par>
                            </p:childTnLst>
                          </p:cTn>
                        </p:par>
                        <p:par>
                          <p:cTn id="131" fill="hold">
                            <p:stCondLst>
                              <p:cond delay="8869"/>
                            </p:stCondLst>
                            <p:childTnLst>
                              <p:par>
                                <p:cTn id="132" presetID="22" presetClass="entr" presetSubtype="8" fill="hold" grpId="0" nodeType="afterEffect">
                                  <p:stCondLst>
                                    <p:cond delay="0"/>
                                  </p:stCondLst>
                                  <p:childTnLst>
                                    <p:set>
                                      <p:cBhvr>
                                        <p:cTn id="133" dur="1" fill="hold">
                                          <p:stCondLst>
                                            <p:cond delay="0"/>
                                          </p:stCondLst>
                                        </p:cTn>
                                        <p:tgtEl>
                                          <p:spTgt spid="11"/>
                                        </p:tgtEl>
                                        <p:attrNameLst>
                                          <p:attrName>style.visibility</p:attrName>
                                        </p:attrNameLst>
                                      </p:cBhvr>
                                      <p:to>
                                        <p:strVal val="visible"/>
                                      </p:to>
                                    </p:set>
                                    <p:animEffect transition="in" filter="wipe(left)">
                                      <p:cBhvr>
                                        <p:cTn id="134" dur="500"/>
                                        <p:tgtEl>
                                          <p:spTgt spid="11"/>
                                        </p:tgtEl>
                                      </p:cBhvr>
                                    </p:animEffect>
                                  </p:childTnLst>
                                </p:cTn>
                              </p:par>
                            </p:childTnLst>
                          </p:cTn>
                        </p:par>
                        <p:par>
                          <p:cTn id="135" fill="hold">
                            <p:stCondLst>
                              <p:cond delay="9369"/>
                            </p:stCondLst>
                            <p:childTnLst>
                              <p:par>
                                <p:cTn id="136" presetID="53" presetClass="entr" presetSubtype="16" fill="hold" grpId="0" nodeType="afterEffect">
                                  <p:stCondLst>
                                    <p:cond delay="0"/>
                                  </p:stCondLst>
                                  <p:childTnLst>
                                    <p:set>
                                      <p:cBhvr>
                                        <p:cTn id="137" dur="1" fill="hold">
                                          <p:stCondLst>
                                            <p:cond delay="0"/>
                                          </p:stCondLst>
                                        </p:cTn>
                                        <p:tgtEl>
                                          <p:spTgt spid="28"/>
                                        </p:tgtEl>
                                        <p:attrNameLst>
                                          <p:attrName>style.visibility</p:attrName>
                                        </p:attrNameLst>
                                      </p:cBhvr>
                                      <p:to>
                                        <p:strVal val="visible"/>
                                      </p:to>
                                    </p:set>
                                    <p:anim calcmode="lin" valueType="num">
                                      <p:cBhvr>
                                        <p:cTn id="138" dur="500" fill="hold"/>
                                        <p:tgtEl>
                                          <p:spTgt spid="28"/>
                                        </p:tgtEl>
                                        <p:attrNameLst>
                                          <p:attrName>ppt_w</p:attrName>
                                        </p:attrNameLst>
                                      </p:cBhvr>
                                      <p:tavLst>
                                        <p:tav tm="0">
                                          <p:val>
                                            <p:fltVal val="0"/>
                                          </p:val>
                                        </p:tav>
                                        <p:tav tm="100000">
                                          <p:val>
                                            <p:strVal val="#ppt_w"/>
                                          </p:val>
                                        </p:tav>
                                      </p:tavLst>
                                    </p:anim>
                                    <p:anim calcmode="lin" valueType="num">
                                      <p:cBhvr>
                                        <p:cTn id="139" dur="500" fill="hold"/>
                                        <p:tgtEl>
                                          <p:spTgt spid="28"/>
                                        </p:tgtEl>
                                        <p:attrNameLst>
                                          <p:attrName>ppt_h</p:attrName>
                                        </p:attrNameLst>
                                      </p:cBhvr>
                                      <p:tavLst>
                                        <p:tav tm="0">
                                          <p:val>
                                            <p:fltVal val="0"/>
                                          </p:val>
                                        </p:tav>
                                        <p:tav tm="100000">
                                          <p:val>
                                            <p:strVal val="#ppt_h"/>
                                          </p:val>
                                        </p:tav>
                                      </p:tavLst>
                                    </p:anim>
                                    <p:animEffect transition="in" filter="fade">
                                      <p:cBhvr>
                                        <p:cTn id="140" dur="500"/>
                                        <p:tgtEl>
                                          <p:spTgt spid="28"/>
                                        </p:tgtEl>
                                      </p:cBhvr>
                                    </p:animEffect>
                                  </p:childTnLst>
                                </p:cTn>
                              </p:par>
                            </p:childTnLst>
                          </p:cTn>
                        </p:par>
                        <p:par>
                          <p:cTn id="141" fill="hold">
                            <p:stCondLst>
                              <p:cond delay="9869"/>
                            </p:stCondLst>
                            <p:childTnLst>
                              <p:par>
                                <p:cTn id="142" presetID="53" presetClass="entr" presetSubtype="16" fill="hold" grpId="0" nodeType="afterEffect">
                                  <p:stCondLst>
                                    <p:cond delay="0"/>
                                  </p:stCondLst>
                                  <p:iterate type="lt">
                                    <p:tmPct val="10000"/>
                                  </p:iterate>
                                  <p:childTnLst>
                                    <p:set>
                                      <p:cBhvr>
                                        <p:cTn id="143" dur="1" fill="hold">
                                          <p:stCondLst>
                                            <p:cond delay="0"/>
                                          </p:stCondLst>
                                        </p:cTn>
                                        <p:tgtEl>
                                          <p:spTgt spid="33"/>
                                        </p:tgtEl>
                                        <p:attrNameLst>
                                          <p:attrName>style.visibility</p:attrName>
                                        </p:attrNameLst>
                                      </p:cBhvr>
                                      <p:to>
                                        <p:strVal val="visible"/>
                                      </p:to>
                                    </p:set>
                                    <p:anim calcmode="lin" valueType="num">
                                      <p:cBhvr>
                                        <p:cTn id="144" dur="150" fill="hold"/>
                                        <p:tgtEl>
                                          <p:spTgt spid="33"/>
                                        </p:tgtEl>
                                        <p:attrNameLst>
                                          <p:attrName>ppt_w</p:attrName>
                                        </p:attrNameLst>
                                      </p:cBhvr>
                                      <p:tavLst>
                                        <p:tav tm="0">
                                          <p:val>
                                            <p:fltVal val="0"/>
                                          </p:val>
                                        </p:tav>
                                        <p:tav tm="100000">
                                          <p:val>
                                            <p:strVal val="#ppt_w"/>
                                          </p:val>
                                        </p:tav>
                                      </p:tavLst>
                                    </p:anim>
                                    <p:anim calcmode="lin" valueType="num">
                                      <p:cBhvr>
                                        <p:cTn id="145" dur="150" fill="hold"/>
                                        <p:tgtEl>
                                          <p:spTgt spid="33"/>
                                        </p:tgtEl>
                                        <p:attrNameLst>
                                          <p:attrName>ppt_h</p:attrName>
                                        </p:attrNameLst>
                                      </p:cBhvr>
                                      <p:tavLst>
                                        <p:tav tm="0">
                                          <p:val>
                                            <p:fltVal val="0"/>
                                          </p:val>
                                        </p:tav>
                                        <p:tav tm="100000">
                                          <p:val>
                                            <p:strVal val="#ppt_h"/>
                                          </p:val>
                                        </p:tav>
                                      </p:tavLst>
                                    </p:anim>
                                    <p:animEffect transition="in" filter="fade">
                                      <p:cBhvr>
                                        <p:cTn id="146" dur="150"/>
                                        <p:tgtEl>
                                          <p:spTgt spid="33"/>
                                        </p:tgtEl>
                                      </p:cBhvr>
                                    </p:animEffect>
                                  </p:childTnLst>
                                </p:cTn>
                              </p:par>
                            </p:childTnLst>
                          </p:cTn>
                        </p:par>
                        <p:par>
                          <p:cTn id="147" fill="hold">
                            <p:stCondLst>
                              <p:cond delay="10574"/>
                            </p:stCondLst>
                            <p:childTnLst>
                              <p:par>
                                <p:cTn id="148" presetID="22" presetClass="entr" presetSubtype="8" fill="hold" grpId="0" nodeType="afterEffect">
                                  <p:stCondLst>
                                    <p:cond delay="0"/>
                                  </p:stCondLst>
                                  <p:childTnLst>
                                    <p:set>
                                      <p:cBhvr>
                                        <p:cTn id="149" dur="1" fill="hold">
                                          <p:stCondLst>
                                            <p:cond delay="0"/>
                                          </p:stCondLst>
                                        </p:cTn>
                                        <p:tgtEl>
                                          <p:spTgt spid="10"/>
                                        </p:tgtEl>
                                        <p:attrNameLst>
                                          <p:attrName>style.visibility</p:attrName>
                                        </p:attrNameLst>
                                      </p:cBhvr>
                                      <p:to>
                                        <p:strVal val="visible"/>
                                      </p:to>
                                    </p:set>
                                    <p:animEffect transition="in" filter="wipe(left)">
                                      <p:cBhvr>
                                        <p:cTn id="150" dur="500"/>
                                        <p:tgtEl>
                                          <p:spTgt spid="10"/>
                                        </p:tgtEl>
                                      </p:cBhvr>
                                    </p:animEffect>
                                  </p:childTnLst>
                                </p:cTn>
                              </p:par>
                            </p:childTnLst>
                          </p:cTn>
                        </p:par>
                        <p:par>
                          <p:cTn id="151" fill="hold">
                            <p:stCondLst>
                              <p:cond delay="11074"/>
                            </p:stCondLst>
                            <p:childTnLst>
                              <p:par>
                                <p:cTn id="152" presetID="53" presetClass="entr" presetSubtype="16" fill="hold" grpId="0" nodeType="after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childTnLst>
                          </p:cTn>
                        </p:par>
                        <p:par>
                          <p:cTn id="157" fill="hold">
                            <p:stCondLst>
                              <p:cond delay="11574"/>
                            </p:stCondLst>
                            <p:childTnLst>
                              <p:par>
                                <p:cTn id="158" presetID="53" presetClass="entr" presetSubtype="16" fill="hold" grpId="0" nodeType="afterEffect">
                                  <p:stCondLst>
                                    <p:cond delay="0"/>
                                  </p:stCondLst>
                                  <p:iterate type="lt">
                                    <p:tmPct val="10000"/>
                                  </p:iterate>
                                  <p:childTnLst>
                                    <p:set>
                                      <p:cBhvr>
                                        <p:cTn id="159" dur="1" fill="hold">
                                          <p:stCondLst>
                                            <p:cond delay="0"/>
                                          </p:stCondLst>
                                        </p:cTn>
                                        <p:tgtEl>
                                          <p:spTgt spid="34"/>
                                        </p:tgtEl>
                                        <p:attrNameLst>
                                          <p:attrName>style.visibility</p:attrName>
                                        </p:attrNameLst>
                                      </p:cBhvr>
                                      <p:to>
                                        <p:strVal val="visible"/>
                                      </p:to>
                                    </p:set>
                                    <p:anim calcmode="lin" valueType="num">
                                      <p:cBhvr>
                                        <p:cTn id="160" dur="150" fill="hold"/>
                                        <p:tgtEl>
                                          <p:spTgt spid="34"/>
                                        </p:tgtEl>
                                        <p:attrNameLst>
                                          <p:attrName>ppt_w</p:attrName>
                                        </p:attrNameLst>
                                      </p:cBhvr>
                                      <p:tavLst>
                                        <p:tav tm="0">
                                          <p:val>
                                            <p:fltVal val="0"/>
                                          </p:val>
                                        </p:tav>
                                        <p:tav tm="100000">
                                          <p:val>
                                            <p:strVal val="#ppt_w"/>
                                          </p:val>
                                        </p:tav>
                                      </p:tavLst>
                                    </p:anim>
                                    <p:anim calcmode="lin" valueType="num">
                                      <p:cBhvr>
                                        <p:cTn id="161" dur="150" fill="hold"/>
                                        <p:tgtEl>
                                          <p:spTgt spid="34"/>
                                        </p:tgtEl>
                                        <p:attrNameLst>
                                          <p:attrName>ppt_h</p:attrName>
                                        </p:attrNameLst>
                                      </p:cBhvr>
                                      <p:tavLst>
                                        <p:tav tm="0">
                                          <p:val>
                                            <p:fltVal val="0"/>
                                          </p:val>
                                        </p:tav>
                                        <p:tav tm="100000">
                                          <p:val>
                                            <p:strVal val="#ppt_h"/>
                                          </p:val>
                                        </p:tav>
                                      </p:tavLst>
                                    </p:anim>
                                    <p:animEffect transition="in" filter="fade">
                                      <p:cBhvr>
                                        <p:cTn id="162" dur="150"/>
                                        <p:tgtEl>
                                          <p:spTgt spid="34"/>
                                        </p:tgtEl>
                                      </p:cBhvr>
                                    </p:animEffect>
                                  </p:childTnLst>
                                </p:cTn>
                              </p:par>
                            </p:childTnLst>
                          </p:cTn>
                        </p:par>
                      </p:childTnLst>
                    </p:cTn>
                  </p:par>
                  <p:par>
                    <p:cTn id="163" fill="hold">
                      <p:stCondLst>
                        <p:cond delay="indefinite"/>
                      </p:stCondLst>
                      <p:childTnLst>
                        <p:par>
                          <p:cTn id="164" fill="hold">
                            <p:stCondLst>
                              <p:cond delay="0"/>
                            </p:stCondLst>
                            <p:childTnLst>
                              <p:par>
                                <p:cTn id="165" presetID="29" presetClass="entr" presetSubtype="0" fill="hold" grpId="0" nodeType="clickEffect">
                                  <p:stCondLst>
                                    <p:cond delay="0"/>
                                  </p:stCondLst>
                                  <p:childTnLst>
                                    <p:set>
                                      <p:cBhvr>
                                        <p:cTn id="166" dur="1" fill="hold">
                                          <p:stCondLst>
                                            <p:cond delay="0"/>
                                          </p:stCondLst>
                                        </p:cTn>
                                        <p:tgtEl>
                                          <p:spTgt spid="16385"/>
                                        </p:tgtEl>
                                        <p:attrNameLst>
                                          <p:attrName>style.visibility</p:attrName>
                                        </p:attrNameLst>
                                      </p:cBhvr>
                                      <p:to>
                                        <p:strVal val="visible"/>
                                      </p:to>
                                    </p:set>
                                    <p:anim calcmode="lin" valueType="num">
                                      <p:cBhvr>
                                        <p:cTn id="167" dur="500" fill="hold"/>
                                        <p:tgtEl>
                                          <p:spTgt spid="16385"/>
                                        </p:tgtEl>
                                        <p:attrNameLst>
                                          <p:attrName>ppt_x</p:attrName>
                                        </p:attrNameLst>
                                      </p:cBhvr>
                                      <p:tavLst>
                                        <p:tav tm="0">
                                          <p:val>
                                            <p:strVal val="#ppt_x-.2"/>
                                          </p:val>
                                        </p:tav>
                                        <p:tav tm="100000">
                                          <p:val>
                                            <p:strVal val="#ppt_x"/>
                                          </p:val>
                                        </p:tav>
                                      </p:tavLst>
                                    </p:anim>
                                    <p:anim calcmode="lin" valueType="num">
                                      <p:cBhvr>
                                        <p:cTn id="168"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169" dur="500"/>
                                        <p:tgtEl>
                                          <p:spTgt spid="16385"/>
                                        </p:tgtEl>
                                      </p:cBhvr>
                                    </p:animEffect>
                                  </p:childTnLst>
                                </p:cTn>
                              </p:par>
                            </p:childTnLst>
                          </p:cTn>
                        </p:par>
                        <p:par>
                          <p:cTn id="170" fill="hold">
                            <p:stCondLst>
                              <p:cond delay="500"/>
                            </p:stCondLst>
                            <p:childTnLst>
                              <p:par>
                                <p:cTn id="171" presetID="53" presetClass="entr" presetSubtype="16" fill="hold" nodeType="afterEffect">
                                  <p:stCondLst>
                                    <p:cond delay="0"/>
                                  </p:stCondLst>
                                  <p:childTnLst>
                                    <p:set>
                                      <p:cBhvr>
                                        <p:cTn id="172" dur="1" fill="hold">
                                          <p:stCondLst>
                                            <p:cond delay="0"/>
                                          </p:stCondLst>
                                        </p:cTn>
                                        <p:tgtEl>
                                          <p:spTgt spid="16"/>
                                        </p:tgtEl>
                                        <p:attrNameLst>
                                          <p:attrName>style.visibility</p:attrName>
                                        </p:attrNameLst>
                                      </p:cBhvr>
                                      <p:to>
                                        <p:strVal val="visible"/>
                                      </p:to>
                                    </p:set>
                                    <p:anim calcmode="lin" valueType="num">
                                      <p:cBhvr>
                                        <p:cTn id="173" dur="500" fill="hold"/>
                                        <p:tgtEl>
                                          <p:spTgt spid="16"/>
                                        </p:tgtEl>
                                        <p:attrNameLst>
                                          <p:attrName>ppt_w</p:attrName>
                                        </p:attrNameLst>
                                      </p:cBhvr>
                                      <p:tavLst>
                                        <p:tav tm="0">
                                          <p:val>
                                            <p:fltVal val="0"/>
                                          </p:val>
                                        </p:tav>
                                        <p:tav tm="100000">
                                          <p:val>
                                            <p:strVal val="#ppt_w"/>
                                          </p:val>
                                        </p:tav>
                                      </p:tavLst>
                                    </p:anim>
                                    <p:anim calcmode="lin" valueType="num">
                                      <p:cBhvr>
                                        <p:cTn id="174" dur="500" fill="hold"/>
                                        <p:tgtEl>
                                          <p:spTgt spid="16"/>
                                        </p:tgtEl>
                                        <p:attrNameLst>
                                          <p:attrName>ppt_h</p:attrName>
                                        </p:attrNameLst>
                                      </p:cBhvr>
                                      <p:tavLst>
                                        <p:tav tm="0">
                                          <p:val>
                                            <p:fltVal val="0"/>
                                          </p:val>
                                        </p:tav>
                                        <p:tav tm="100000">
                                          <p:val>
                                            <p:strVal val="#ppt_h"/>
                                          </p:val>
                                        </p:tav>
                                      </p:tavLst>
                                    </p:anim>
                                    <p:animEffect transition="in" filter="fade">
                                      <p:cBhvr>
                                        <p:cTn id="175" dur="500"/>
                                        <p:tgtEl>
                                          <p:spTgt spid="16"/>
                                        </p:tgtEl>
                                      </p:cBhvr>
                                    </p:animEffect>
                                  </p:childTnLst>
                                </p:cTn>
                              </p:par>
                              <p:par>
                                <p:cTn id="176" presetID="35" presetClass="path" presetSubtype="0" accel="50000" decel="50000" fill="hold" nodeType="withEffect">
                                  <p:stCondLst>
                                    <p:cond delay="0"/>
                                  </p:stCondLst>
                                  <p:childTnLst>
                                    <p:animMotion origin="layout" path="M 0 -4.44444E-6 L -0.52956 -4.44444E-6 " pathEditMode="relative" rAng="0" ptsTypes="AA">
                                      <p:cBhvr>
                                        <p:cTn id="177"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7" grpId="0" bldLvl="0" animBg="1"/>
      <p:bldP spid="18" grpId="0" bldLvl="0" animBg="1"/>
      <p:bldP spid="19" grpId="0" bldLvl="0" animBg="1"/>
      <p:bldP spid="19" grpId="1" bldLvl="0" animBg="1"/>
      <p:bldP spid="19" grpId="2" bldLvl="0" animBg="1"/>
      <p:bldP spid="20" grpId="0" bldLvl="0" animBg="1"/>
      <p:bldP spid="20" grpId="1" bldLvl="0" animBg="1"/>
      <p:bldP spid="20" grpId="2" bldLvl="0" animBg="1"/>
      <p:bldP spid="22" grpId="0"/>
      <p:bldP spid="23" grpId="0"/>
      <p:bldP spid="25" grpId="0"/>
      <p:bldP spid="26" grpId="0"/>
      <p:bldP spid="27" grpId="0"/>
      <p:bldP spid="28" grpId="0"/>
      <p:bldP spid="29" grpId="0"/>
      <p:bldP spid="30" grpId="0"/>
      <p:bldP spid="31" grpId="0"/>
      <p:bldP spid="32" grpId="0"/>
      <p:bldP spid="33" grpId="0"/>
      <p:bldP spid="34" grpId="0"/>
      <p:bldP spid="163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90"/>
          <p:cNvSpPr/>
          <p:nvPr/>
        </p:nvSpPr>
        <p:spPr>
          <a:xfrm>
            <a:off x="-37673" y="4293096"/>
            <a:ext cx="12254953" cy="2592288"/>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32686 w 12254953"/>
              <a:gd name="connsiteY2-58" fmla="*/ 320054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32686" y="320054"/>
                </a:lnTo>
                <a:lnTo>
                  <a:pt x="6346772" y="0"/>
                </a:lnTo>
                <a:lnTo>
                  <a:pt x="12254953" y="2631"/>
                </a:lnTo>
                <a:lnTo>
                  <a:pt x="12254953" y="2186384"/>
                </a:lnTo>
                <a:lnTo>
                  <a:pt x="0" y="2186384"/>
                </a:lnTo>
                <a:lnTo>
                  <a:pt x="0" y="2631"/>
                </a:lnTo>
                <a:close/>
              </a:path>
            </a:pathLst>
          </a:custGeom>
          <a:solidFill>
            <a:schemeClr val="accent6"/>
          </a:soli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9200515" y="540385"/>
            <a:ext cx="2990215" cy="618490"/>
            <a:chOff x="8418008" y="4529445"/>
            <a:chExt cx="3481540" cy="720080"/>
          </a:xfrm>
          <a:effectLst>
            <a:outerShdw blurRad="50800" dist="38100" dir="8100000" algn="tr" rotWithShape="0">
              <a:prstClr val="black">
                <a:alpha val="40000"/>
              </a:prstClr>
            </a:outerShdw>
          </a:effectLst>
        </p:grpSpPr>
        <p:sp>
          <p:nvSpPr>
            <p:cNvPr id="77" name="任意多边形 76"/>
            <p:cNvSpPr/>
            <p:nvPr/>
          </p:nvSpPr>
          <p:spPr>
            <a:xfrm>
              <a:off x="8418008" y="4529445"/>
              <a:ext cx="3481540" cy="720080"/>
            </a:xfrm>
            <a:custGeom>
              <a:avLst/>
              <a:gdLst>
                <a:gd name="connsiteX0" fmla="*/ 646485 w 3481540"/>
                <a:gd name="connsiteY0" fmla="*/ 0 h 720080"/>
                <a:gd name="connsiteX1" fmla="*/ 3481540 w 3481540"/>
                <a:gd name="connsiteY1" fmla="*/ 0 h 720080"/>
                <a:gd name="connsiteX2" fmla="*/ 3481540 w 3481540"/>
                <a:gd name="connsiteY2" fmla="*/ 720080 h 720080"/>
                <a:gd name="connsiteX3" fmla="*/ 0 w 3481540"/>
                <a:gd name="connsiteY3" fmla="*/ 720080 h 720080"/>
                <a:gd name="connsiteX4" fmla="*/ 646485 w 34815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40" h="720080">
                  <a:moveTo>
                    <a:pt x="646485" y="0"/>
                  </a:moveTo>
                  <a:lnTo>
                    <a:pt x="3481540" y="0"/>
                  </a:lnTo>
                  <a:lnTo>
                    <a:pt x="3481540" y="720080"/>
                  </a:lnTo>
                  <a:lnTo>
                    <a:pt x="0" y="720080"/>
                  </a:lnTo>
                  <a:lnTo>
                    <a:pt x="64648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charset="-122"/>
                <a:ea typeface="微软雅黑" panose="020B0503020204020204" charset="-122"/>
              </a:endParaRPr>
            </a:p>
          </p:txBody>
        </p:sp>
        <p:sp>
          <p:nvSpPr>
            <p:cNvPr id="78" name="矩形 77"/>
            <p:cNvSpPr/>
            <p:nvPr/>
          </p:nvSpPr>
          <p:spPr>
            <a:xfrm>
              <a:off x="9509270" y="4695049"/>
              <a:ext cx="2389539" cy="428795"/>
            </a:xfrm>
            <a:prstGeom prst="rect">
              <a:avLst/>
            </a:prstGeom>
          </p:spPr>
          <p:txBody>
            <a:bodyPr wrap="square">
              <a:spAutoFit/>
            </a:bodyPr>
            <a:lstStyle/>
            <a:p>
              <a:r>
                <a:rPr lang="zh-CN" altLang="en-US" b="1">
                  <a:solidFill>
                    <a:schemeClr val="bg1"/>
                  </a:solidFill>
                  <a:latin typeface="微软雅黑" panose="020B0503020204020204" charset="-122"/>
                  <a:ea typeface="微软雅黑" panose="020B0503020204020204" charset="-122"/>
                </a:rPr>
                <a:t>汇报人：</a:t>
              </a:r>
              <a:r>
                <a:rPr lang="en-US" altLang="zh-CN" b="1">
                  <a:solidFill>
                    <a:schemeClr val="bg1"/>
                  </a:solidFill>
                  <a:latin typeface="微软雅黑" panose="020B0503020204020204" charset="-122"/>
                  <a:ea typeface="微软雅黑" panose="020B0503020204020204" charset="-122"/>
                </a:rPr>
                <a:t>xiazaii</a:t>
              </a:r>
              <a:endParaRPr lang="zh-CN" altLang="en-US" b="1" dirty="0">
                <a:solidFill>
                  <a:schemeClr val="bg1"/>
                </a:solidFill>
                <a:latin typeface="微软雅黑" panose="020B0503020204020204" charset="-122"/>
                <a:ea typeface="微软雅黑" panose="020B0503020204020204" charset="-122"/>
              </a:endParaRPr>
            </a:p>
          </p:txBody>
        </p:sp>
      </p:grpSp>
      <p:sp>
        <p:nvSpPr>
          <p:cNvPr id="82" name="椭圆 81"/>
          <p:cNvSpPr/>
          <p:nvPr/>
        </p:nvSpPr>
        <p:spPr>
          <a:xfrm>
            <a:off x="4570737" y="3313131"/>
            <a:ext cx="505983" cy="505983"/>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8198478" y="2459952"/>
            <a:ext cx="648072" cy="648072"/>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198603" y="3630382"/>
            <a:ext cx="417028" cy="417028"/>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645934" y="2855296"/>
            <a:ext cx="252991" cy="252991"/>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3646018" y="1087834"/>
            <a:ext cx="252991" cy="252991"/>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9200278" y="2086441"/>
            <a:ext cx="252991" cy="252991"/>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 184"/>
          <p:cNvSpPr/>
          <p:nvPr/>
        </p:nvSpPr>
        <p:spPr>
          <a:xfrm>
            <a:off x="4337685" y="304800"/>
            <a:ext cx="3747770" cy="37477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14007D"/>
              </a:solidFill>
            </a:endParaRPr>
          </a:p>
        </p:txBody>
      </p:sp>
      <p:sp>
        <p:nvSpPr>
          <p:cNvPr id="83" name="椭圆 82"/>
          <p:cNvSpPr/>
          <p:nvPr/>
        </p:nvSpPr>
        <p:spPr>
          <a:xfrm>
            <a:off x="6690850" y="3585917"/>
            <a:ext cx="505983" cy="505983"/>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4213100" y="993187"/>
            <a:ext cx="505983" cy="505983"/>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72553" y="1833711"/>
            <a:ext cx="252991" cy="252991"/>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646163" y="2080222"/>
            <a:ext cx="648072" cy="648072"/>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272553" y="3523446"/>
            <a:ext cx="252991" cy="252991"/>
          </a:xfrm>
          <a:prstGeom prst="ellipse">
            <a:avLst/>
          </a:prstGeom>
          <a:solidFill>
            <a:srgbClr val="D6CF7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文本框 3"/>
          <p:cNvSpPr txBox="1"/>
          <p:nvPr>
            <p:custDataLst>
              <p:tags r:id="rId1"/>
            </p:custDataLst>
          </p:nvPr>
        </p:nvSpPr>
        <p:spPr>
          <a:xfrm>
            <a:off x="2688590" y="4746625"/>
            <a:ext cx="6941820" cy="830997"/>
          </a:xfrm>
          <a:prstGeom prst="rect">
            <a:avLst/>
          </a:prstGeom>
          <a:noFill/>
          <a:effectLst/>
        </p:spPr>
        <p:txBody>
          <a:bodyPr wrap="square" rtlCol="0">
            <a:spAutoFit/>
          </a:bodyPr>
          <a:lstStyle/>
          <a:p>
            <a:pPr algn="dist"/>
            <a:r>
              <a:rPr lang="zh-CN" sz="4800" b="1" kern="2200" spc="600"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感谢观看</a:t>
            </a:r>
          </a:p>
        </p:txBody>
      </p:sp>
      <p:sp>
        <p:nvSpPr>
          <p:cNvPr id="16" name="Rectangle 394"/>
          <p:cNvSpPr>
            <a:spLocks noChangeArrowheads="1"/>
          </p:cNvSpPr>
          <p:nvPr/>
        </p:nvSpPr>
        <p:spPr bwMode="auto">
          <a:xfrm>
            <a:off x="3124671" y="5623560"/>
            <a:ext cx="593026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000" dirty="0">
                <a:solidFill>
                  <a:schemeClr val="bg1"/>
                </a:solidFill>
              </a:rPr>
              <a:t>We have many PowerPoint </a:t>
            </a:r>
            <a:r>
              <a:rPr lang="zh-CN" altLang="en-US" sz="1000" dirty="0">
                <a:solidFill>
                  <a:schemeClr val="bg1"/>
                </a:solidFill>
              </a:rPr>
              <a:t>templates</a:t>
            </a:r>
            <a:r>
              <a:rPr lang="en-US" altLang="zh-CN" sz="1000" dirty="0">
                <a:solidFill>
                  <a:schemeClr val="bg1"/>
                </a:solidFill>
              </a:rPr>
              <a:t> that has been specifically designed to help anyone that is stepping into the world of PowerPoint for the very first time.</a:t>
            </a:r>
          </a:p>
        </p:txBody>
      </p:sp>
      <p:pic>
        <p:nvPicPr>
          <p:cNvPr id="12" name="图片 11" descr="88e5ac43c6fc8386154473989285a8ef"/>
          <p:cNvPicPr>
            <a:picLocks noChangeAspect="1"/>
          </p:cNvPicPr>
          <p:nvPr/>
        </p:nvPicPr>
        <p:blipFill>
          <a:blip r:embed="rId3"/>
          <a:stretch>
            <a:fillRect/>
          </a:stretch>
        </p:blipFill>
        <p:spPr>
          <a:xfrm>
            <a:off x="4302760" y="1158875"/>
            <a:ext cx="3895725" cy="2471420"/>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84" name="椭圆 83"/>
          <p:cNvSpPr/>
          <p:nvPr/>
        </p:nvSpPr>
        <p:spPr>
          <a:xfrm>
            <a:off x="7973222" y="1498950"/>
            <a:ext cx="505983" cy="505983"/>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p:cTn id="7" dur="1000" fill="hold"/>
                                        <p:tgtEl>
                                          <p:spTgt spid="184"/>
                                        </p:tgtEl>
                                        <p:attrNameLst>
                                          <p:attrName>ppt_w</p:attrName>
                                        </p:attrNameLst>
                                      </p:cBhvr>
                                      <p:tavLst>
                                        <p:tav tm="0">
                                          <p:val>
                                            <p:fltVal val="0"/>
                                          </p:val>
                                        </p:tav>
                                        <p:tav tm="100000">
                                          <p:val>
                                            <p:strVal val="#ppt_w"/>
                                          </p:val>
                                        </p:tav>
                                      </p:tavLst>
                                    </p:anim>
                                    <p:anim calcmode="lin" valueType="num">
                                      <p:cBhvr>
                                        <p:cTn id="8" dur="1000" fill="hold"/>
                                        <p:tgtEl>
                                          <p:spTgt spid="184"/>
                                        </p:tgtEl>
                                        <p:attrNameLst>
                                          <p:attrName>ppt_h</p:attrName>
                                        </p:attrNameLst>
                                      </p:cBhvr>
                                      <p:tavLst>
                                        <p:tav tm="0">
                                          <p:val>
                                            <p:fltVal val="0"/>
                                          </p:val>
                                        </p:tav>
                                        <p:tav tm="100000">
                                          <p:val>
                                            <p:strVal val="#ppt_h"/>
                                          </p:val>
                                        </p:tav>
                                      </p:tavLst>
                                    </p:anim>
                                    <p:anim calcmode="lin" valueType="num">
                                      <p:cBhvr>
                                        <p:cTn id="9" dur="1000" fill="hold"/>
                                        <p:tgtEl>
                                          <p:spTgt spid="184"/>
                                        </p:tgtEl>
                                        <p:attrNameLst>
                                          <p:attrName>style.rotation</p:attrName>
                                        </p:attrNameLst>
                                      </p:cBhvr>
                                      <p:tavLst>
                                        <p:tav tm="0">
                                          <p:val>
                                            <p:fltVal val="360"/>
                                          </p:val>
                                        </p:tav>
                                        <p:tav tm="100000">
                                          <p:val>
                                            <p:fltVal val="0"/>
                                          </p:val>
                                        </p:tav>
                                      </p:tavLst>
                                    </p:anim>
                                    <p:animEffect transition="in" filter="fade">
                                      <p:cBhvr>
                                        <p:cTn id="10" dur="1000"/>
                                        <p:tgtEl>
                                          <p:spTgt spid="184"/>
                                        </p:tgtEl>
                                      </p:cBhvr>
                                    </p:animEffect>
                                  </p:childTnLst>
                                </p:cTn>
                              </p:par>
                              <p:par>
                                <p:cTn id="11" presetID="53" presetClass="entr" presetSubtype="16" fill="hold" grpId="0" nodeType="withEffect">
                                  <p:stCondLst>
                                    <p:cond delay="500"/>
                                  </p:stCondLst>
                                  <p:childTnLst>
                                    <p:set>
                                      <p:cBhvr>
                                        <p:cTn id="12" dur="1" fill="hold">
                                          <p:stCondLst>
                                            <p:cond delay="0"/>
                                          </p:stCondLst>
                                        </p:cTn>
                                        <p:tgtEl>
                                          <p:spTgt spid="82"/>
                                        </p:tgtEl>
                                        <p:attrNameLst>
                                          <p:attrName>style.visibility</p:attrName>
                                        </p:attrNameLst>
                                      </p:cBhvr>
                                      <p:to>
                                        <p:strVal val="visible"/>
                                      </p:to>
                                    </p:set>
                                    <p:anim calcmode="lin" valueType="num">
                                      <p:cBhvr>
                                        <p:cTn id="13" dur="500" fill="hold"/>
                                        <p:tgtEl>
                                          <p:spTgt spid="82"/>
                                        </p:tgtEl>
                                        <p:attrNameLst>
                                          <p:attrName>ppt_w</p:attrName>
                                        </p:attrNameLst>
                                      </p:cBhvr>
                                      <p:tavLst>
                                        <p:tav tm="0">
                                          <p:val>
                                            <p:fltVal val="0"/>
                                          </p:val>
                                        </p:tav>
                                        <p:tav tm="100000">
                                          <p:val>
                                            <p:strVal val="#ppt_w"/>
                                          </p:val>
                                        </p:tav>
                                      </p:tavLst>
                                    </p:anim>
                                    <p:anim calcmode="lin" valueType="num">
                                      <p:cBhvr>
                                        <p:cTn id="14" dur="500" fill="hold"/>
                                        <p:tgtEl>
                                          <p:spTgt spid="82"/>
                                        </p:tgtEl>
                                        <p:attrNameLst>
                                          <p:attrName>ppt_h</p:attrName>
                                        </p:attrNameLst>
                                      </p:cBhvr>
                                      <p:tavLst>
                                        <p:tav tm="0">
                                          <p:val>
                                            <p:fltVal val="0"/>
                                          </p:val>
                                        </p:tav>
                                        <p:tav tm="100000">
                                          <p:val>
                                            <p:strVal val="#ppt_h"/>
                                          </p:val>
                                        </p:tav>
                                      </p:tavLst>
                                    </p:anim>
                                    <p:animEffect transition="in" filter="fade">
                                      <p:cBhvr>
                                        <p:cTn id="15" dur="500"/>
                                        <p:tgtEl>
                                          <p:spTgt spid="8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88"/>
                                        </p:tgtEl>
                                        <p:attrNameLst>
                                          <p:attrName>style.visibility</p:attrName>
                                        </p:attrNameLst>
                                      </p:cBhvr>
                                      <p:to>
                                        <p:strVal val="visible"/>
                                      </p:to>
                                    </p:set>
                                    <p:anim calcmode="lin" valueType="num">
                                      <p:cBhvr>
                                        <p:cTn id="18" dur="500" fill="hold"/>
                                        <p:tgtEl>
                                          <p:spTgt spid="88"/>
                                        </p:tgtEl>
                                        <p:attrNameLst>
                                          <p:attrName>ppt_w</p:attrName>
                                        </p:attrNameLst>
                                      </p:cBhvr>
                                      <p:tavLst>
                                        <p:tav tm="0">
                                          <p:val>
                                            <p:fltVal val="0"/>
                                          </p:val>
                                        </p:tav>
                                        <p:tav tm="100000">
                                          <p:val>
                                            <p:strVal val="#ppt_w"/>
                                          </p:val>
                                        </p:tav>
                                      </p:tavLst>
                                    </p:anim>
                                    <p:anim calcmode="lin" valueType="num">
                                      <p:cBhvr>
                                        <p:cTn id="19" dur="500" fill="hold"/>
                                        <p:tgtEl>
                                          <p:spTgt spid="88"/>
                                        </p:tgtEl>
                                        <p:attrNameLst>
                                          <p:attrName>ppt_h</p:attrName>
                                        </p:attrNameLst>
                                      </p:cBhvr>
                                      <p:tavLst>
                                        <p:tav tm="0">
                                          <p:val>
                                            <p:fltVal val="0"/>
                                          </p:val>
                                        </p:tav>
                                        <p:tav tm="100000">
                                          <p:val>
                                            <p:strVal val="#ppt_h"/>
                                          </p:val>
                                        </p:tav>
                                      </p:tavLst>
                                    </p:anim>
                                    <p:animEffect transition="in" filter="fade">
                                      <p:cBhvr>
                                        <p:cTn id="20" dur="500"/>
                                        <p:tgtEl>
                                          <p:spTgt spid="88"/>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89"/>
                                        </p:tgtEl>
                                        <p:attrNameLst>
                                          <p:attrName>style.visibility</p:attrName>
                                        </p:attrNameLst>
                                      </p:cBhvr>
                                      <p:to>
                                        <p:strVal val="visible"/>
                                      </p:to>
                                    </p:set>
                                    <p:anim calcmode="lin" valueType="num">
                                      <p:cBhvr>
                                        <p:cTn id="28" dur="500" fill="hold"/>
                                        <p:tgtEl>
                                          <p:spTgt spid="89"/>
                                        </p:tgtEl>
                                        <p:attrNameLst>
                                          <p:attrName>ppt_w</p:attrName>
                                        </p:attrNameLst>
                                      </p:cBhvr>
                                      <p:tavLst>
                                        <p:tav tm="0">
                                          <p:val>
                                            <p:fltVal val="0"/>
                                          </p:val>
                                        </p:tav>
                                        <p:tav tm="100000">
                                          <p:val>
                                            <p:strVal val="#ppt_w"/>
                                          </p:val>
                                        </p:tav>
                                      </p:tavLst>
                                    </p:anim>
                                    <p:anim calcmode="lin" valueType="num">
                                      <p:cBhvr>
                                        <p:cTn id="29" dur="500" fill="hold"/>
                                        <p:tgtEl>
                                          <p:spTgt spid="89"/>
                                        </p:tgtEl>
                                        <p:attrNameLst>
                                          <p:attrName>ppt_h</p:attrName>
                                        </p:attrNameLst>
                                      </p:cBhvr>
                                      <p:tavLst>
                                        <p:tav tm="0">
                                          <p:val>
                                            <p:fltVal val="0"/>
                                          </p:val>
                                        </p:tav>
                                        <p:tav tm="100000">
                                          <p:val>
                                            <p:strVal val="#ppt_h"/>
                                          </p:val>
                                        </p:tav>
                                      </p:tavLst>
                                    </p:anim>
                                    <p:animEffect transition="in" filter="fade">
                                      <p:cBhvr>
                                        <p:cTn id="30" dur="500"/>
                                        <p:tgtEl>
                                          <p:spTgt spid="89"/>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84"/>
                                        </p:tgtEl>
                                        <p:attrNameLst>
                                          <p:attrName>style.visibility</p:attrName>
                                        </p:attrNameLst>
                                      </p:cBhvr>
                                      <p:to>
                                        <p:strVal val="visible"/>
                                      </p:to>
                                    </p:set>
                                    <p:anim calcmode="lin" valueType="num">
                                      <p:cBhvr>
                                        <p:cTn id="33" dur="500" fill="hold"/>
                                        <p:tgtEl>
                                          <p:spTgt spid="84"/>
                                        </p:tgtEl>
                                        <p:attrNameLst>
                                          <p:attrName>ppt_w</p:attrName>
                                        </p:attrNameLst>
                                      </p:cBhvr>
                                      <p:tavLst>
                                        <p:tav tm="0">
                                          <p:val>
                                            <p:fltVal val="0"/>
                                          </p:val>
                                        </p:tav>
                                        <p:tav tm="100000">
                                          <p:val>
                                            <p:strVal val="#ppt_w"/>
                                          </p:val>
                                        </p:tav>
                                      </p:tavLst>
                                    </p:anim>
                                    <p:anim calcmode="lin" valueType="num">
                                      <p:cBhvr>
                                        <p:cTn id="34" dur="500" fill="hold"/>
                                        <p:tgtEl>
                                          <p:spTgt spid="84"/>
                                        </p:tgtEl>
                                        <p:attrNameLst>
                                          <p:attrName>ppt_h</p:attrName>
                                        </p:attrNameLst>
                                      </p:cBhvr>
                                      <p:tavLst>
                                        <p:tav tm="0">
                                          <p:val>
                                            <p:fltVal val="0"/>
                                          </p:val>
                                        </p:tav>
                                        <p:tav tm="100000">
                                          <p:val>
                                            <p:strVal val="#ppt_h"/>
                                          </p:val>
                                        </p:tav>
                                      </p:tavLst>
                                    </p:anim>
                                    <p:animEffect transition="in" filter="fade">
                                      <p:cBhvr>
                                        <p:cTn id="35" dur="500"/>
                                        <p:tgtEl>
                                          <p:spTgt spid="84"/>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83"/>
                                        </p:tgtEl>
                                        <p:attrNameLst>
                                          <p:attrName>style.visibility</p:attrName>
                                        </p:attrNameLst>
                                      </p:cBhvr>
                                      <p:to>
                                        <p:strVal val="visible"/>
                                      </p:to>
                                    </p:set>
                                    <p:anim calcmode="lin" valueType="num">
                                      <p:cBhvr>
                                        <p:cTn id="38" dur="500" fill="hold"/>
                                        <p:tgtEl>
                                          <p:spTgt spid="83"/>
                                        </p:tgtEl>
                                        <p:attrNameLst>
                                          <p:attrName>ppt_w</p:attrName>
                                        </p:attrNameLst>
                                      </p:cBhvr>
                                      <p:tavLst>
                                        <p:tav tm="0">
                                          <p:val>
                                            <p:fltVal val="0"/>
                                          </p:val>
                                        </p:tav>
                                        <p:tav tm="100000">
                                          <p:val>
                                            <p:strVal val="#ppt_w"/>
                                          </p:val>
                                        </p:tav>
                                      </p:tavLst>
                                    </p:anim>
                                    <p:anim calcmode="lin" valueType="num">
                                      <p:cBhvr>
                                        <p:cTn id="39" dur="500" fill="hold"/>
                                        <p:tgtEl>
                                          <p:spTgt spid="83"/>
                                        </p:tgtEl>
                                        <p:attrNameLst>
                                          <p:attrName>ppt_h</p:attrName>
                                        </p:attrNameLst>
                                      </p:cBhvr>
                                      <p:tavLst>
                                        <p:tav tm="0">
                                          <p:val>
                                            <p:fltVal val="0"/>
                                          </p:val>
                                        </p:tav>
                                        <p:tav tm="100000">
                                          <p:val>
                                            <p:strVal val="#ppt_h"/>
                                          </p:val>
                                        </p:tav>
                                      </p:tavLst>
                                    </p:anim>
                                    <p:animEffect transition="in" filter="fade">
                                      <p:cBhvr>
                                        <p:cTn id="40" dur="500"/>
                                        <p:tgtEl>
                                          <p:spTgt spid="83"/>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Effect transition="in" filter="fade">
                                      <p:cBhvr>
                                        <p:cTn id="45" dur="500"/>
                                        <p:tgtEl>
                                          <p:spTgt spid="86"/>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85"/>
                                        </p:tgtEl>
                                        <p:attrNameLst>
                                          <p:attrName>style.visibility</p:attrName>
                                        </p:attrNameLst>
                                      </p:cBhvr>
                                      <p:to>
                                        <p:strVal val="visible"/>
                                      </p:to>
                                    </p:set>
                                    <p:anim calcmode="lin" valueType="num">
                                      <p:cBhvr>
                                        <p:cTn id="48" dur="500" fill="hold"/>
                                        <p:tgtEl>
                                          <p:spTgt spid="85"/>
                                        </p:tgtEl>
                                        <p:attrNameLst>
                                          <p:attrName>ppt_w</p:attrName>
                                        </p:attrNameLst>
                                      </p:cBhvr>
                                      <p:tavLst>
                                        <p:tav tm="0">
                                          <p:val>
                                            <p:fltVal val="0"/>
                                          </p:val>
                                        </p:tav>
                                        <p:tav tm="100000">
                                          <p:val>
                                            <p:strVal val="#ppt_w"/>
                                          </p:val>
                                        </p:tav>
                                      </p:tavLst>
                                    </p:anim>
                                    <p:anim calcmode="lin" valueType="num">
                                      <p:cBhvr>
                                        <p:cTn id="49" dur="500" fill="hold"/>
                                        <p:tgtEl>
                                          <p:spTgt spid="85"/>
                                        </p:tgtEl>
                                        <p:attrNameLst>
                                          <p:attrName>ppt_h</p:attrName>
                                        </p:attrNameLst>
                                      </p:cBhvr>
                                      <p:tavLst>
                                        <p:tav tm="0">
                                          <p:val>
                                            <p:fltVal val="0"/>
                                          </p:val>
                                        </p:tav>
                                        <p:tav tm="100000">
                                          <p:val>
                                            <p:strVal val="#ppt_h"/>
                                          </p:val>
                                        </p:tav>
                                      </p:tavLst>
                                    </p:anim>
                                    <p:animEffect transition="in" filter="fade">
                                      <p:cBhvr>
                                        <p:cTn id="50" dur="500"/>
                                        <p:tgtEl>
                                          <p:spTgt spid="85"/>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Effect transition="in" filter="fade">
                                      <p:cBhvr>
                                        <p:cTn id="55" dur="500"/>
                                        <p:tgtEl>
                                          <p:spTgt spid="90"/>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par>
                          <p:cTn id="71" fill="hold">
                            <p:stCondLst>
                              <p:cond delay="1000"/>
                            </p:stCondLst>
                            <p:childTnLst>
                              <p:par>
                                <p:cTn id="72" presetID="42" presetClass="entr" presetSubtype="0" fill="hold" grpId="0" nodeType="after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1000"/>
                                        <p:tgtEl>
                                          <p:spTgt spid="75"/>
                                        </p:tgtEl>
                                      </p:cBhvr>
                                    </p:animEffect>
                                    <p:anim calcmode="lin" valueType="num">
                                      <p:cBhvr>
                                        <p:cTn id="75" dur="1000" fill="hold"/>
                                        <p:tgtEl>
                                          <p:spTgt spid="75"/>
                                        </p:tgtEl>
                                        <p:attrNameLst>
                                          <p:attrName>ppt_x</p:attrName>
                                        </p:attrNameLst>
                                      </p:cBhvr>
                                      <p:tavLst>
                                        <p:tav tm="0">
                                          <p:val>
                                            <p:strVal val="#ppt_x"/>
                                          </p:val>
                                        </p:tav>
                                        <p:tav tm="100000">
                                          <p:val>
                                            <p:strVal val="#ppt_x"/>
                                          </p:val>
                                        </p:tav>
                                      </p:tavLst>
                                    </p:anim>
                                    <p:anim calcmode="lin" valueType="num">
                                      <p:cBhvr>
                                        <p:cTn id="76" dur="1000" fill="hold"/>
                                        <p:tgtEl>
                                          <p:spTgt spid="75"/>
                                        </p:tgtEl>
                                        <p:attrNameLst>
                                          <p:attrName>ppt_y</p:attrName>
                                        </p:attrNameLst>
                                      </p:cBhvr>
                                      <p:tavLst>
                                        <p:tav tm="0">
                                          <p:val>
                                            <p:strVal val="#ppt_y+.1"/>
                                          </p:val>
                                        </p:tav>
                                        <p:tav tm="100000">
                                          <p:val>
                                            <p:strVal val="#ppt_y"/>
                                          </p:val>
                                        </p:tav>
                                      </p:tavLst>
                                    </p:anim>
                                  </p:childTnLst>
                                </p:cTn>
                              </p:par>
                            </p:childTnLst>
                          </p:cTn>
                        </p:par>
                        <p:par>
                          <p:cTn id="77" fill="hold">
                            <p:stCondLst>
                              <p:cond delay="2000"/>
                            </p:stCondLst>
                            <p:childTnLst>
                              <p:par>
                                <p:cTn id="78" presetID="2" presetClass="entr" presetSubtype="2" fill="hold" nodeType="afterEffect">
                                  <p:stCondLst>
                                    <p:cond delay="0"/>
                                  </p:stCondLst>
                                  <p:childTnLst>
                                    <p:set>
                                      <p:cBhvr>
                                        <p:cTn id="79" dur="1" fill="hold">
                                          <p:stCondLst>
                                            <p:cond delay="0"/>
                                          </p:stCondLst>
                                        </p:cTn>
                                        <p:tgtEl>
                                          <p:spTgt spid="76"/>
                                        </p:tgtEl>
                                        <p:attrNameLst>
                                          <p:attrName>style.visibility</p:attrName>
                                        </p:attrNameLst>
                                      </p:cBhvr>
                                      <p:to>
                                        <p:strVal val="visible"/>
                                      </p:to>
                                    </p:set>
                                    <p:anim calcmode="lin" valueType="num">
                                      <p:cBhvr additive="base">
                                        <p:cTn id="80" dur="500" fill="hold"/>
                                        <p:tgtEl>
                                          <p:spTgt spid="76"/>
                                        </p:tgtEl>
                                        <p:attrNameLst>
                                          <p:attrName>ppt_x</p:attrName>
                                        </p:attrNameLst>
                                      </p:cBhvr>
                                      <p:tavLst>
                                        <p:tav tm="0">
                                          <p:val>
                                            <p:strVal val="1+#ppt_w/2"/>
                                          </p:val>
                                        </p:tav>
                                        <p:tav tm="100000">
                                          <p:val>
                                            <p:strVal val="#ppt_x"/>
                                          </p:val>
                                        </p:tav>
                                      </p:tavLst>
                                    </p:anim>
                                    <p:anim calcmode="lin" valueType="num">
                                      <p:cBhvr additive="base">
                                        <p:cTn id="81" dur="500" fill="hold"/>
                                        <p:tgtEl>
                                          <p:spTgt spid="76"/>
                                        </p:tgtEl>
                                        <p:attrNameLst>
                                          <p:attrName>ppt_y</p:attrName>
                                        </p:attrNameLst>
                                      </p:cBhvr>
                                      <p:tavLst>
                                        <p:tav tm="0">
                                          <p:val>
                                            <p:strVal val="#ppt_y"/>
                                          </p:val>
                                        </p:tav>
                                        <p:tav tm="100000">
                                          <p:val>
                                            <p:strVal val="#ppt_y"/>
                                          </p:val>
                                        </p:tav>
                                      </p:tavLst>
                                    </p:anim>
                                  </p:childTnLst>
                                </p:cTn>
                              </p:par>
                            </p:childTnLst>
                          </p:cTn>
                        </p:par>
                        <p:par>
                          <p:cTn id="82" fill="hold">
                            <p:stCondLst>
                              <p:cond delay="2500"/>
                            </p:stCondLst>
                            <p:childTnLst>
                              <p:par>
                                <p:cTn id="83" presetID="42"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1000" fill="hold"/>
                                        <p:tgtEl>
                                          <p:spTgt spid="16"/>
                                        </p:tgtEl>
                                        <p:attrNameLst>
                                          <p:attrName>ppt_x</p:attrName>
                                        </p:attrNameLst>
                                      </p:cBhvr>
                                      <p:tavLst>
                                        <p:tav tm="0">
                                          <p:val>
                                            <p:strVal val="#ppt_x-.2"/>
                                          </p:val>
                                        </p:tav>
                                        <p:tav tm="100000">
                                          <p:val>
                                            <p:strVal val="#ppt_x"/>
                                          </p:val>
                                        </p:tav>
                                      </p:tavLst>
                                    </p:anim>
                                    <p:anim calcmode="lin" valueType="num">
                                      <p:cBhvr>
                                        <p:cTn id="9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82" grpId="0" bldLvl="0" animBg="1"/>
      <p:bldP spid="85" grpId="0" bldLvl="0" animBg="1"/>
      <p:bldP spid="86" grpId="0" bldLvl="0" animBg="1"/>
      <p:bldP spid="88" grpId="0" bldLvl="0" animBg="1"/>
      <p:bldP spid="89" grpId="0" bldLvl="0" animBg="1"/>
      <p:bldP spid="90" grpId="0" bldLvl="0" animBg="1"/>
      <p:bldP spid="184" grpId="0" bldLvl="0" animBg="1"/>
      <p:bldP spid="83" grpId="0" bldLvl="0" animBg="1"/>
      <p:bldP spid="81" grpId="0" bldLvl="0" animBg="1"/>
      <p:bldP spid="5" grpId="0" bldLvl="0" animBg="1"/>
      <p:bldP spid="10" grpId="0" bldLvl="0" animBg="1"/>
      <p:bldP spid="11" grpId="0" bldLvl="0" animBg="1"/>
      <p:bldP spid="14" grpId="0" bldLvl="0" animBg="1"/>
      <p:bldP spid="16" grpId="0"/>
      <p:bldP spid="8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474210" y="4371975"/>
            <a:ext cx="678180" cy="740410"/>
          </a:xfrm>
          <a:prstGeom prst="ellipse">
            <a:avLst/>
          </a:prstGeom>
          <a:solidFill>
            <a:schemeClr val="accent6"/>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 name="椭圆 6"/>
          <p:cNvSpPr/>
          <p:nvPr/>
        </p:nvSpPr>
        <p:spPr>
          <a:xfrm>
            <a:off x="1852933" y="1617687"/>
            <a:ext cx="829826" cy="829826"/>
          </a:xfrm>
          <a:prstGeom prst="ellipse">
            <a:avLst/>
          </a:prstGeom>
          <a:solidFill>
            <a:schemeClr val="accent6"/>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 name="椭圆 7"/>
          <p:cNvSpPr/>
          <p:nvPr/>
        </p:nvSpPr>
        <p:spPr>
          <a:xfrm>
            <a:off x="1281297" y="3466776"/>
            <a:ext cx="770088" cy="770088"/>
          </a:xfrm>
          <a:prstGeom prst="ellipse">
            <a:avLst/>
          </a:prstGeom>
          <a:solidFill>
            <a:srgbClr val="7E7E7E"/>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9" name="椭圆 8"/>
          <p:cNvSpPr/>
          <p:nvPr/>
        </p:nvSpPr>
        <p:spPr>
          <a:xfrm>
            <a:off x="4051464" y="1546226"/>
            <a:ext cx="729411" cy="729411"/>
          </a:xfrm>
          <a:prstGeom prst="ellipse">
            <a:avLst/>
          </a:prstGeom>
          <a:solidFill>
            <a:srgbClr val="7E7E7E"/>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 name="椭圆 11"/>
          <p:cNvSpPr/>
          <p:nvPr/>
        </p:nvSpPr>
        <p:spPr>
          <a:xfrm>
            <a:off x="2578223" y="3993556"/>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 name="椭圆 13"/>
          <p:cNvSpPr/>
          <p:nvPr/>
        </p:nvSpPr>
        <p:spPr>
          <a:xfrm>
            <a:off x="4652145" y="3823999"/>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 name="椭圆 3"/>
          <p:cNvSpPr/>
          <p:nvPr/>
        </p:nvSpPr>
        <p:spPr>
          <a:xfrm>
            <a:off x="2551559" y="1880265"/>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文本框 16"/>
          <p:cNvSpPr txBox="1"/>
          <p:nvPr/>
        </p:nvSpPr>
        <p:spPr>
          <a:xfrm>
            <a:off x="3274366" y="2401662"/>
            <a:ext cx="1122680" cy="1070610"/>
          </a:xfrm>
          <a:prstGeom prst="rect">
            <a:avLst/>
          </a:prstGeom>
          <a:noFill/>
          <a:effectLst/>
        </p:spPr>
        <p:txBody>
          <a:bodyPr wrap="none" rtlCol="0">
            <a:spAutoFit/>
          </a:bodyPr>
          <a:lstStyle/>
          <a:p>
            <a:pPr algn="ctr"/>
            <a:r>
              <a:rPr lang="en-US" altLang="zh-CN" sz="6000" b="1" dirty="0">
                <a:solidFill>
                  <a:schemeClr val="accent6"/>
                </a:solidFill>
                <a:latin typeface="微软雅黑" panose="020B0503020204020204" charset="-122"/>
                <a:ea typeface="微软雅黑" panose="020B0503020204020204" charset="-122"/>
              </a:rPr>
              <a:t>02</a:t>
            </a:r>
          </a:p>
        </p:txBody>
      </p:sp>
      <p:sp>
        <p:nvSpPr>
          <p:cNvPr id="25" name="文本框 24"/>
          <p:cNvSpPr txBox="1"/>
          <p:nvPr/>
        </p:nvSpPr>
        <p:spPr>
          <a:xfrm>
            <a:off x="2662346" y="3428974"/>
            <a:ext cx="2346719" cy="548640"/>
          </a:xfrm>
          <a:prstGeom prst="rect">
            <a:avLst/>
          </a:prstGeom>
          <a:noFill/>
        </p:spPr>
        <p:txBody>
          <a:bodyPr wrap="square" rtlCol="0">
            <a:spAutoFit/>
          </a:bodyPr>
          <a:lstStyle/>
          <a:p>
            <a:pPr algn="ctr"/>
            <a:r>
              <a:rPr lang="en-US" altLang="zh-CN" sz="2800" dirty="0">
                <a:solidFill>
                  <a:schemeClr val="accent6"/>
                </a:solidFill>
                <a:latin typeface="微软雅黑" panose="020B0503020204020204" charset="-122"/>
                <a:ea typeface="微软雅黑" panose="020B0503020204020204" charset="-122"/>
                <a:cs typeface="Aharoni" panose="02010803020104030203" pitchFamily="2" charset="-79"/>
              </a:rPr>
              <a:t>PREFACE</a:t>
            </a:r>
          </a:p>
        </p:txBody>
      </p:sp>
      <p:sp>
        <p:nvSpPr>
          <p:cNvPr id="24" name="Text Box 2"/>
          <p:cNvSpPr txBox="1"/>
          <p:nvPr/>
        </p:nvSpPr>
        <p:spPr>
          <a:xfrm>
            <a:off x="5285071" y="2554605"/>
            <a:ext cx="6477000" cy="874395"/>
          </a:xfrm>
          <a:prstGeom prst="rect">
            <a:avLst/>
          </a:prstGeom>
          <a:noFill/>
          <a:ln w="9525">
            <a:noFill/>
          </a:ln>
        </p:spPr>
        <p:txBody>
          <a:bodyPr wrap="square" anchor="t">
            <a:spAutoFit/>
          </a:bodyPr>
          <a:lstStyle/>
          <a:p>
            <a:pPr lvl="0"/>
            <a:r>
              <a:rPr lang="zh-CN" altLang="en-US" sz="4800" b="1" dirty="0">
                <a:solidFill>
                  <a:schemeClr val="accent6"/>
                </a:solidFill>
                <a:latin typeface="微软雅黑" panose="020B0503020204020204" charset="-122"/>
                <a:ea typeface="微软雅黑" panose="020B0503020204020204" charset="-122"/>
              </a:rPr>
              <a:t>在此输入过渡页标题</a:t>
            </a:r>
          </a:p>
        </p:txBody>
      </p:sp>
      <p:sp>
        <p:nvSpPr>
          <p:cNvPr id="2" name="Text Box 2"/>
          <p:cNvSpPr txBox="1"/>
          <p:nvPr/>
        </p:nvSpPr>
        <p:spPr>
          <a:xfrm>
            <a:off x="5350687" y="3513456"/>
            <a:ext cx="6411384" cy="396240"/>
          </a:xfrm>
          <a:prstGeom prst="rect">
            <a:avLst/>
          </a:prstGeom>
          <a:noFill/>
          <a:ln w="9525">
            <a:noFill/>
          </a:ln>
        </p:spPr>
        <p:txBody>
          <a:bodyPr wrap="square" anchor="t">
            <a:spAutoFit/>
          </a:bodyPr>
          <a:lstStyle/>
          <a:p>
            <a:pPr lvl="0"/>
            <a:r>
              <a:rPr lang="zh-CN" altLang="en-US" sz="1865" dirty="0">
                <a:solidFill>
                  <a:schemeClr val="tx1"/>
                </a:solidFill>
                <a:latin typeface="微软雅黑" panose="020B0503020204020204" charset="-122"/>
                <a:ea typeface="微软雅黑" panose="020B0503020204020204" charset="-122"/>
              </a:rPr>
              <a:t>点击录入此部分的内容及说明，简单扼要。</a:t>
            </a:r>
          </a:p>
        </p:txBody>
      </p:sp>
      <p:cxnSp>
        <p:nvCxnSpPr>
          <p:cNvPr id="16" name="直接连接符 15"/>
          <p:cNvCxnSpPr/>
          <p:nvPr/>
        </p:nvCxnSpPr>
        <p:spPr>
          <a:xfrm>
            <a:off x="5474335" y="3429000"/>
            <a:ext cx="5429885"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250" fill="hold"/>
                                        <p:tgtEl>
                                          <p:spTgt spid="17"/>
                                        </p:tgtEl>
                                        <p:attrNameLst>
                                          <p:attrName>ppt_w</p:attrName>
                                        </p:attrNameLst>
                                      </p:cBhvr>
                                      <p:tavLst>
                                        <p:tav tm="0">
                                          <p:val>
                                            <p:fltVal val="0"/>
                                          </p:val>
                                        </p:tav>
                                        <p:tav tm="100000">
                                          <p:val>
                                            <p:strVal val="#ppt_w"/>
                                          </p:val>
                                        </p:tav>
                                      </p:tavLst>
                                    </p:anim>
                                    <p:anim calcmode="lin" valueType="num">
                                      <p:cBhvr>
                                        <p:cTn id="17" dur="250" fill="hold"/>
                                        <p:tgtEl>
                                          <p:spTgt spid="17"/>
                                        </p:tgtEl>
                                        <p:attrNameLst>
                                          <p:attrName>ppt_h</p:attrName>
                                        </p:attrNameLst>
                                      </p:cBhvr>
                                      <p:tavLst>
                                        <p:tav tm="0">
                                          <p:val>
                                            <p:fltVal val="0"/>
                                          </p:val>
                                        </p:tav>
                                        <p:tav tm="100000">
                                          <p:val>
                                            <p:strVal val="#ppt_h"/>
                                          </p:val>
                                        </p:tav>
                                      </p:tavLst>
                                    </p:anim>
                                    <p:animEffect transition="in" filter="fade">
                                      <p:cBhvr>
                                        <p:cTn id="18" dur="250"/>
                                        <p:tgtEl>
                                          <p:spTgt spid="17"/>
                                        </p:tgtEl>
                                      </p:cBhvr>
                                    </p:animEffect>
                                  </p:childTnLst>
                                </p:cTn>
                              </p:par>
                              <p:par>
                                <p:cTn id="19" presetID="6" presetClass="emph" presetSubtype="0" decel="100000" fill="hold" grpId="1" nodeType="withEffect">
                                  <p:stCondLst>
                                    <p:cond delay="600"/>
                                  </p:stCondLst>
                                  <p:childTnLst>
                                    <p:animScale>
                                      <p:cBhvr>
                                        <p:cTn id="20" dur="250" fill="hold"/>
                                        <p:tgtEl>
                                          <p:spTgt spid="17"/>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7"/>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250" fill="hold"/>
                                        <p:tgtEl>
                                          <p:spTgt spid="25"/>
                                        </p:tgtEl>
                                        <p:attrNameLst>
                                          <p:attrName>ppt_w</p:attrName>
                                        </p:attrNameLst>
                                      </p:cBhvr>
                                      <p:tavLst>
                                        <p:tav tm="0">
                                          <p:val>
                                            <p:fltVal val="0"/>
                                          </p:val>
                                        </p:tav>
                                        <p:tav tm="100000">
                                          <p:val>
                                            <p:strVal val="#ppt_w"/>
                                          </p:val>
                                        </p:tav>
                                      </p:tavLst>
                                    </p:anim>
                                    <p:anim calcmode="lin" valueType="num">
                                      <p:cBhvr>
                                        <p:cTn id="26" dur="250" fill="hold"/>
                                        <p:tgtEl>
                                          <p:spTgt spid="25"/>
                                        </p:tgtEl>
                                        <p:attrNameLst>
                                          <p:attrName>ppt_h</p:attrName>
                                        </p:attrNameLst>
                                      </p:cBhvr>
                                      <p:tavLst>
                                        <p:tav tm="0">
                                          <p:val>
                                            <p:fltVal val="0"/>
                                          </p:val>
                                        </p:tav>
                                        <p:tav tm="100000">
                                          <p:val>
                                            <p:strVal val="#ppt_h"/>
                                          </p:val>
                                        </p:tav>
                                      </p:tavLst>
                                    </p:anim>
                                    <p:animEffect transition="in" filter="fade">
                                      <p:cBhvr>
                                        <p:cTn id="27" dur="250"/>
                                        <p:tgtEl>
                                          <p:spTgt spid="25"/>
                                        </p:tgtEl>
                                      </p:cBhvr>
                                    </p:animEffect>
                                  </p:childTnLst>
                                </p:cTn>
                              </p:par>
                              <p:par>
                                <p:cTn id="28" presetID="6" presetClass="emph" presetSubtype="0" decel="100000" fill="hold" grpId="1" nodeType="withEffect">
                                  <p:stCondLst>
                                    <p:cond delay="800"/>
                                  </p:stCondLst>
                                  <p:childTnLst>
                                    <p:animScale>
                                      <p:cBhvr>
                                        <p:cTn id="29" dur="250" fill="hold"/>
                                        <p:tgtEl>
                                          <p:spTgt spid="25"/>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5"/>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12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4"/>
                                        </p:tgtEl>
                                        <p:attrNameLst>
                                          <p:attrName>style.visibility</p:attrName>
                                        </p:attrNameLst>
                                      </p:cBhvr>
                                      <p:to>
                                        <p:strVal val="visible"/>
                                      </p:to>
                                    </p:set>
                                    <p:anim calcmode="lin" valueType="num">
                                      <p:cBhvr>
                                        <p:cTn id="66"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7" dur="800" fill="hold"/>
                                        <p:tgtEl>
                                          <p:spTgt spid="24"/>
                                        </p:tgtEl>
                                        <p:attrNameLst>
                                          <p:attrName>ppt_y</p:attrName>
                                        </p:attrNameLst>
                                      </p:cBhvr>
                                      <p:tavLst>
                                        <p:tav tm="0">
                                          <p:val>
                                            <p:strVal val="#ppt_y"/>
                                          </p:val>
                                        </p:tav>
                                        <p:tav tm="100000">
                                          <p:val>
                                            <p:strVal val="#ppt_y"/>
                                          </p:val>
                                        </p:tav>
                                      </p:tavLst>
                                    </p:anim>
                                    <p:anim calcmode="lin" valueType="num">
                                      <p:cBhvr>
                                        <p:cTn id="68"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9"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800" tmFilter="0,0; .5, 1; 1, 1"/>
                                        <p:tgtEl>
                                          <p:spTgt spid="24"/>
                                        </p:tgtEl>
                                      </p:cBhvr>
                                    </p:animEffect>
                                  </p:childTnLst>
                                </p:cTn>
                              </p:par>
                            </p:childTnLst>
                          </p:cTn>
                        </p:par>
                        <p:par>
                          <p:cTn id="71" fill="hold">
                            <p:stCondLst>
                              <p:cond delay="3590"/>
                            </p:stCondLst>
                            <p:childTnLst>
                              <p:par>
                                <p:cTn id="72" presetID="22" presetClass="entr" presetSubtype="4" fill="hold" grpId="0"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par>
                          <p:cTn id="75" fill="hold">
                            <p:stCondLst>
                              <p:cond delay="4090"/>
                            </p:stCondLst>
                            <p:childTnLst>
                              <p:par>
                                <p:cTn id="76" presetID="53" presetClass="entr" presetSubtype="16"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par>
                                <p:cTn id="81" presetID="35" presetClass="path" presetSubtype="0" accel="50000" decel="50000" fill="hold" nodeType="withEffect">
                                  <p:stCondLst>
                                    <p:cond delay="0"/>
                                  </p:stCondLst>
                                  <p:childTnLst>
                                    <p:animMotion origin="layout" path="M 0 -4.44444E-6 L -0.52956 -4.44444E-6 " pathEditMode="relative" rAng="0" ptsTypes="AA">
                                      <p:cBhvr>
                                        <p:cTn id="82"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2" grpId="0" bldLvl="0" animBg="1"/>
      <p:bldP spid="14" grpId="0" bldLvl="0" animBg="1"/>
      <p:bldP spid="4" grpId="0" bldLvl="0" animBg="1"/>
      <p:bldP spid="4" grpId="1" bldLvl="0" animBg="1"/>
      <p:bldP spid="4" grpId="2" bldLvl="0" animBg="1"/>
      <p:bldP spid="17" grpId="0" bldLvl="0" animBg="1"/>
      <p:bldP spid="17" grpId="1" bldLvl="0" animBg="1"/>
      <p:bldP spid="17" grpId="2" bldLvl="0" animBg="1"/>
      <p:bldP spid="25" grpId="0"/>
      <p:bldP spid="25" grpId="1"/>
      <p:bldP spid="25" grpId="2"/>
      <p:bldP spid="2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spect="1"/>
          </p:cNvSpPr>
          <p:nvPr/>
        </p:nvSpPr>
        <p:spPr>
          <a:xfrm>
            <a:off x="1596600" y="3769723"/>
            <a:ext cx="2880000" cy="172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a:spLocks noChangeAspect="1"/>
          </p:cNvSpPr>
          <p:nvPr/>
        </p:nvSpPr>
        <p:spPr>
          <a:xfrm>
            <a:off x="4656600" y="3772263"/>
            <a:ext cx="2880000" cy="1728000"/>
          </a:xfrm>
          <a:prstGeom prst="rect">
            <a:avLst/>
          </a:prstGeom>
          <a:solidFill>
            <a:srgbClr val="7E7E7E"/>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a:spLocks noChangeAspect="1"/>
          </p:cNvSpPr>
          <p:nvPr/>
        </p:nvSpPr>
        <p:spPr>
          <a:xfrm>
            <a:off x="7716600" y="3772263"/>
            <a:ext cx="2880000" cy="1728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96600" y="1861723"/>
            <a:ext cx="5940000" cy="1728000"/>
          </a:xfrm>
          <a:prstGeom prst="rect">
            <a:avLst/>
          </a:prstGeom>
          <a:solidFill>
            <a:schemeClr val="accent6"/>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a:spLocks noChangeAspect="1"/>
          </p:cNvSpPr>
          <p:nvPr/>
        </p:nvSpPr>
        <p:spPr>
          <a:xfrm>
            <a:off x="7716600" y="1861723"/>
            <a:ext cx="2880000" cy="1728000"/>
          </a:xfrm>
          <a:prstGeom prst="rect">
            <a:avLst/>
          </a:prstGeom>
          <a:solidFill>
            <a:srgbClr val="D6CF78"/>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5"/>
          <p:cNvSpPr/>
          <p:nvPr/>
        </p:nvSpPr>
        <p:spPr bwMode="auto">
          <a:xfrm rot="2700000">
            <a:off x="9033016" y="3153923"/>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700000" flipH="1">
            <a:off x="48389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矩形 28"/>
          <p:cNvSpPr/>
          <p:nvPr/>
        </p:nvSpPr>
        <p:spPr>
          <a:xfrm>
            <a:off x="1850400" y="2572907"/>
            <a:ext cx="3169875" cy="652780"/>
          </a:xfrm>
          <a:prstGeom prst="rect">
            <a:avLst/>
          </a:prstGeom>
        </p:spPr>
        <p:txBody>
          <a:bodyPr wrap="square">
            <a:spAutoFit/>
          </a:bodyPr>
          <a:lstStyle/>
          <a:p>
            <a:r>
              <a:rPr lang="zh-CN" altLang="en-US" sz="1200" dirty="0">
                <a:solidFill>
                  <a:schemeClr val="bg1"/>
                </a:solidFill>
                <a:latin typeface="微软雅黑" panose="020B0503020204020204" charset="-122"/>
                <a:ea typeface="微软雅黑" panose="020B0503020204020204" charset="-122"/>
              </a:rPr>
              <a:t>请先将要替换的图片裁剪成原图片长宽比例然后在原图片上单击右键填充图片，这样替换后图片就不会变形</a:t>
            </a:r>
          </a:p>
        </p:txBody>
      </p:sp>
      <p:sp>
        <p:nvSpPr>
          <p:cNvPr id="30" name="矩形 29"/>
          <p:cNvSpPr/>
          <p:nvPr/>
        </p:nvSpPr>
        <p:spPr>
          <a:xfrm>
            <a:off x="1850400" y="2132380"/>
            <a:ext cx="3169875" cy="417830"/>
          </a:xfrm>
          <a:prstGeom prst="rect">
            <a:avLst/>
          </a:prstGeom>
        </p:spPr>
        <p:txBody>
          <a:bodyPr wrap="square">
            <a:spAutoFit/>
          </a:bodyPr>
          <a:lstStyle/>
          <a:p>
            <a:r>
              <a:rPr lang="zh-CN" altLang="en-US" sz="2000" b="1" dirty="0">
                <a:solidFill>
                  <a:schemeClr val="bg1"/>
                </a:solidFill>
                <a:latin typeface="微软雅黑" panose="020B0503020204020204" charset="-122"/>
                <a:ea typeface="微软雅黑" panose="020B0503020204020204" charset="-122"/>
              </a:rPr>
              <a:t>单击添加您的标题</a:t>
            </a:r>
          </a:p>
        </p:txBody>
      </p:sp>
      <p:sp>
        <p:nvSpPr>
          <p:cNvPr id="31" name="矩形 30"/>
          <p:cNvSpPr/>
          <p:nvPr/>
        </p:nvSpPr>
        <p:spPr>
          <a:xfrm>
            <a:off x="5139647" y="4218222"/>
            <a:ext cx="2284050" cy="835660"/>
          </a:xfrm>
          <a:prstGeom prst="rect">
            <a:avLst/>
          </a:prstGeom>
        </p:spPr>
        <p:txBody>
          <a:bodyPr wrap="square">
            <a:spAutoFit/>
          </a:bodyPr>
          <a:lstStyle/>
          <a:p>
            <a:r>
              <a:rPr lang="zh-CN" altLang="en-US" sz="1200" dirty="0">
                <a:solidFill>
                  <a:schemeClr val="bg1"/>
                </a:solidFill>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p>
        </p:txBody>
      </p:sp>
      <p:sp>
        <p:nvSpPr>
          <p:cNvPr id="32" name="矩形 31"/>
          <p:cNvSpPr/>
          <p:nvPr/>
        </p:nvSpPr>
        <p:spPr>
          <a:xfrm>
            <a:off x="8014410" y="2179727"/>
            <a:ext cx="2284050" cy="835660"/>
          </a:xfrm>
          <a:prstGeom prst="rect">
            <a:avLst/>
          </a:prstGeom>
        </p:spPr>
        <p:txBody>
          <a:bodyPr wrap="square">
            <a:spAutoFit/>
          </a:bodyPr>
          <a:lstStyle/>
          <a:p>
            <a:r>
              <a:rPr lang="zh-CN" altLang="en-US" sz="1200" dirty="0">
                <a:solidFill>
                  <a:schemeClr val="bg1"/>
                </a:solidFill>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p>
        </p:txBody>
      </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par>
                          <p:cTn id="31" fill="hold">
                            <p:stCondLst>
                              <p:cond delay="100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Effect transition="in" filter="fade">
                                      <p:cBhvr>
                                        <p:cTn id="36" dur="250"/>
                                        <p:tgtEl>
                                          <p:spTgt spid="29"/>
                                        </p:tgtEl>
                                      </p:cBhvr>
                                    </p:animEffect>
                                  </p:childTnLst>
                                </p:cTn>
                              </p:par>
                            </p:childTnLst>
                          </p:cTn>
                        </p:par>
                        <p:par>
                          <p:cTn id="37" fill="hold">
                            <p:stCondLst>
                              <p:cond delay="3199"/>
                            </p:stCondLst>
                            <p:childTnLst>
                              <p:par>
                                <p:cTn id="38" presetID="2" presetClass="entr" presetSubtype="2"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1+#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childTnLst>
                          </p:cTn>
                        </p:par>
                        <p:par>
                          <p:cTn id="42" fill="hold">
                            <p:stCondLst>
                              <p:cond delay="3699"/>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31"/>
                                        </p:tgtEl>
                                        <p:attrNameLst>
                                          <p:attrName>style.visibility</p:attrName>
                                        </p:attrNameLst>
                                      </p:cBhvr>
                                      <p:to>
                                        <p:strVal val="visible"/>
                                      </p:to>
                                    </p:set>
                                    <p:anim calcmode="lin" valueType="num">
                                      <p:cBhvr>
                                        <p:cTn id="45" dur="250" fill="hold"/>
                                        <p:tgtEl>
                                          <p:spTgt spid="31"/>
                                        </p:tgtEl>
                                        <p:attrNameLst>
                                          <p:attrName>ppt_w</p:attrName>
                                        </p:attrNameLst>
                                      </p:cBhvr>
                                      <p:tavLst>
                                        <p:tav tm="0">
                                          <p:val>
                                            <p:fltVal val="0"/>
                                          </p:val>
                                        </p:tav>
                                        <p:tav tm="100000">
                                          <p:val>
                                            <p:strVal val="#ppt_w"/>
                                          </p:val>
                                        </p:tav>
                                      </p:tavLst>
                                    </p:anim>
                                    <p:anim calcmode="lin" valueType="num">
                                      <p:cBhvr>
                                        <p:cTn id="46" dur="250" fill="hold"/>
                                        <p:tgtEl>
                                          <p:spTgt spid="31"/>
                                        </p:tgtEl>
                                        <p:attrNameLst>
                                          <p:attrName>ppt_h</p:attrName>
                                        </p:attrNameLst>
                                      </p:cBhvr>
                                      <p:tavLst>
                                        <p:tav tm="0">
                                          <p:val>
                                            <p:fltVal val="0"/>
                                          </p:val>
                                        </p:tav>
                                        <p:tav tm="100000">
                                          <p:val>
                                            <p:strVal val="#ppt_h"/>
                                          </p:val>
                                        </p:tav>
                                      </p:tavLst>
                                    </p:anim>
                                    <p:animEffect transition="in" filter="fade">
                                      <p:cBhvr>
                                        <p:cTn id="47" dur="250"/>
                                        <p:tgtEl>
                                          <p:spTgt spid="31"/>
                                        </p:tgtEl>
                                      </p:cBhvr>
                                    </p:animEffect>
                                  </p:childTnLst>
                                </p:cTn>
                              </p:par>
                            </p:childTnLst>
                          </p:cTn>
                        </p:par>
                        <p:par>
                          <p:cTn id="48" fill="hold">
                            <p:stCondLst>
                              <p:cond delay="5225"/>
                            </p:stCondLst>
                            <p:childTnLst>
                              <p:par>
                                <p:cTn id="49" presetID="2" presetClass="entr" presetSubtype="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0-#ppt_h/2"/>
                                          </p:val>
                                        </p:tav>
                                        <p:tav tm="100000">
                                          <p:val>
                                            <p:strVal val="#ppt_y"/>
                                          </p:val>
                                        </p:tav>
                                      </p:tavLst>
                                    </p:anim>
                                  </p:childTnLst>
                                </p:cTn>
                              </p:par>
                            </p:childTnLst>
                          </p:cTn>
                        </p:par>
                        <p:par>
                          <p:cTn id="53" fill="hold">
                            <p:stCondLst>
                              <p:cond delay="5725"/>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ppt_w</p:attrName>
                                        </p:attrNameLst>
                                      </p:cBhvr>
                                      <p:tavLst>
                                        <p:tav tm="0">
                                          <p:val>
                                            <p:fltVal val="0"/>
                                          </p:val>
                                        </p:tav>
                                        <p:tav tm="100000">
                                          <p:val>
                                            <p:strVal val="#ppt_w"/>
                                          </p:val>
                                        </p:tav>
                                      </p:tavLst>
                                    </p:anim>
                                    <p:anim calcmode="lin" valueType="num">
                                      <p:cBhvr>
                                        <p:cTn id="57" dur="250" fill="hold"/>
                                        <p:tgtEl>
                                          <p:spTgt spid="32"/>
                                        </p:tgtEl>
                                        <p:attrNameLst>
                                          <p:attrName>ppt_h</p:attrName>
                                        </p:attrNameLst>
                                      </p:cBhvr>
                                      <p:tavLst>
                                        <p:tav tm="0">
                                          <p:val>
                                            <p:fltVal val="0"/>
                                          </p:val>
                                        </p:tav>
                                        <p:tav tm="100000">
                                          <p:val>
                                            <p:strVal val="#ppt_h"/>
                                          </p:val>
                                        </p:tav>
                                      </p:tavLst>
                                    </p:anim>
                                    <p:animEffect transition="in" filter="fade">
                                      <p:cBhvr>
                                        <p:cTn id="58" dur="25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6385"/>
                                        </p:tgtEl>
                                        <p:attrNameLst>
                                          <p:attrName>style.visibility</p:attrName>
                                        </p:attrNameLst>
                                      </p:cBhvr>
                                      <p:to>
                                        <p:strVal val="visible"/>
                                      </p:to>
                                    </p:set>
                                    <p:anim calcmode="lin" valueType="num">
                                      <p:cBhvr>
                                        <p:cTn id="63" dur="500" fill="hold"/>
                                        <p:tgtEl>
                                          <p:spTgt spid="16385"/>
                                        </p:tgtEl>
                                        <p:attrNameLst>
                                          <p:attrName>ppt_x</p:attrName>
                                        </p:attrNameLst>
                                      </p:cBhvr>
                                      <p:tavLst>
                                        <p:tav tm="0">
                                          <p:val>
                                            <p:strVal val="#ppt_x-.2"/>
                                          </p:val>
                                        </p:tav>
                                        <p:tav tm="100000">
                                          <p:val>
                                            <p:strVal val="#ppt_x"/>
                                          </p:val>
                                        </p:tav>
                                      </p:tavLst>
                                    </p:anim>
                                    <p:anim calcmode="lin" valueType="num">
                                      <p:cBhvr>
                                        <p:cTn id="64"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65" dur="500"/>
                                        <p:tgtEl>
                                          <p:spTgt spid="16385"/>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35" presetClass="path" presetSubtype="0" accel="50000" decel="50000" fill="hold" nodeType="withEffect">
                                  <p:stCondLst>
                                    <p:cond delay="0"/>
                                  </p:stCondLst>
                                  <p:childTnLst>
                                    <p:animMotion origin="layout" path="M 0 -4.44444E-6 L -0.52956 -4.44444E-6 " pathEditMode="relative" rAng="0" ptsTypes="AA">
                                      <p:cBhvr>
                                        <p:cTn id="73"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2" grpId="0" bldLvl="0" animBg="1"/>
      <p:bldP spid="15" grpId="0" bldLvl="0" animBg="1"/>
      <p:bldP spid="26" grpId="0" bldLvl="0" animBg="1"/>
      <p:bldP spid="27" grpId="0" bldLvl="0" animBg="1"/>
      <p:bldP spid="28" grpId="0" bldLvl="0" animBg="1"/>
      <p:bldP spid="29" grpId="0"/>
      <p:bldP spid="30" grpId="0"/>
      <p:bldP spid="31" grpId="0"/>
      <p:bldP spid="32" grpId="0"/>
      <p:bldP spid="163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
        <p:nvSpPr>
          <p:cNvPr id="95" name="Right Arrow 94"/>
          <p:cNvSpPr/>
          <p:nvPr/>
        </p:nvSpPr>
        <p:spPr>
          <a:xfrm>
            <a:off x="2545309" y="2825006"/>
            <a:ext cx="573320" cy="374492"/>
          </a:xfrm>
          <a:prstGeom prst="rightArrow">
            <a:avLst>
              <a:gd name="adj1" fmla="val 74250"/>
              <a:gd name="adj2"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7" name="Rounded Rectangle 36"/>
          <p:cNvSpPr/>
          <p:nvPr/>
        </p:nvSpPr>
        <p:spPr>
          <a:xfrm>
            <a:off x="3153480" y="2146515"/>
            <a:ext cx="5871785" cy="3637758"/>
          </a:xfrm>
          <a:prstGeom prst="roundRect">
            <a:avLst>
              <a:gd name="adj" fmla="val 22567"/>
            </a:avLst>
          </a:prstGeom>
          <a:solidFill>
            <a:schemeClr val="bg1">
              <a:alpha val="40000"/>
            </a:scheme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nvGrpSpPr>
          <p:cNvPr id="3" name="Group 65"/>
          <p:cNvGrpSpPr/>
          <p:nvPr/>
        </p:nvGrpSpPr>
        <p:grpSpPr>
          <a:xfrm>
            <a:off x="1004430" y="2214428"/>
            <a:ext cx="1595649" cy="1595649"/>
            <a:chOff x="1199575" y="2018371"/>
            <a:chExt cx="1535366" cy="1535366"/>
          </a:xfrm>
        </p:grpSpPr>
        <p:sp>
          <p:nvSpPr>
            <p:cNvPr id="4" name="Oval 1"/>
            <p:cNvSpPr/>
            <p:nvPr/>
          </p:nvSpPr>
          <p:spPr>
            <a:xfrm>
              <a:off x="1199575" y="2018371"/>
              <a:ext cx="1535366" cy="1535366"/>
            </a:xfrm>
            <a:prstGeom prst="ellipse">
              <a:avLst/>
            </a:prstGeom>
            <a:solidFill>
              <a:schemeClr val="accent6"/>
            </a:solidFill>
            <a:ln w="15875">
              <a:gradFill flip="none" rotWithShape="1">
                <a:gsLst>
                  <a:gs pos="24000">
                    <a:srgbClr val="EBEBEB"/>
                  </a:gs>
                  <a:gs pos="0">
                    <a:schemeClr val="bg1"/>
                  </a:gs>
                  <a:gs pos="99000">
                    <a:srgbClr val="A77000">
                      <a:lumMod val="77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sp>
          <p:nvSpPr>
            <p:cNvPr id="10" name="Freeform 9"/>
            <p:cNvSpPr>
              <a:spLocks noEditPoints="1"/>
            </p:cNvSpPr>
            <p:nvPr/>
          </p:nvSpPr>
          <p:spPr bwMode="auto">
            <a:xfrm>
              <a:off x="1770707" y="2311097"/>
              <a:ext cx="393104" cy="523359"/>
            </a:xfrm>
            <a:custGeom>
              <a:avLst/>
              <a:gdLst>
                <a:gd name="T0" fmla="*/ 828 w 1353"/>
                <a:gd name="T1" fmla="*/ 1302 h 1799"/>
                <a:gd name="T2" fmla="*/ 1330 w 1353"/>
                <a:gd name="T3" fmla="*/ 963 h 1799"/>
                <a:gd name="T4" fmla="*/ 1311 w 1353"/>
                <a:gd name="T5" fmla="*/ 1327 h 1799"/>
                <a:gd name="T6" fmla="*/ 561 w 1353"/>
                <a:gd name="T7" fmla="*/ 99 h 1799"/>
                <a:gd name="T8" fmla="*/ 562 w 1353"/>
                <a:gd name="T9" fmla="*/ 79 h 1799"/>
                <a:gd name="T10" fmla="*/ 578 w 1353"/>
                <a:gd name="T11" fmla="*/ 44 h 1799"/>
                <a:gd name="T12" fmla="*/ 604 w 1353"/>
                <a:gd name="T13" fmla="*/ 18 h 1799"/>
                <a:gd name="T14" fmla="*/ 640 w 1353"/>
                <a:gd name="T15" fmla="*/ 2 h 1799"/>
                <a:gd name="T16" fmla="*/ 659 w 1353"/>
                <a:gd name="T17" fmla="*/ 0 h 1799"/>
                <a:gd name="T18" fmla="*/ 698 w 1353"/>
                <a:gd name="T19" fmla="*/ 7 h 1799"/>
                <a:gd name="T20" fmla="*/ 729 w 1353"/>
                <a:gd name="T21" fmla="*/ 29 h 1799"/>
                <a:gd name="T22" fmla="*/ 750 w 1353"/>
                <a:gd name="T23" fmla="*/ 60 h 1799"/>
                <a:gd name="T24" fmla="*/ 757 w 1353"/>
                <a:gd name="T25" fmla="*/ 99 h 1799"/>
                <a:gd name="T26" fmla="*/ 561 w 1353"/>
                <a:gd name="T27" fmla="*/ 238 h 1799"/>
                <a:gd name="T28" fmla="*/ 561 w 1353"/>
                <a:gd name="T29" fmla="*/ 99 h 1799"/>
                <a:gd name="T30" fmla="*/ 757 w 1353"/>
                <a:gd name="T31" fmla="*/ 1631 h 1799"/>
                <a:gd name="T32" fmla="*/ 759 w 1353"/>
                <a:gd name="T33" fmla="*/ 1636 h 1799"/>
                <a:gd name="T34" fmla="*/ 766 w 1353"/>
                <a:gd name="T35" fmla="*/ 1650 h 1799"/>
                <a:gd name="T36" fmla="*/ 780 w 1353"/>
                <a:gd name="T37" fmla="*/ 1659 h 1799"/>
                <a:gd name="T38" fmla="*/ 840 w 1353"/>
                <a:gd name="T39" fmla="*/ 1659 h 1799"/>
                <a:gd name="T40" fmla="*/ 856 w 1353"/>
                <a:gd name="T41" fmla="*/ 1661 h 1799"/>
                <a:gd name="T42" fmla="*/ 884 w 1353"/>
                <a:gd name="T43" fmla="*/ 1673 h 1799"/>
                <a:gd name="T44" fmla="*/ 907 w 1353"/>
                <a:gd name="T45" fmla="*/ 1694 h 1799"/>
                <a:gd name="T46" fmla="*/ 917 w 1353"/>
                <a:gd name="T47" fmla="*/ 1722 h 1799"/>
                <a:gd name="T48" fmla="*/ 919 w 1353"/>
                <a:gd name="T49" fmla="*/ 1799 h 1799"/>
                <a:gd name="T50" fmla="*/ 399 w 1353"/>
                <a:gd name="T51" fmla="*/ 1738 h 1799"/>
                <a:gd name="T52" fmla="*/ 401 w 1353"/>
                <a:gd name="T53" fmla="*/ 1722 h 1799"/>
                <a:gd name="T54" fmla="*/ 413 w 1353"/>
                <a:gd name="T55" fmla="*/ 1694 h 1799"/>
                <a:gd name="T56" fmla="*/ 434 w 1353"/>
                <a:gd name="T57" fmla="*/ 1673 h 1799"/>
                <a:gd name="T58" fmla="*/ 462 w 1353"/>
                <a:gd name="T59" fmla="*/ 1661 h 1799"/>
                <a:gd name="T60" fmla="*/ 532 w 1353"/>
                <a:gd name="T61" fmla="*/ 1659 h 1799"/>
                <a:gd name="T62" fmla="*/ 538 w 1353"/>
                <a:gd name="T63" fmla="*/ 1659 h 1799"/>
                <a:gd name="T64" fmla="*/ 553 w 1353"/>
                <a:gd name="T65" fmla="*/ 1650 h 1799"/>
                <a:gd name="T66" fmla="*/ 561 w 1353"/>
                <a:gd name="T67" fmla="*/ 1636 h 1799"/>
                <a:gd name="T68" fmla="*/ 561 w 1353"/>
                <a:gd name="T69" fmla="*/ 745 h 1799"/>
                <a:gd name="T70" fmla="*/ 757 w 1353"/>
                <a:gd name="T71" fmla="*/ 735 h 1799"/>
                <a:gd name="T72" fmla="*/ 132 w 1353"/>
                <a:gd name="T73" fmla="*/ 1265 h 1799"/>
                <a:gd name="T74" fmla="*/ 151 w 1353"/>
                <a:gd name="T75" fmla="*/ 902 h 1799"/>
                <a:gd name="T76" fmla="*/ 490 w 1353"/>
                <a:gd name="T77" fmla="*/ 1285 h 1799"/>
                <a:gd name="T78" fmla="*/ 23 w 1353"/>
                <a:gd name="T79" fmla="*/ 338 h 1799"/>
                <a:gd name="T80" fmla="*/ 1204 w 1353"/>
                <a:gd name="T81" fmla="*/ 274 h 1799"/>
                <a:gd name="T82" fmla="*/ 1223 w 1353"/>
                <a:gd name="T83" fmla="*/ 640 h 1799"/>
                <a:gd name="T84" fmla="*/ 42 w 1353"/>
                <a:gd name="T85" fmla="*/ 703 h 1799"/>
                <a:gd name="T86" fmla="*/ 23 w 1353"/>
                <a:gd name="T87" fmla="*/ 33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799">
                  <a:moveTo>
                    <a:pt x="1311" y="1327"/>
                  </a:moveTo>
                  <a:lnTo>
                    <a:pt x="828" y="1302"/>
                  </a:lnTo>
                  <a:lnTo>
                    <a:pt x="828" y="937"/>
                  </a:lnTo>
                  <a:lnTo>
                    <a:pt x="1330" y="963"/>
                  </a:lnTo>
                  <a:lnTo>
                    <a:pt x="1181" y="1137"/>
                  </a:lnTo>
                  <a:lnTo>
                    <a:pt x="1311" y="1327"/>
                  </a:lnTo>
                  <a:lnTo>
                    <a:pt x="1311" y="1327"/>
                  </a:lnTo>
                  <a:close/>
                  <a:moveTo>
                    <a:pt x="561" y="99"/>
                  </a:moveTo>
                  <a:lnTo>
                    <a:pt x="561" y="99"/>
                  </a:lnTo>
                  <a:lnTo>
                    <a:pt x="562" y="79"/>
                  </a:lnTo>
                  <a:lnTo>
                    <a:pt x="569" y="60"/>
                  </a:lnTo>
                  <a:lnTo>
                    <a:pt x="578" y="44"/>
                  </a:lnTo>
                  <a:lnTo>
                    <a:pt x="590" y="29"/>
                  </a:lnTo>
                  <a:lnTo>
                    <a:pt x="604" y="18"/>
                  </a:lnTo>
                  <a:lnTo>
                    <a:pt x="620" y="7"/>
                  </a:lnTo>
                  <a:lnTo>
                    <a:pt x="640" y="2"/>
                  </a:lnTo>
                  <a:lnTo>
                    <a:pt x="659" y="0"/>
                  </a:lnTo>
                  <a:lnTo>
                    <a:pt x="659" y="0"/>
                  </a:lnTo>
                  <a:lnTo>
                    <a:pt x="680" y="2"/>
                  </a:lnTo>
                  <a:lnTo>
                    <a:pt x="698" y="7"/>
                  </a:lnTo>
                  <a:lnTo>
                    <a:pt x="715" y="18"/>
                  </a:lnTo>
                  <a:lnTo>
                    <a:pt x="729" y="29"/>
                  </a:lnTo>
                  <a:lnTo>
                    <a:pt x="741" y="44"/>
                  </a:lnTo>
                  <a:lnTo>
                    <a:pt x="750" y="60"/>
                  </a:lnTo>
                  <a:lnTo>
                    <a:pt x="756" y="79"/>
                  </a:lnTo>
                  <a:lnTo>
                    <a:pt x="757" y="99"/>
                  </a:lnTo>
                  <a:lnTo>
                    <a:pt x="757" y="229"/>
                  </a:lnTo>
                  <a:lnTo>
                    <a:pt x="561" y="238"/>
                  </a:lnTo>
                  <a:lnTo>
                    <a:pt x="561" y="99"/>
                  </a:lnTo>
                  <a:lnTo>
                    <a:pt x="561" y="99"/>
                  </a:lnTo>
                  <a:close/>
                  <a:moveTo>
                    <a:pt x="757" y="735"/>
                  </a:moveTo>
                  <a:lnTo>
                    <a:pt x="757" y="1631"/>
                  </a:lnTo>
                  <a:lnTo>
                    <a:pt x="757" y="1631"/>
                  </a:lnTo>
                  <a:lnTo>
                    <a:pt x="759" y="1636"/>
                  </a:lnTo>
                  <a:lnTo>
                    <a:pt x="761" y="1641"/>
                  </a:lnTo>
                  <a:lnTo>
                    <a:pt x="766" y="1650"/>
                  </a:lnTo>
                  <a:lnTo>
                    <a:pt x="775" y="1657"/>
                  </a:lnTo>
                  <a:lnTo>
                    <a:pt x="780" y="1659"/>
                  </a:lnTo>
                  <a:lnTo>
                    <a:pt x="785" y="1659"/>
                  </a:lnTo>
                  <a:lnTo>
                    <a:pt x="840" y="1659"/>
                  </a:lnTo>
                  <a:lnTo>
                    <a:pt x="840" y="1659"/>
                  </a:lnTo>
                  <a:lnTo>
                    <a:pt x="856" y="1661"/>
                  </a:lnTo>
                  <a:lnTo>
                    <a:pt x="871" y="1666"/>
                  </a:lnTo>
                  <a:lnTo>
                    <a:pt x="884" y="1673"/>
                  </a:lnTo>
                  <a:lnTo>
                    <a:pt x="896" y="1682"/>
                  </a:lnTo>
                  <a:lnTo>
                    <a:pt x="907" y="1694"/>
                  </a:lnTo>
                  <a:lnTo>
                    <a:pt x="914" y="1708"/>
                  </a:lnTo>
                  <a:lnTo>
                    <a:pt x="917" y="1722"/>
                  </a:lnTo>
                  <a:lnTo>
                    <a:pt x="919" y="1738"/>
                  </a:lnTo>
                  <a:lnTo>
                    <a:pt x="919" y="1799"/>
                  </a:lnTo>
                  <a:lnTo>
                    <a:pt x="399" y="1799"/>
                  </a:lnTo>
                  <a:lnTo>
                    <a:pt x="399" y="1738"/>
                  </a:lnTo>
                  <a:lnTo>
                    <a:pt x="399" y="1738"/>
                  </a:lnTo>
                  <a:lnTo>
                    <a:pt x="401" y="1722"/>
                  </a:lnTo>
                  <a:lnTo>
                    <a:pt x="406" y="1708"/>
                  </a:lnTo>
                  <a:lnTo>
                    <a:pt x="413" y="1694"/>
                  </a:lnTo>
                  <a:lnTo>
                    <a:pt x="422" y="1682"/>
                  </a:lnTo>
                  <a:lnTo>
                    <a:pt x="434" y="1673"/>
                  </a:lnTo>
                  <a:lnTo>
                    <a:pt x="448" y="1666"/>
                  </a:lnTo>
                  <a:lnTo>
                    <a:pt x="462" y="1661"/>
                  </a:lnTo>
                  <a:lnTo>
                    <a:pt x="478" y="1659"/>
                  </a:lnTo>
                  <a:lnTo>
                    <a:pt x="532" y="1659"/>
                  </a:lnTo>
                  <a:lnTo>
                    <a:pt x="532" y="1659"/>
                  </a:lnTo>
                  <a:lnTo>
                    <a:pt x="538" y="1659"/>
                  </a:lnTo>
                  <a:lnTo>
                    <a:pt x="543" y="1657"/>
                  </a:lnTo>
                  <a:lnTo>
                    <a:pt x="553" y="1650"/>
                  </a:lnTo>
                  <a:lnTo>
                    <a:pt x="559" y="1641"/>
                  </a:lnTo>
                  <a:lnTo>
                    <a:pt x="561" y="1636"/>
                  </a:lnTo>
                  <a:lnTo>
                    <a:pt x="561" y="1631"/>
                  </a:lnTo>
                  <a:lnTo>
                    <a:pt x="561" y="745"/>
                  </a:lnTo>
                  <a:lnTo>
                    <a:pt x="757" y="735"/>
                  </a:lnTo>
                  <a:lnTo>
                    <a:pt x="757" y="735"/>
                  </a:lnTo>
                  <a:close/>
                  <a:moveTo>
                    <a:pt x="490" y="1285"/>
                  </a:moveTo>
                  <a:lnTo>
                    <a:pt x="132" y="1265"/>
                  </a:lnTo>
                  <a:lnTo>
                    <a:pt x="0" y="1076"/>
                  </a:lnTo>
                  <a:lnTo>
                    <a:pt x="151" y="902"/>
                  </a:lnTo>
                  <a:lnTo>
                    <a:pt x="490" y="919"/>
                  </a:lnTo>
                  <a:lnTo>
                    <a:pt x="490" y="1285"/>
                  </a:lnTo>
                  <a:lnTo>
                    <a:pt x="490" y="1285"/>
                  </a:lnTo>
                  <a:close/>
                  <a:moveTo>
                    <a:pt x="23" y="338"/>
                  </a:moveTo>
                  <a:lnTo>
                    <a:pt x="613" y="306"/>
                  </a:lnTo>
                  <a:lnTo>
                    <a:pt x="1204" y="274"/>
                  </a:lnTo>
                  <a:lnTo>
                    <a:pt x="1353" y="450"/>
                  </a:lnTo>
                  <a:lnTo>
                    <a:pt x="1223" y="640"/>
                  </a:lnTo>
                  <a:lnTo>
                    <a:pt x="633" y="672"/>
                  </a:lnTo>
                  <a:lnTo>
                    <a:pt x="42" y="703"/>
                  </a:lnTo>
                  <a:lnTo>
                    <a:pt x="174" y="512"/>
                  </a:lnTo>
                  <a:lnTo>
                    <a:pt x="23" y="338"/>
                  </a:lnTo>
                  <a:lnTo>
                    <a:pt x="23" y="338"/>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bg1"/>
                </a:solidFill>
              </a:endParaRPr>
            </a:p>
          </p:txBody>
        </p:sp>
        <p:sp>
          <p:nvSpPr>
            <p:cNvPr id="38" name="Rectangle 3"/>
            <p:cNvSpPr txBox="1">
              <a:spLocks noChangeArrowheads="1"/>
            </p:cNvSpPr>
            <p:nvPr/>
          </p:nvSpPr>
          <p:spPr bwMode="auto">
            <a:xfrm>
              <a:off x="1349324" y="2901269"/>
              <a:ext cx="1235868" cy="32994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lnSpc>
                  <a:spcPct val="90000"/>
                </a:lnSpc>
              </a:pPr>
              <a:r>
                <a:rPr lang="en-US" altLang="ko-KR" sz="1800">
                  <a:solidFill>
                    <a:schemeClr val="bg1"/>
                  </a:solidFill>
                  <a:effectLst>
                    <a:innerShdw blurRad="50800" dist="38100" dir="16200000">
                      <a:prstClr val="black">
                        <a:alpha val="59000"/>
                      </a:prstClr>
                    </a:innerShdw>
                  </a:effectLst>
                  <a:latin typeface="Calibri" panose="020F0502020204030204" charset="0"/>
                </a:rPr>
                <a:t>添加标题</a:t>
              </a:r>
            </a:p>
          </p:txBody>
        </p:sp>
        <p:sp>
          <p:nvSpPr>
            <p:cNvPr id="5" name="Oval 52"/>
            <p:cNvSpPr/>
            <p:nvPr/>
          </p:nvSpPr>
          <p:spPr>
            <a:xfrm>
              <a:off x="1288576" y="2107372"/>
              <a:ext cx="1357364" cy="135736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grpSp>
      <p:grpSp>
        <p:nvGrpSpPr>
          <p:cNvPr id="70" name="Group 69"/>
          <p:cNvGrpSpPr/>
          <p:nvPr/>
        </p:nvGrpSpPr>
        <p:grpSpPr>
          <a:xfrm>
            <a:off x="9584150" y="2214428"/>
            <a:ext cx="1595649" cy="1595649"/>
            <a:chOff x="9455155" y="2018371"/>
            <a:chExt cx="1535366" cy="1535366"/>
          </a:xfrm>
        </p:grpSpPr>
        <p:sp>
          <p:nvSpPr>
            <p:cNvPr id="30" name="Oval 29"/>
            <p:cNvSpPr/>
            <p:nvPr/>
          </p:nvSpPr>
          <p:spPr>
            <a:xfrm>
              <a:off x="9455155" y="2018371"/>
              <a:ext cx="1535366" cy="1535366"/>
            </a:xfrm>
            <a:prstGeom prst="ellipse">
              <a:avLst/>
            </a:prstGeom>
            <a:solidFill>
              <a:srgbClr val="7E7E7E"/>
            </a:solidFill>
            <a:ln w="15875">
              <a:gradFill flip="none" rotWithShape="1">
                <a:gsLst>
                  <a:gs pos="24000">
                    <a:srgbClr val="EBEBEB"/>
                  </a:gs>
                  <a:gs pos="0">
                    <a:schemeClr val="bg1"/>
                  </a:gs>
                  <a:gs pos="100000">
                    <a:srgbClr val="586875">
                      <a:lumMod val="54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sp>
          <p:nvSpPr>
            <p:cNvPr id="34" name="Freeform 33"/>
            <p:cNvSpPr>
              <a:spLocks noEditPoints="1"/>
            </p:cNvSpPr>
            <p:nvPr/>
          </p:nvSpPr>
          <p:spPr bwMode="auto">
            <a:xfrm>
              <a:off x="9961013" y="2290132"/>
              <a:ext cx="563409" cy="565291"/>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bg1"/>
                </a:solidFill>
              </a:endParaRPr>
            </a:p>
          </p:txBody>
        </p:sp>
        <p:sp>
          <p:nvSpPr>
            <p:cNvPr id="6" name="Rectangle 3"/>
            <p:cNvSpPr txBox="1">
              <a:spLocks noChangeArrowheads="1"/>
            </p:cNvSpPr>
            <p:nvPr/>
          </p:nvSpPr>
          <p:spPr bwMode="auto">
            <a:xfrm>
              <a:off x="9604904" y="2901269"/>
              <a:ext cx="1235868" cy="32994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lnSpc>
                  <a:spcPct val="90000"/>
                </a:lnSpc>
              </a:pPr>
              <a:r>
                <a:rPr lang="en-US" altLang="ko-KR" sz="1800">
                  <a:solidFill>
                    <a:schemeClr val="bg1"/>
                  </a:solidFill>
                  <a:effectLst>
                    <a:innerShdw blurRad="50800" dist="38100" dir="16200000">
                      <a:prstClr val="black">
                        <a:alpha val="59000"/>
                      </a:prstClr>
                    </a:innerShdw>
                  </a:effectLst>
                  <a:latin typeface="Calibri" panose="020F0502020204030204" charset="0"/>
                </a:rPr>
                <a:t>添加标题</a:t>
              </a:r>
            </a:p>
          </p:txBody>
        </p:sp>
        <p:sp>
          <p:nvSpPr>
            <p:cNvPr id="7" name="Oval 64"/>
            <p:cNvSpPr/>
            <p:nvPr/>
          </p:nvSpPr>
          <p:spPr>
            <a:xfrm>
              <a:off x="9546060" y="2107372"/>
              <a:ext cx="1357364" cy="135736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grpSp>
      <p:grpSp>
        <p:nvGrpSpPr>
          <p:cNvPr id="74" name="Group 73"/>
          <p:cNvGrpSpPr/>
          <p:nvPr/>
        </p:nvGrpSpPr>
        <p:grpSpPr>
          <a:xfrm>
            <a:off x="1004430" y="4024512"/>
            <a:ext cx="1656447" cy="1421217"/>
            <a:chOff x="1199575" y="3760071"/>
            <a:chExt cx="1593867" cy="1367524"/>
          </a:xfrm>
        </p:grpSpPr>
        <p:sp>
          <p:nvSpPr>
            <p:cNvPr id="8" name="Rectangle 3"/>
            <p:cNvSpPr txBox="1">
              <a:spLocks noChangeArrowheads="1"/>
            </p:cNvSpPr>
            <p:nvPr/>
          </p:nvSpPr>
          <p:spPr bwMode="auto">
            <a:xfrm>
              <a:off x="1199575" y="4231855"/>
              <a:ext cx="1593867" cy="8957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100" b="0">
                  <a:solidFill>
                    <a:schemeClr val="tx1">
                      <a:lumMod val="65000"/>
                      <a:lumOff val="35000"/>
                    </a:schemeClr>
                  </a:solidFill>
                  <a:effectLst/>
                  <a:latin typeface="Calibri" panose="020F0502020204030204" charset="0"/>
                </a:rPr>
                <a:t>请在此粘贴或者输入您的文字内容请在此粘贴或者输入您的文字内容请在此粘贴或者输入您的文字内容</a:t>
              </a:r>
            </a:p>
          </p:txBody>
        </p:sp>
        <p:sp>
          <p:nvSpPr>
            <p:cNvPr id="73" name="Rectangle 3"/>
            <p:cNvSpPr txBox="1">
              <a:spLocks noChangeArrowheads="1"/>
            </p:cNvSpPr>
            <p:nvPr/>
          </p:nvSpPr>
          <p:spPr bwMode="auto">
            <a:xfrm>
              <a:off x="1199575" y="3760071"/>
              <a:ext cx="1593867" cy="51447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lnSpc>
                  <a:spcPct val="90000"/>
                </a:lnSpc>
              </a:pPr>
              <a:r>
                <a:rPr lang="en-US" altLang="ko-KR" sz="1600" dirty="0">
                  <a:solidFill>
                    <a:schemeClr val="accent6"/>
                  </a:solidFill>
                  <a:effectLst>
                    <a:innerShdw blurRad="50800" dist="38100" dir="16200000">
                      <a:prstClr val="black">
                        <a:alpha val="59000"/>
                      </a:prstClr>
                    </a:innerShdw>
                  </a:effectLst>
                  <a:latin typeface="Calibri" panose="020F0502020204030204" charset="0"/>
                </a:rPr>
                <a:t>单击此处</a:t>
              </a:r>
            </a:p>
            <a:p>
              <a:pPr algn="l" latinLnBrk="0">
                <a:lnSpc>
                  <a:spcPct val="90000"/>
                </a:lnSpc>
              </a:pPr>
              <a:r>
                <a:rPr lang="en-US" altLang="ko-KR" sz="1600" dirty="0">
                  <a:solidFill>
                    <a:schemeClr val="accent6"/>
                  </a:solidFill>
                  <a:effectLst>
                    <a:innerShdw blurRad="50800" dist="38100" dir="16200000">
                      <a:prstClr val="black">
                        <a:alpha val="59000"/>
                      </a:prstClr>
                    </a:innerShdw>
                  </a:effectLst>
                  <a:latin typeface="Calibri" panose="020F0502020204030204" charset="0"/>
                </a:rPr>
                <a:t>添加标题</a:t>
              </a:r>
            </a:p>
          </p:txBody>
        </p:sp>
      </p:grpSp>
      <p:grpSp>
        <p:nvGrpSpPr>
          <p:cNvPr id="75" name="Group 74"/>
          <p:cNvGrpSpPr/>
          <p:nvPr/>
        </p:nvGrpSpPr>
        <p:grpSpPr>
          <a:xfrm>
            <a:off x="9678625" y="4024512"/>
            <a:ext cx="1656447" cy="1421217"/>
            <a:chOff x="1199575" y="3760071"/>
            <a:chExt cx="1593867" cy="1367524"/>
          </a:xfrm>
        </p:grpSpPr>
        <p:sp>
          <p:nvSpPr>
            <p:cNvPr id="76" name="Rectangle 3"/>
            <p:cNvSpPr txBox="1">
              <a:spLocks noChangeArrowheads="1"/>
            </p:cNvSpPr>
            <p:nvPr/>
          </p:nvSpPr>
          <p:spPr bwMode="auto">
            <a:xfrm>
              <a:off x="1199575" y="4231855"/>
              <a:ext cx="1593867" cy="89574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100" b="0">
                  <a:solidFill>
                    <a:schemeClr val="tx1">
                      <a:lumMod val="65000"/>
                      <a:lumOff val="35000"/>
                    </a:schemeClr>
                  </a:solidFill>
                  <a:effectLst/>
                  <a:latin typeface="Calibri" panose="020F0502020204030204" charset="0"/>
                </a:rPr>
                <a:t>请在此粘贴或者输入您的文字内容请在此粘贴或者输入您的文字内容请在此粘贴或者输入您的文字内容</a:t>
              </a:r>
            </a:p>
          </p:txBody>
        </p:sp>
        <p:sp>
          <p:nvSpPr>
            <p:cNvPr id="77" name="Rectangle 3"/>
            <p:cNvSpPr txBox="1">
              <a:spLocks noChangeArrowheads="1"/>
            </p:cNvSpPr>
            <p:nvPr/>
          </p:nvSpPr>
          <p:spPr bwMode="auto">
            <a:xfrm>
              <a:off x="1199575" y="3760071"/>
              <a:ext cx="1593867" cy="51447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lnSpc>
                  <a:spcPct val="90000"/>
                </a:lnSpc>
              </a:pPr>
              <a:r>
                <a:rPr lang="en-US" altLang="ko-KR" sz="1600">
                  <a:solidFill>
                    <a:schemeClr val="accent6"/>
                  </a:solidFill>
                  <a:effectLst>
                    <a:innerShdw blurRad="50800" dist="38100" dir="16200000">
                      <a:prstClr val="black">
                        <a:alpha val="59000"/>
                      </a:prstClr>
                    </a:innerShdw>
                  </a:effectLst>
                  <a:latin typeface="Calibri" panose="020F0502020204030204" charset="0"/>
                </a:rPr>
                <a:t>单击此处</a:t>
              </a:r>
            </a:p>
            <a:p>
              <a:pPr algn="l" latinLnBrk="0">
                <a:lnSpc>
                  <a:spcPct val="90000"/>
                </a:lnSpc>
              </a:pPr>
              <a:r>
                <a:rPr lang="en-US" altLang="ko-KR" sz="1600">
                  <a:solidFill>
                    <a:schemeClr val="accent6"/>
                  </a:solidFill>
                  <a:effectLst>
                    <a:innerShdw blurRad="50800" dist="38100" dir="16200000">
                      <a:prstClr val="black">
                        <a:alpha val="59000"/>
                      </a:prstClr>
                    </a:innerShdw>
                  </a:effectLst>
                  <a:latin typeface="Calibri" panose="020F0502020204030204" charset="0"/>
                </a:rPr>
                <a:t>添加标题</a:t>
              </a:r>
            </a:p>
          </p:txBody>
        </p:sp>
      </p:grpSp>
      <p:grpSp>
        <p:nvGrpSpPr>
          <p:cNvPr id="67" name="Group 66"/>
          <p:cNvGrpSpPr/>
          <p:nvPr/>
        </p:nvGrpSpPr>
        <p:grpSpPr>
          <a:xfrm>
            <a:off x="3249351" y="2214428"/>
            <a:ext cx="1595649" cy="1595649"/>
            <a:chOff x="3364307" y="2018371"/>
            <a:chExt cx="1535366" cy="1535366"/>
          </a:xfrm>
        </p:grpSpPr>
        <p:sp>
          <p:nvSpPr>
            <p:cNvPr id="24" name="Oval 23"/>
            <p:cNvSpPr/>
            <p:nvPr/>
          </p:nvSpPr>
          <p:spPr>
            <a:xfrm>
              <a:off x="3364307" y="2018371"/>
              <a:ext cx="1535366" cy="1535366"/>
            </a:xfrm>
            <a:prstGeom prst="ellipse">
              <a:avLst/>
            </a:prstGeom>
            <a:solidFill>
              <a:srgbClr val="7E7E7E"/>
            </a:solidFill>
            <a:ln w="15875">
              <a:gradFill flip="none" rotWithShape="1">
                <a:gsLst>
                  <a:gs pos="24000">
                    <a:srgbClr val="EBEBEB"/>
                  </a:gs>
                  <a:gs pos="0">
                    <a:schemeClr val="bg1"/>
                  </a:gs>
                  <a:gs pos="100000">
                    <a:srgbClr val="68676C"/>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sp>
          <p:nvSpPr>
            <p:cNvPr id="9" name="Freeform 15"/>
            <p:cNvSpPr>
              <a:spLocks noEditPoints="1"/>
            </p:cNvSpPr>
            <p:nvPr/>
          </p:nvSpPr>
          <p:spPr bwMode="auto">
            <a:xfrm>
              <a:off x="3923560" y="2290261"/>
              <a:ext cx="416861" cy="565031"/>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bg1"/>
                </a:solidFill>
              </a:endParaRPr>
            </a:p>
          </p:txBody>
        </p:sp>
        <p:sp>
          <p:nvSpPr>
            <p:cNvPr id="39" name="Rectangle 3"/>
            <p:cNvSpPr txBox="1">
              <a:spLocks noChangeArrowheads="1"/>
            </p:cNvSpPr>
            <p:nvPr/>
          </p:nvSpPr>
          <p:spPr bwMode="auto">
            <a:xfrm>
              <a:off x="3514056" y="2901269"/>
              <a:ext cx="1235868" cy="32994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lnSpc>
                  <a:spcPct val="90000"/>
                </a:lnSpc>
              </a:pPr>
              <a:r>
                <a:rPr lang="en-US" altLang="ko-KR" sz="1800">
                  <a:solidFill>
                    <a:schemeClr val="bg1"/>
                  </a:solidFill>
                  <a:effectLst>
                    <a:innerShdw blurRad="50800" dist="38100" dir="16200000">
                      <a:prstClr val="black">
                        <a:alpha val="59000"/>
                      </a:prstClr>
                    </a:innerShdw>
                  </a:effectLst>
                  <a:latin typeface="Calibri" panose="020F0502020204030204" charset="0"/>
                </a:rPr>
                <a:t>添加标题</a:t>
              </a:r>
            </a:p>
          </p:txBody>
        </p:sp>
        <p:sp>
          <p:nvSpPr>
            <p:cNvPr id="11" name="Oval 53"/>
            <p:cNvSpPr/>
            <p:nvPr/>
          </p:nvSpPr>
          <p:spPr>
            <a:xfrm>
              <a:off x="3453308" y="2107372"/>
              <a:ext cx="1357364" cy="135736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grpSp>
      <p:grpSp>
        <p:nvGrpSpPr>
          <p:cNvPr id="12" name="Group 67"/>
          <p:cNvGrpSpPr/>
          <p:nvPr/>
        </p:nvGrpSpPr>
        <p:grpSpPr>
          <a:xfrm>
            <a:off x="5295280" y="2214428"/>
            <a:ext cx="1595649" cy="1595649"/>
            <a:chOff x="5326414" y="2018371"/>
            <a:chExt cx="1535366" cy="1535366"/>
          </a:xfrm>
        </p:grpSpPr>
        <p:sp>
          <p:nvSpPr>
            <p:cNvPr id="27" name="Oval 26"/>
            <p:cNvSpPr/>
            <p:nvPr/>
          </p:nvSpPr>
          <p:spPr>
            <a:xfrm>
              <a:off x="5326414" y="2018371"/>
              <a:ext cx="1535366" cy="1535366"/>
            </a:xfrm>
            <a:prstGeom prst="ellipse">
              <a:avLst/>
            </a:prstGeom>
            <a:solidFill>
              <a:schemeClr val="accent6"/>
            </a:solidFill>
            <a:ln w="15875">
              <a:gradFill flip="none" rotWithShape="1">
                <a:gsLst>
                  <a:gs pos="24000">
                    <a:srgbClr val="EBEBEB"/>
                  </a:gs>
                  <a:gs pos="0">
                    <a:schemeClr val="bg1"/>
                  </a:gs>
                  <a:gs pos="100000">
                    <a:srgbClr val="445125"/>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sp>
          <p:nvSpPr>
            <p:cNvPr id="13" name="Freeform 12"/>
            <p:cNvSpPr>
              <a:spLocks noEditPoints="1"/>
            </p:cNvSpPr>
            <p:nvPr/>
          </p:nvSpPr>
          <p:spPr bwMode="auto">
            <a:xfrm>
              <a:off x="5827467" y="2351370"/>
              <a:ext cx="533261" cy="442814"/>
            </a:xfrm>
            <a:custGeom>
              <a:avLst/>
              <a:gdLst>
                <a:gd name="T0" fmla="*/ 1518 w 1697"/>
                <a:gd name="T1" fmla="*/ 799 h 1410"/>
                <a:gd name="T2" fmla="*/ 1542 w 1697"/>
                <a:gd name="T3" fmla="*/ 977 h 1410"/>
                <a:gd name="T4" fmla="*/ 1484 w 1697"/>
                <a:gd name="T5" fmla="*/ 1112 h 1410"/>
                <a:gd name="T6" fmla="*/ 1351 w 1697"/>
                <a:gd name="T7" fmla="*/ 1201 h 1410"/>
                <a:gd name="T8" fmla="*/ 1274 w 1697"/>
                <a:gd name="T9" fmla="*/ 1303 h 1410"/>
                <a:gd name="T10" fmla="*/ 1161 w 1697"/>
                <a:gd name="T11" fmla="*/ 1368 h 1410"/>
                <a:gd name="T12" fmla="*/ 989 w 1697"/>
                <a:gd name="T13" fmla="*/ 1395 h 1410"/>
                <a:gd name="T14" fmla="*/ 1036 w 1697"/>
                <a:gd name="T15" fmla="*/ 1323 h 1410"/>
                <a:gd name="T16" fmla="*/ 1110 w 1697"/>
                <a:gd name="T17" fmla="*/ 1295 h 1410"/>
                <a:gd name="T18" fmla="*/ 989 w 1697"/>
                <a:gd name="T19" fmla="*/ 1124 h 1410"/>
                <a:gd name="T20" fmla="*/ 1172 w 1697"/>
                <a:gd name="T21" fmla="*/ 1205 h 1410"/>
                <a:gd name="T22" fmla="*/ 1261 w 1697"/>
                <a:gd name="T23" fmla="*/ 1210 h 1410"/>
                <a:gd name="T24" fmla="*/ 1114 w 1697"/>
                <a:gd name="T25" fmla="*/ 1045 h 1410"/>
                <a:gd name="T26" fmla="*/ 1133 w 1697"/>
                <a:gd name="T27" fmla="*/ 978 h 1410"/>
                <a:gd name="T28" fmla="*/ 1342 w 1697"/>
                <a:gd name="T29" fmla="*/ 1115 h 1410"/>
                <a:gd name="T30" fmla="*/ 1400 w 1697"/>
                <a:gd name="T31" fmla="*/ 1056 h 1410"/>
                <a:gd name="T32" fmla="*/ 1200 w 1697"/>
                <a:gd name="T33" fmla="*/ 859 h 1410"/>
                <a:gd name="T34" fmla="*/ 1267 w 1697"/>
                <a:gd name="T35" fmla="*/ 836 h 1410"/>
                <a:gd name="T36" fmla="*/ 1474 w 1697"/>
                <a:gd name="T37" fmla="*/ 927 h 1410"/>
                <a:gd name="T38" fmla="*/ 1008 w 1697"/>
                <a:gd name="T39" fmla="*/ 444 h 1410"/>
                <a:gd name="T40" fmla="*/ 1079 w 1697"/>
                <a:gd name="T41" fmla="*/ 421 h 1410"/>
                <a:gd name="T42" fmla="*/ 142 w 1697"/>
                <a:gd name="T43" fmla="*/ 648 h 1410"/>
                <a:gd name="T44" fmla="*/ 0 w 1697"/>
                <a:gd name="T45" fmla="*/ 376 h 1410"/>
                <a:gd name="T46" fmla="*/ 256 w 1697"/>
                <a:gd name="T47" fmla="*/ 47 h 1410"/>
                <a:gd name="T48" fmla="*/ 383 w 1697"/>
                <a:gd name="T49" fmla="*/ 3 h 1410"/>
                <a:gd name="T50" fmla="*/ 534 w 1697"/>
                <a:gd name="T51" fmla="*/ 88 h 1410"/>
                <a:gd name="T52" fmla="*/ 775 w 1697"/>
                <a:gd name="T53" fmla="*/ 60 h 1410"/>
                <a:gd name="T54" fmla="*/ 499 w 1697"/>
                <a:gd name="T55" fmla="*/ 165 h 1410"/>
                <a:gd name="T56" fmla="*/ 344 w 1697"/>
                <a:gd name="T57" fmla="*/ 88 h 1410"/>
                <a:gd name="T58" fmla="*/ 88 w 1697"/>
                <a:gd name="T59" fmla="*/ 395 h 1410"/>
                <a:gd name="T60" fmla="*/ 211 w 1697"/>
                <a:gd name="T61" fmla="*/ 543 h 1410"/>
                <a:gd name="T62" fmla="*/ 220 w 1697"/>
                <a:gd name="T63" fmla="*/ 739 h 1410"/>
                <a:gd name="T64" fmla="*/ 794 w 1697"/>
                <a:gd name="T65" fmla="*/ 1165 h 1410"/>
                <a:gd name="T66" fmla="*/ 755 w 1697"/>
                <a:gd name="T67" fmla="*/ 1142 h 1410"/>
                <a:gd name="T68" fmla="*/ 673 w 1697"/>
                <a:gd name="T69" fmla="*/ 1045 h 1410"/>
                <a:gd name="T70" fmla="*/ 581 w 1697"/>
                <a:gd name="T71" fmla="*/ 1049 h 1410"/>
                <a:gd name="T72" fmla="*/ 546 w 1697"/>
                <a:gd name="T73" fmla="*/ 948 h 1410"/>
                <a:gd name="T74" fmla="*/ 436 w 1697"/>
                <a:gd name="T75" fmla="*/ 926 h 1410"/>
                <a:gd name="T76" fmla="*/ 418 w 1697"/>
                <a:gd name="T77" fmla="*/ 806 h 1410"/>
                <a:gd name="T78" fmla="*/ 288 w 1697"/>
                <a:gd name="T79" fmla="*/ 778 h 1410"/>
                <a:gd name="T80" fmla="*/ 198 w 1697"/>
                <a:gd name="T81" fmla="*/ 898 h 1410"/>
                <a:gd name="T82" fmla="*/ 256 w 1697"/>
                <a:gd name="T83" fmla="*/ 1006 h 1410"/>
                <a:gd name="T84" fmla="*/ 339 w 1697"/>
                <a:gd name="T85" fmla="*/ 1022 h 1410"/>
                <a:gd name="T86" fmla="*/ 353 w 1697"/>
                <a:gd name="T87" fmla="*/ 1173 h 1410"/>
                <a:gd name="T88" fmla="*/ 502 w 1697"/>
                <a:gd name="T89" fmla="*/ 1166 h 1410"/>
                <a:gd name="T90" fmla="*/ 529 w 1697"/>
                <a:gd name="T91" fmla="*/ 1245 h 1410"/>
                <a:gd name="T92" fmla="*/ 676 w 1697"/>
                <a:gd name="T93" fmla="*/ 1273 h 1410"/>
                <a:gd name="T94" fmla="*/ 706 w 1697"/>
                <a:gd name="T95" fmla="*/ 1305 h 1410"/>
                <a:gd name="T96" fmla="*/ 798 w 1697"/>
                <a:gd name="T97" fmla="*/ 1384 h 1410"/>
                <a:gd name="T98" fmla="*/ 912 w 1697"/>
                <a:gd name="T99" fmla="*/ 1321 h 1410"/>
                <a:gd name="T100" fmla="*/ 889 w 1697"/>
                <a:gd name="T101" fmla="*/ 1187 h 1410"/>
                <a:gd name="T102" fmla="*/ 1528 w 1697"/>
                <a:gd name="T103" fmla="*/ 653 h 1410"/>
                <a:gd name="T104" fmla="*/ 1609 w 1697"/>
                <a:gd name="T105" fmla="*/ 462 h 1410"/>
                <a:gd name="T106" fmla="*/ 1669 w 1697"/>
                <a:gd name="T107" fmla="*/ 255 h 1410"/>
                <a:gd name="T108" fmla="*/ 1275 w 1697"/>
                <a:gd name="T109" fmla="*/ 61 h 1410"/>
                <a:gd name="T110" fmla="*/ 1012 w 1697"/>
                <a:gd name="T111" fmla="*/ 63 h 1410"/>
                <a:gd name="T112" fmla="*/ 492 w 1697"/>
                <a:gd name="T113" fmla="*/ 365 h 1410"/>
                <a:gd name="T114" fmla="*/ 529 w 1697"/>
                <a:gd name="T115" fmla="*/ 499 h 1410"/>
                <a:gd name="T116" fmla="*/ 899 w 1697"/>
                <a:gd name="T117" fmla="*/ 328 h 1410"/>
                <a:gd name="T118" fmla="*/ 1052 w 1697"/>
                <a:gd name="T119" fmla="*/ 355 h 1410"/>
                <a:gd name="T120" fmla="*/ 1177 w 1697"/>
                <a:gd name="T121" fmla="*/ 377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7" h="1410">
                  <a:moveTo>
                    <a:pt x="1105" y="420"/>
                  </a:moveTo>
                  <a:lnTo>
                    <a:pt x="1105" y="420"/>
                  </a:lnTo>
                  <a:lnTo>
                    <a:pt x="1258" y="558"/>
                  </a:lnTo>
                  <a:lnTo>
                    <a:pt x="1333" y="627"/>
                  </a:lnTo>
                  <a:lnTo>
                    <a:pt x="1409" y="699"/>
                  </a:lnTo>
                  <a:lnTo>
                    <a:pt x="1409" y="699"/>
                  </a:lnTo>
                  <a:lnTo>
                    <a:pt x="1419" y="706"/>
                  </a:lnTo>
                  <a:lnTo>
                    <a:pt x="1430" y="715"/>
                  </a:lnTo>
                  <a:lnTo>
                    <a:pt x="1486" y="766"/>
                  </a:lnTo>
                  <a:lnTo>
                    <a:pt x="1518" y="799"/>
                  </a:lnTo>
                  <a:lnTo>
                    <a:pt x="1518" y="799"/>
                  </a:lnTo>
                  <a:lnTo>
                    <a:pt x="1532" y="815"/>
                  </a:lnTo>
                  <a:lnTo>
                    <a:pt x="1542" y="831"/>
                  </a:lnTo>
                  <a:lnTo>
                    <a:pt x="1551" y="847"/>
                  </a:lnTo>
                  <a:lnTo>
                    <a:pt x="1556" y="864"/>
                  </a:lnTo>
                  <a:lnTo>
                    <a:pt x="1562" y="880"/>
                  </a:lnTo>
                  <a:lnTo>
                    <a:pt x="1562" y="898"/>
                  </a:lnTo>
                  <a:lnTo>
                    <a:pt x="1562" y="913"/>
                  </a:lnTo>
                  <a:lnTo>
                    <a:pt x="1560" y="931"/>
                  </a:lnTo>
                  <a:lnTo>
                    <a:pt x="1556" y="947"/>
                  </a:lnTo>
                  <a:lnTo>
                    <a:pt x="1549" y="963"/>
                  </a:lnTo>
                  <a:lnTo>
                    <a:pt x="1542" y="977"/>
                  </a:lnTo>
                  <a:lnTo>
                    <a:pt x="1534" y="991"/>
                  </a:lnTo>
                  <a:lnTo>
                    <a:pt x="1521" y="1003"/>
                  </a:lnTo>
                  <a:lnTo>
                    <a:pt x="1509" y="1013"/>
                  </a:lnTo>
                  <a:lnTo>
                    <a:pt x="1497" y="1022"/>
                  </a:lnTo>
                  <a:lnTo>
                    <a:pt x="1481" y="1029"/>
                  </a:lnTo>
                  <a:lnTo>
                    <a:pt x="1481" y="1029"/>
                  </a:lnTo>
                  <a:lnTo>
                    <a:pt x="1486" y="1047"/>
                  </a:lnTo>
                  <a:lnTo>
                    <a:pt x="1490" y="1064"/>
                  </a:lnTo>
                  <a:lnTo>
                    <a:pt x="1490" y="1080"/>
                  </a:lnTo>
                  <a:lnTo>
                    <a:pt x="1488" y="1096"/>
                  </a:lnTo>
                  <a:lnTo>
                    <a:pt x="1484" y="1112"/>
                  </a:lnTo>
                  <a:lnTo>
                    <a:pt x="1479" y="1126"/>
                  </a:lnTo>
                  <a:lnTo>
                    <a:pt x="1472" y="1140"/>
                  </a:lnTo>
                  <a:lnTo>
                    <a:pt x="1463" y="1152"/>
                  </a:lnTo>
                  <a:lnTo>
                    <a:pt x="1453" y="1163"/>
                  </a:lnTo>
                  <a:lnTo>
                    <a:pt x="1442" y="1173"/>
                  </a:lnTo>
                  <a:lnTo>
                    <a:pt x="1428" y="1182"/>
                  </a:lnTo>
                  <a:lnTo>
                    <a:pt x="1414" y="1191"/>
                  </a:lnTo>
                  <a:lnTo>
                    <a:pt x="1400" y="1196"/>
                  </a:lnTo>
                  <a:lnTo>
                    <a:pt x="1384" y="1200"/>
                  </a:lnTo>
                  <a:lnTo>
                    <a:pt x="1368" y="1201"/>
                  </a:lnTo>
                  <a:lnTo>
                    <a:pt x="1351" y="1201"/>
                  </a:lnTo>
                  <a:lnTo>
                    <a:pt x="1351" y="1201"/>
                  </a:lnTo>
                  <a:lnTo>
                    <a:pt x="1349" y="1215"/>
                  </a:lnTo>
                  <a:lnTo>
                    <a:pt x="1346" y="1230"/>
                  </a:lnTo>
                  <a:lnTo>
                    <a:pt x="1340" y="1242"/>
                  </a:lnTo>
                  <a:lnTo>
                    <a:pt x="1333" y="1254"/>
                  </a:lnTo>
                  <a:lnTo>
                    <a:pt x="1326" y="1265"/>
                  </a:lnTo>
                  <a:lnTo>
                    <a:pt x="1318" y="1273"/>
                  </a:lnTo>
                  <a:lnTo>
                    <a:pt x="1307" y="1284"/>
                  </a:lnTo>
                  <a:lnTo>
                    <a:pt x="1296" y="1291"/>
                  </a:lnTo>
                  <a:lnTo>
                    <a:pt x="1286" y="1298"/>
                  </a:lnTo>
                  <a:lnTo>
                    <a:pt x="1274" y="1303"/>
                  </a:lnTo>
                  <a:lnTo>
                    <a:pt x="1261" y="1309"/>
                  </a:lnTo>
                  <a:lnTo>
                    <a:pt x="1249" y="1312"/>
                  </a:lnTo>
                  <a:lnTo>
                    <a:pt x="1235" y="1314"/>
                  </a:lnTo>
                  <a:lnTo>
                    <a:pt x="1221" y="1314"/>
                  </a:lnTo>
                  <a:lnTo>
                    <a:pt x="1207" y="1312"/>
                  </a:lnTo>
                  <a:lnTo>
                    <a:pt x="1193" y="1310"/>
                  </a:lnTo>
                  <a:lnTo>
                    <a:pt x="1193" y="1310"/>
                  </a:lnTo>
                  <a:lnTo>
                    <a:pt x="1188" y="1326"/>
                  </a:lnTo>
                  <a:lnTo>
                    <a:pt x="1180" y="1342"/>
                  </a:lnTo>
                  <a:lnTo>
                    <a:pt x="1172" y="1356"/>
                  </a:lnTo>
                  <a:lnTo>
                    <a:pt x="1161" y="1368"/>
                  </a:lnTo>
                  <a:lnTo>
                    <a:pt x="1149" y="1381"/>
                  </a:lnTo>
                  <a:lnTo>
                    <a:pt x="1137" y="1389"/>
                  </a:lnTo>
                  <a:lnTo>
                    <a:pt x="1123" y="1396"/>
                  </a:lnTo>
                  <a:lnTo>
                    <a:pt x="1107" y="1403"/>
                  </a:lnTo>
                  <a:lnTo>
                    <a:pt x="1091" y="1407"/>
                  </a:lnTo>
                  <a:lnTo>
                    <a:pt x="1075" y="1410"/>
                  </a:lnTo>
                  <a:lnTo>
                    <a:pt x="1058" y="1410"/>
                  </a:lnTo>
                  <a:lnTo>
                    <a:pt x="1040" y="1409"/>
                  </a:lnTo>
                  <a:lnTo>
                    <a:pt x="1022" y="1407"/>
                  </a:lnTo>
                  <a:lnTo>
                    <a:pt x="1005" y="1402"/>
                  </a:lnTo>
                  <a:lnTo>
                    <a:pt x="989" y="1395"/>
                  </a:lnTo>
                  <a:lnTo>
                    <a:pt x="971" y="1386"/>
                  </a:lnTo>
                  <a:lnTo>
                    <a:pt x="959" y="1377"/>
                  </a:lnTo>
                  <a:lnTo>
                    <a:pt x="959" y="1377"/>
                  </a:lnTo>
                  <a:lnTo>
                    <a:pt x="971" y="1360"/>
                  </a:lnTo>
                  <a:lnTo>
                    <a:pt x="980" y="1340"/>
                  </a:lnTo>
                  <a:lnTo>
                    <a:pt x="987" y="1321"/>
                  </a:lnTo>
                  <a:lnTo>
                    <a:pt x="993" y="1300"/>
                  </a:lnTo>
                  <a:lnTo>
                    <a:pt x="993" y="1300"/>
                  </a:lnTo>
                  <a:lnTo>
                    <a:pt x="1010" y="1310"/>
                  </a:lnTo>
                  <a:lnTo>
                    <a:pt x="1028" y="1319"/>
                  </a:lnTo>
                  <a:lnTo>
                    <a:pt x="1036" y="1323"/>
                  </a:lnTo>
                  <a:lnTo>
                    <a:pt x="1045" y="1324"/>
                  </a:lnTo>
                  <a:lnTo>
                    <a:pt x="1054" y="1326"/>
                  </a:lnTo>
                  <a:lnTo>
                    <a:pt x="1065" y="1326"/>
                  </a:lnTo>
                  <a:lnTo>
                    <a:pt x="1065" y="1326"/>
                  </a:lnTo>
                  <a:lnTo>
                    <a:pt x="1080" y="1323"/>
                  </a:lnTo>
                  <a:lnTo>
                    <a:pt x="1093" y="1317"/>
                  </a:lnTo>
                  <a:lnTo>
                    <a:pt x="1098" y="1312"/>
                  </a:lnTo>
                  <a:lnTo>
                    <a:pt x="1103" y="1307"/>
                  </a:lnTo>
                  <a:lnTo>
                    <a:pt x="1107" y="1302"/>
                  </a:lnTo>
                  <a:lnTo>
                    <a:pt x="1110" y="1295"/>
                  </a:lnTo>
                  <a:lnTo>
                    <a:pt x="1110" y="1295"/>
                  </a:lnTo>
                  <a:lnTo>
                    <a:pt x="1112" y="1280"/>
                  </a:lnTo>
                  <a:lnTo>
                    <a:pt x="1108" y="1263"/>
                  </a:lnTo>
                  <a:lnTo>
                    <a:pt x="1000" y="1175"/>
                  </a:lnTo>
                  <a:lnTo>
                    <a:pt x="1000" y="1175"/>
                  </a:lnTo>
                  <a:lnTo>
                    <a:pt x="994" y="1170"/>
                  </a:lnTo>
                  <a:lnTo>
                    <a:pt x="989" y="1163"/>
                  </a:lnTo>
                  <a:lnTo>
                    <a:pt x="985" y="1156"/>
                  </a:lnTo>
                  <a:lnTo>
                    <a:pt x="984" y="1147"/>
                  </a:lnTo>
                  <a:lnTo>
                    <a:pt x="984" y="1140"/>
                  </a:lnTo>
                  <a:lnTo>
                    <a:pt x="985" y="1131"/>
                  </a:lnTo>
                  <a:lnTo>
                    <a:pt x="989" y="1124"/>
                  </a:lnTo>
                  <a:lnTo>
                    <a:pt x="993" y="1117"/>
                  </a:lnTo>
                  <a:lnTo>
                    <a:pt x="993" y="1117"/>
                  </a:lnTo>
                  <a:lnTo>
                    <a:pt x="1000" y="1110"/>
                  </a:lnTo>
                  <a:lnTo>
                    <a:pt x="1007" y="1107"/>
                  </a:lnTo>
                  <a:lnTo>
                    <a:pt x="1014" y="1103"/>
                  </a:lnTo>
                  <a:lnTo>
                    <a:pt x="1021" y="1101"/>
                  </a:lnTo>
                  <a:lnTo>
                    <a:pt x="1029" y="1101"/>
                  </a:lnTo>
                  <a:lnTo>
                    <a:pt x="1036" y="1103"/>
                  </a:lnTo>
                  <a:lnTo>
                    <a:pt x="1045" y="1105"/>
                  </a:lnTo>
                  <a:lnTo>
                    <a:pt x="1052" y="1110"/>
                  </a:lnTo>
                  <a:lnTo>
                    <a:pt x="1172" y="1205"/>
                  </a:lnTo>
                  <a:lnTo>
                    <a:pt x="1172" y="1205"/>
                  </a:lnTo>
                  <a:lnTo>
                    <a:pt x="1182" y="1214"/>
                  </a:lnTo>
                  <a:lnTo>
                    <a:pt x="1193" y="1221"/>
                  </a:lnTo>
                  <a:lnTo>
                    <a:pt x="1205" y="1226"/>
                  </a:lnTo>
                  <a:lnTo>
                    <a:pt x="1216" y="1228"/>
                  </a:lnTo>
                  <a:lnTo>
                    <a:pt x="1224" y="1230"/>
                  </a:lnTo>
                  <a:lnTo>
                    <a:pt x="1235" y="1228"/>
                  </a:lnTo>
                  <a:lnTo>
                    <a:pt x="1245" y="1224"/>
                  </a:lnTo>
                  <a:lnTo>
                    <a:pt x="1254" y="1219"/>
                  </a:lnTo>
                  <a:lnTo>
                    <a:pt x="1254" y="1219"/>
                  </a:lnTo>
                  <a:lnTo>
                    <a:pt x="1261" y="1210"/>
                  </a:lnTo>
                  <a:lnTo>
                    <a:pt x="1267" y="1201"/>
                  </a:lnTo>
                  <a:lnTo>
                    <a:pt x="1267" y="1201"/>
                  </a:lnTo>
                  <a:lnTo>
                    <a:pt x="1268" y="1191"/>
                  </a:lnTo>
                  <a:lnTo>
                    <a:pt x="1270" y="1180"/>
                  </a:lnTo>
                  <a:lnTo>
                    <a:pt x="1270" y="1175"/>
                  </a:lnTo>
                  <a:lnTo>
                    <a:pt x="1268" y="1170"/>
                  </a:lnTo>
                  <a:lnTo>
                    <a:pt x="1265" y="1166"/>
                  </a:lnTo>
                  <a:lnTo>
                    <a:pt x="1261" y="1161"/>
                  </a:lnTo>
                  <a:lnTo>
                    <a:pt x="1119" y="1050"/>
                  </a:lnTo>
                  <a:lnTo>
                    <a:pt x="1119" y="1050"/>
                  </a:lnTo>
                  <a:lnTo>
                    <a:pt x="1114" y="1045"/>
                  </a:lnTo>
                  <a:lnTo>
                    <a:pt x="1108" y="1038"/>
                  </a:lnTo>
                  <a:lnTo>
                    <a:pt x="1105" y="1031"/>
                  </a:lnTo>
                  <a:lnTo>
                    <a:pt x="1103" y="1022"/>
                  </a:lnTo>
                  <a:lnTo>
                    <a:pt x="1103" y="1015"/>
                  </a:lnTo>
                  <a:lnTo>
                    <a:pt x="1105" y="1006"/>
                  </a:lnTo>
                  <a:lnTo>
                    <a:pt x="1108" y="999"/>
                  </a:lnTo>
                  <a:lnTo>
                    <a:pt x="1112" y="992"/>
                  </a:lnTo>
                  <a:lnTo>
                    <a:pt x="1112" y="992"/>
                  </a:lnTo>
                  <a:lnTo>
                    <a:pt x="1119" y="985"/>
                  </a:lnTo>
                  <a:lnTo>
                    <a:pt x="1126" y="982"/>
                  </a:lnTo>
                  <a:lnTo>
                    <a:pt x="1133" y="978"/>
                  </a:lnTo>
                  <a:lnTo>
                    <a:pt x="1140" y="977"/>
                  </a:lnTo>
                  <a:lnTo>
                    <a:pt x="1149" y="977"/>
                  </a:lnTo>
                  <a:lnTo>
                    <a:pt x="1156" y="977"/>
                  </a:lnTo>
                  <a:lnTo>
                    <a:pt x="1165" y="980"/>
                  </a:lnTo>
                  <a:lnTo>
                    <a:pt x="1172" y="985"/>
                  </a:lnTo>
                  <a:lnTo>
                    <a:pt x="1319" y="1101"/>
                  </a:lnTo>
                  <a:lnTo>
                    <a:pt x="1319" y="1101"/>
                  </a:lnTo>
                  <a:lnTo>
                    <a:pt x="1323" y="1103"/>
                  </a:lnTo>
                  <a:lnTo>
                    <a:pt x="1323" y="1103"/>
                  </a:lnTo>
                  <a:lnTo>
                    <a:pt x="1332" y="1110"/>
                  </a:lnTo>
                  <a:lnTo>
                    <a:pt x="1342" y="1115"/>
                  </a:lnTo>
                  <a:lnTo>
                    <a:pt x="1353" y="1117"/>
                  </a:lnTo>
                  <a:lnTo>
                    <a:pt x="1361" y="1119"/>
                  </a:lnTo>
                  <a:lnTo>
                    <a:pt x="1372" y="1117"/>
                  </a:lnTo>
                  <a:lnTo>
                    <a:pt x="1381" y="1114"/>
                  </a:lnTo>
                  <a:lnTo>
                    <a:pt x="1388" y="1108"/>
                  </a:lnTo>
                  <a:lnTo>
                    <a:pt x="1395" y="1103"/>
                  </a:lnTo>
                  <a:lnTo>
                    <a:pt x="1400" y="1094"/>
                  </a:lnTo>
                  <a:lnTo>
                    <a:pt x="1404" y="1085"/>
                  </a:lnTo>
                  <a:lnTo>
                    <a:pt x="1405" y="1077"/>
                  </a:lnTo>
                  <a:lnTo>
                    <a:pt x="1404" y="1066"/>
                  </a:lnTo>
                  <a:lnTo>
                    <a:pt x="1400" y="1056"/>
                  </a:lnTo>
                  <a:lnTo>
                    <a:pt x="1395" y="1043"/>
                  </a:lnTo>
                  <a:lnTo>
                    <a:pt x="1384" y="1033"/>
                  </a:lnTo>
                  <a:lnTo>
                    <a:pt x="1372" y="1020"/>
                  </a:lnTo>
                  <a:lnTo>
                    <a:pt x="1216" y="903"/>
                  </a:lnTo>
                  <a:lnTo>
                    <a:pt x="1216" y="903"/>
                  </a:lnTo>
                  <a:lnTo>
                    <a:pt x="1209" y="898"/>
                  </a:lnTo>
                  <a:lnTo>
                    <a:pt x="1205" y="890"/>
                  </a:lnTo>
                  <a:lnTo>
                    <a:pt x="1202" y="883"/>
                  </a:lnTo>
                  <a:lnTo>
                    <a:pt x="1200" y="875"/>
                  </a:lnTo>
                  <a:lnTo>
                    <a:pt x="1200" y="868"/>
                  </a:lnTo>
                  <a:lnTo>
                    <a:pt x="1200" y="859"/>
                  </a:lnTo>
                  <a:lnTo>
                    <a:pt x="1203" y="852"/>
                  </a:lnTo>
                  <a:lnTo>
                    <a:pt x="1207" y="845"/>
                  </a:lnTo>
                  <a:lnTo>
                    <a:pt x="1207" y="845"/>
                  </a:lnTo>
                  <a:lnTo>
                    <a:pt x="1214" y="838"/>
                  </a:lnTo>
                  <a:lnTo>
                    <a:pt x="1219" y="832"/>
                  </a:lnTo>
                  <a:lnTo>
                    <a:pt x="1228" y="829"/>
                  </a:lnTo>
                  <a:lnTo>
                    <a:pt x="1235" y="827"/>
                  </a:lnTo>
                  <a:lnTo>
                    <a:pt x="1244" y="827"/>
                  </a:lnTo>
                  <a:lnTo>
                    <a:pt x="1251" y="829"/>
                  </a:lnTo>
                  <a:lnTo>
                    <a:pt x="1260" y="831"/>
                  </a:lnTo>
                  <a:lnTo>
                    <a:pt x="1267" y="836"/>
                  </a:lnTo>
                  <a:lnTo>
                    <a:pt x="1421" y="952"/>
                  </a:lnTo>
                  <a:lnTo>
                    <a:pt x="1421" y="952"/>
                  </a:lnTo>
                  <a:lnTo>
                    <a:pt x="1428" y="955"/>
                  </a:lnTo>
                  <a:lnTo>
                    <a:pt x="1433" y="955"/>
                  </a:lnTo>
                  <a:lnTo>
                    <a:pt x="1441" y="955"/>
                  </a:lnTo>
                  <a:lnTo>
                    <a:pt x="1446" y="954"/>
                  </a:lnTo>
                  <a:lnTo>
                    <a:pt x="1453" y="950"/>
                  </a:lnTo>
                  <a:lnTo>
                    <a:pt x="1458" y="947"/>
                  </a:lnTo>
                  <a:lnTo>
                    <a:pt x="1469" y="936"/>
                  </a:lnTo>
                  <a:lnTo>
                    <a:pt x="1469" y="936"/>
                  </a:lnTo>
                  <a:lnTo>
                    <a:pt x="1474" y="927"/>
                  </a:lnTo>
                  <a:lnTo>
                    <a:pt x="1477" y="917"/>
                  </a:lnTo>
                  <a:lnTo>
                    <a:pt x="1479" y="908"/>
                  </a:lnTo>
                  <a:lnTo>
                    <a:pt x="1479" y="898"/>
                  </a:lnTo>
                  <a:lnTo>
                    <a:pt x="1476" y="887"/>
                  </a:lnTo>
                  <a:lnTo>
                    <a:pt x="1472" y="876"/>
                  </a:lnTo>
                  <a:lnTo>
                    <a:pt x="1467" y="868"/>
                  </a:lnTo>
                  <a:lnTo>
                    <a:pt x="1458" y="859"/>
                  </a:lnTo>
                  <a:lnTo>
                    <a:pt x="1426" y="825"/>
                  </a:lnTo>
                  <a:lnTo>
                    <a:pt x="1012" y="448"/>
                  </a:lnTo>
                  <a:lnTo>
                    <a:pt x="1012" y="448"/>
                  </a:lnTo>
                  <a:lnTo>
                    <a:pt x="1008" y="444"/>
                  </a:lnTo>
                  <a:lnTo>
                    <a:pt x="1008" y="441"/>
                  </a:lnTo>
                  <a:lnTo>
                    <a:pt x="1007" y="437"/>
                  </a:lnTo>
                  <a:lnTo>
                    <a:pt x="1008" y="432"/>
                  </a:lnTo>
                  <a:lnTo>
                    <a:pt x="1010" y="428"/>
                  </a:lnTo>
                  <a:lnTo>
                    <a:pt x="1014" y="427"/>
                  </a:lnTo>
                  <a:lnTo>
                    <a:pt x="1017" y="425"/>
                  </a:lnTo>
                  <a:lnTo>
                    <a:pt x="1022" y="425"/>
                  </a:lnTo>
                  <a:lnTo>
                    <a:pt x="1022" y="425"/>
                  </a:lnTo>
                  <a:lnTo>
                    <a:pt x="1042" y="425"/>
                  </a:lnTo>
                  <a:lnTo>
                    <a:pt x="1061" y="423"/>
                  </a:lnTo>
                  <a:lnTo>
                    <a:pt x="1079" y="421"/>
                  </a:lnTo>
                  <a:lnTo>
                    <a:pt x="1098" y="420"/>
                  </a:lnTo>
                  <a:lnTo>
                    <a:pt x="1098" y="420"/>
                  </a:lnTo>
                  <a:lnTo>
                    <a:pt x="1105" y="420"/>
                  </a:lnTo>
                  <a:lnTo>
                    <a:pt x="1105" y="420"/>
                  </a:lnTo>
                  <a:close/>
                  <a:moveTo>
                    <a:pt x="190" y="771"/>
                  </a:moveTo>
                  <a:lnTo>
                    <a:pt x="190" y="771"/>
                  </a:lnTo>
                  <a:lnTo>
                    <a:pt x="176" y="748"/>
                  </a:lnTo>
                  <a:lnTo>
                    <a:pt x="165" y="725"/>
                  </a:lnTo>
                  <a:lnTo>
                    <a:pt x="156" y="701"/>
                  </a:lnTo>
                  <a:lnTo>
                    <a:pt x="149" y="674"/>
                  </a:lnTo>
                  <a:lnTo>
                    <a:pt x="142" y="648"/>
                  </a:lnTo>
                  <a:lnTo>
                    <a:pt x="139" y="622"/>
                  </a:lnTo>
                  <a:lnTo>
                    <a:pt x="132" y="565"/>
                  </a:lnTo>
                  <a:lnTo>
                    <a:pt x="79" y="516"/>
                  </a:lnTo>
                  <a:lnTo>
                    <a:pt x="79" y="516"/>
                  </a:lnTo>
                  <a:lnTo>
                    <a:pt x="49" y="485"/>
                  </a:lnTo>
                  <a:lnTo>
                    <a:pt x="35" y="469"/>
                  </a:lnTo>
                  <a:lnTo>
                    <a:pt x="24" y="453"/>
                  </a:lnTo>
                  <a:lnTo>
                    <a:pt x="14" y="437"/>
                  </a:lnTo>
                  <a:lnTo>
                    <a:pt x="7" y="418"/>
                  </a:lnTo>
                  <a:lnTo>
                    <a:pt x="2" y="399"/>
                  </a:lnTo>
                  <a:lnTo>
                    <a:pt x="0" y="376"/>
                  </a:lnTo>
                  <a:lnTo>
                    <a:pt x="0" y="376"/>
                  </a:lnTo>
                  <a:lnTo>
                    <a:pt x="2" y="363"/>
                  </a:lnTo>
                  <a:lnTo>
                    <a:pt x="3" y="351"/>
                  </a:lnTo>
                  <a:lnTo>
                    <a:pt x="5" y="339"/>
                  </a:lnTo>
                  <a:lnTo>
                    <a:pt x="10" y="328"/>
                  </a:lnTo>
                  <a:lnTo>
                    <a:pt x="16" y="316"/>
                  </a:lnTo>
                  <a:lnTo>
                    <a:pt x="21" y="305"/>
                  </a:lnTo>
                  <a:lnTo>
                    <a:pt x="28" y="295"/>
                  </a:lnTo>
                  <a:lnTo>
                    <a:pt x="37" y="284"/>
                  </a:lnTo>
                  <a:lnTo>
                    <a:pt x="256" y="47"/>
                  </a:lnTo>
                  <a:lnTo>
                    <a:pt x="256" y="47"/>
                  </a:lnTo>
                  <a:lnTo>
                    <a:pt x="265" y="37"/>
                  </a:lnTo>
                  <a:lnTo>
                    <a:pt x="276" y="30"/>
                  </a:lnTo>
                  <a:lnTo>
                    <a:pt x="286" y="23"/>
                  </a:lnTo>
                  <a:lnTo>
                    <a:pt x="299" y="16"/>
                  </a:lnTo>
                  <a:lnTo>
                    <a:pt x="309" y="10"/>
                  </a:lnTo>
                  <a:lnTo>
                    <a:pt x="321" y="7"/>
                  </a:lnTo>
                  <a:lnTo>
                    <a:pt x="334" y="3"/>
                  </a:lnTo>
                  <a:lnTo>
                    <a:pt x="346" y="2"/>
                  </a:lnTo>
                  <a:lnTo>
                    <a:pt x="358" y="2"/>
                  </a:lnTo>
                  <a:lnTo>
                    <a:pt x="371" y="2"/>
                  </a:lnTo>
                  <a:lnTo>
                    <a:pt x="383" y="3"/>
                  </a:lnTo>
                  <a:lnTo>
                    <a:pt x="395" y="7"/>
                  </a:lnTo>
                  <a:lnTo>
                    <a:pt x="407" y="10"/>
                  </a:lnTo>
                  <a:lnTo>
                    <a:pt x="420" y="16"/>
                  </a:lnTo>
                  <a:lnTo>
                    <a:pt x="430" y="23"/>
                  </a:lnTo>
                  <a:lnTo>
                    <a:pt x="441" y="30"/>
                  </a:lnTo>
                  <a:lnTo>
                    <a:pt x="441" y="30"/>
                  </a:lnTo>
                  <a:lnTo>
                    <a:pt x="464" y="47"/>
                  </a:lnTo>
                  <a:lnTo>
                    <a:pt x="485" y="61"/>
                  </a:lnTo>
                  <a:lnTo>
                    <a:pt x="506" y="75"/>
                  </a:lnTo>
                  <a:lnTo>
                    <a:pt x="534" y="88"/>
                  </a:lnTo>
                  <a:lnTo>
                    <a:pt x="534" y="88"/>
                  </a:lnTo>
                  <a:lnTo>
                    <a:pt x="553" y="95"/>
                  </a:lnTo>
                  <a:lnTo>
                    <a:pt x="564" y="96"/>
                  </a:lnTo>
                  <a:lnTo>
                    <a:pt x="564" y="96"/>
                  </a:lnTo>
                  <a:lnTo>
                    <a:pt x="588" y="91"/>
                  </a:lnTo>
                  <a:lnTo>
                    <a:pt x="613" y="86"/>
                  </a:lnTo>
                  <a:lnTo>
                    <a:pt x="666" y="74"/>
                  </a:lnTo>
                  <a:lnTo>
                    <a:pt x="692" y="68"/>
                  </a:lnTo>
                  <a:lnTo>
                    <a:pt x="720" y="63"/>
                  </a:lnTo>
                  <a:lnTo>
                    <a:pt x="747" y="60"/>
                  </a:lnTo>
                  <a:lnTo>
                    <a:pt x="775" y="60"/>
                  </a:lnTo>
                  <a:lnTo>
                    <a:pt x="775" y="60"/>
                  </a:lnTo>
                  <a:lnTo>
                    <a:pt x="740" y="84"/>
                  </a:lnTo>
                  <a:lnTo>
                    <a:pt x="692" y="121"/>
                  </a:lnTo>
                  <a:lnTo>
                    <a:pt x="629" y="168"/>
                  </a:lnTo>
                  <a:lnTo>
                    <a:pt x="629" y="168"/>
                  </a:lnTo>
                  <a:lnTo>
                    <a:pt x="601" y="175"/>
                  </a:lnTo>
                  <a:lnTo>
                    <a:pt x="574" y="179"/>
                  </a:lnTo>
                  <a:lnTo>
                    <a:pt x="574" y="179"/>
                  </a:lnTo>
                  <a:lnTo>
                    <a:pt x="559" y="179"/>
                  </a:lnTo>
                  <a:lnTo>
                    <a:pt x="539" y="177"/>
                  </a:lnTo>
                  <a:lnTo>
                    <a:pt x="520" y="172"/>
                  </a:lnTo>
                  <a:lnTo>
                    <a:pt x="499" y="165"/>
                  </a:lnTo>
                  <a:lnTo>
                    <a:pt x="480" y="156"/>
                  </a:lnTo>
                  <a:lnTo>
                    <a:pt x="462" y="147"/>
                  </a:lnTo>
                  <a:lnTo>
                    <a:pt x="446" y="137"/>
                  </a:lnTo>
                  <a:lnTo>
                    <a:pt x="432" y="130"/>
                  </a:lnTo>
                  <a:lnTo>
                    <a:pt x="390" y="96"/>
                  </a:lnTo>
                  <a:lnTo>
                    <a:pt x="390" y="96"/>
                  </a:lnTo>
                  <a:lnTo>
                    <a:pt x="381" y="91"/>
                  </a:lnTo>
                  <a:lnTo>
                    <a:pt x="372" y="88"/>
                  </a:lnTo>
                  <a:lnTo>
                    <a:pt x="364" y="86"/>
                  </a:lnTo>
                  <a:lnTo>
                    <a:pt x="353" y="86"/>
                  </a:lnTo>
                  <a:lnTo>
                    <a:pt x="344" y="88"/>
                  </a:lnTo>
                  <a:lnTo>
                    <a:pt x="335" y="91"/>
                  </a:lnTo>
                  <a:lnTo>
                    <a:pt x="327" y="96"/>
                  </a:lnTo>
                  <a:lnTo>
                    <a:pt x="318" y="103"/>
                  </a:lnTo>
                  <a:lnTo>
                    <a:pt x="98" y="341"/>
                  </a:lnTo>
                  <a:lnTo>
                    <a:pt x="98" y="341"/>
                  </a:lnTo>
                  <a:lnTo>
                    <a:pt x="93" y="349"/>
                  </a:lnTo>
                  <a:lnTo>
                    <a:pt x="88" y="358"/>
                  </a:lnTo>
                  <a:lnTo>
                    <a:pt x="86" y="367"/>
                  </a:lnTo>
                  <a:lnTo>
                    <a:pt x="84" y="377"/>
                  </a:lnTo>
                  <a:lnTo>
                    <a:pt x="86" y="386"/>
                  </a:lnTo>
                  <a:lnTo>
                    <a:pt x="88" y="395"/>
                  </a:lnTo>
                  <a:lnTo>
                    <a:pt x="93" y="404"/>
                  </a:lnTo>
                  <a:lnTo>
                    <a:pt x="98" y="413"/>
                  </a:lnTo>
                  <a:lnTo>
                    <a:pt x="98" y="413"/>
                  </a:lnTo>
                  <a:lnTo>
                    <a:pt x="125" y="442"/>
                  </a:lnTo>
                  <a:lnTo>
                    <a:pt x="155" y="472"/>
                  </a:lnTo>
                  <a:lnTo>
                    <a:pt x="155" y="472"/>
                  </a:lnTo>
                  <a:lnTo>
                    <a:pt x="172" y="490"/>
                  </a:lnTo>
                  <a:lnTo>
                    <a:pt x="191" y="511"/>
                  </a:lnTo>
                  <a:lnTo>
                    <a:pt x="200" y="522"/>
                  </a:lnTo>
                  <a:lnTo>
                    <a:pt x="205" y="532"/>
                  </a:lnTo>
                  <a:lnTo>
                    <a:pt x="211" y="543"/>
                  </a:lnTo>
                  <a:lnTo>
                    <a:pt x="214" y="553"/>
                  </a:lnTo>
                  <a:lnTo>
                    <a:pt x="214" y="553"/>
                  </a:lnTo>
                  <a:lnTo>
                    <a:pt x="220" y="595"/>
                  </a:lnTo>
                  <a:lnTo>
                    <a:pt x="227" y="639"/>
                  </a:lnTo>
                  <a:lnTo>
                    <a:pt x="232" y="662"/>
                  </a:lnTo>
                  <a:lnTo>
                    <a:pt x="237" y="681"/>
                  </a:lnTo>
                  <a:lnTo>
                    <a:pt x="246" y="701"/>
                  </a:lnTo>
                  <a:lnTo>
                    <a:pt x="255" y="717"/>
                  </a:lnTo>
                  <a:lnTo>
                    <a:pt x="255" y="717"/>
                  </a:lnTo>
                  <a:lnTo>
                    <a:pt x="235" y="727"/>
                  </a:lnTo>
                  <a:lnTo>
                    <a:pt x="220" y="739"/>
                  </a:lnTo>
                  <a:lnTo>
                    <a:pt x="205" y="753"/>
                  </a:lnTo>
                  <a:lnTo>
                    <a:pt x="190" y="771"/>
                  </a:lnTo>
                  <a:lnTo>
                    <a:pt x="190" y="771"/>
                  </a:lnTo>
                  <a:close/>
                  <a:moveTo>
                    <a:pt x="889" y="1187"/>
                  </a:moveTo>
                  <a:lnTo>
                    <a:pt x="889" y="1187"/>
                  </a:lnTo>
                  <a:lnTo>
                    <a:pt x="875" y="1177"/>
                  </a:lnTo>
                  <a:lnTo>
                    <a:pt x="859" y="1170"/>
                  </a:lnTo>
                  <a:lnTo>
                    <a:pt x="843" y="1165"/>
                  </a:lnTo>
                  <a:lnTo>
                    <a:pt x="827" y="1161"/>
                  </a:lnTo>
                  <a:lnTo>
                    <a:pt x="810" y="1161"/>
                  </a:lnTo>
                  <a:lnTo>
                    <a:pt x="794" y="1165"/>
                  </a:lnTo>
                  <a:lnTo>
                    <a:pt x="778" y="1168"/>
                  </a:lnTo>
                  <a:lnTo>
                    <a:pt x="764" y="1177"/>
                  </a:lnTo>
                  <a:lnTo>
                    <a:pt x="764" y="1177"/>
                  </a:lnTo>
                  <a:lnTo>
                    <a:pt x="759" y="1177"/>
                  </a:lnTo>
                  <a:lnTo>
                    <a:pt x="755" y="1175"/>
                  </a:lnTo>
                  <a:lnTo>
                    <a:pt x="755" y="1175"/>
                  </a:lnTo>
                  <a:lnTo>
                    <a:pt x="754" y="1173"/>
                  </a:lnTo>
                  <a:lnTo>
                    <a:pt x="754" y="1168"/>
                  </a:lnTo>
                  <a:lnTo>
                    <a:pt x="754" y="1168"/>
                  </a:lnTo>
                  <a:lnTo>
                    <a:pt x="755" y="1156"/>
                  </a:lnTo>
                  <a:lnTo>
                    <a:pt x="755" y="1142"/>
                  </a:lnTo>
                  <a:lnTo>
                    <a:pt x="752" y="1128"/>
                  </a:lnTo>
                  <a:lnTo>
                    <a:pt x="748" y="1114"/>
                  </a:lnTo>
                  <a:lnTo>
                    <a:pt x="743" y="1101"/>
                  </a:lnTo>
                  <a:lnTo>
                    <a:pt x="736" y="1089"/>
                  </a:lnTo>
                  <a:lnTo>
                    <a:pt x="727" y="1077"/>
                  </a:lnTo>
                  <a:lnTo>
                    <a:pt x="718" y="1068"/>
                  </a:lnTo>
                  <a:lnTo>
                    <a:pt x="718" y="1068"/>
                  </a:lnTo>
                  <a:lnTo>
                    <a:pt x="718" y="1068"/>
                  </a:lnTo>
                  <a:lnTo>
                    <a:pt x="704" y="1057"/>
                  </a:lnTo>
                  <a:lnTo>
                    <a:pt x="689" y="1049"/>
                  </a:lnTo>
                  <a:lnTo>
                    <a:pt x="673" y="1045"/>
                  </a:lnTo>
                  <a:lnTo>
                    <a:pt x="655" y="1042"/>
                  </a:lnTo>
                  <a:lnTo>
                    <a:pt x="639" y="1042"/>
                  </a:lnTo>
                  <a:lnTo>
                    <a:pt x="624" y="1043"/>
                  </a:lnTo>
                  <a:lnTo>
                    <a:pt x="608" y="1049"/>
                  </a:lnTo>
                  <a:lnTo>
                    <a:pt x="592" y="1057"/>
                  </a:lnTo>
                  <a:lnTo>
                    <a:pt x="592" y="1057"/>
                  </a:lnTo>
                  <a:lnTo>
                    <a:pt x="588" y="1057"/>
                  </a:lnTo>
                  <a:lnTo>
                    <a:pt x="585" y="1056"/>
                  </a:lnTo>
                  <a:lnTo>
                    <a:pt x="585" y="1056"/>
                  </a:lnTo>
                  <a:lnTo>
                    <a:pt x="581" y="1054"/>
                  </a:lnTo>
                  <a:lnTo>
                    <a:pt x="581" y="1049"/>
                  </a:lnTo>
                  <a:lnTo>
                    <a:pt x="581" y="1049"/>
                  </a:lnTo>
                  <a:lnTo>
                    <a:pt x="583" y="1035"/>
                  </a:lnTo>
                  <a:lnTo>
                    <a:pt x="583" y="1022"/>
                  </a:lnTo>
                  <a:lnTo>
                    <a:pt x="581" y="1008"/>
                  </a:lnTo>
                  <a:lnTo>
                    <a:pt x="578" y="994"/>
                  </a:lnTo>
                  <a:lnTo>
                    <a:pt x="573" y="982"/>
                  </a:lnTo>
                  <a:lnTo>
                    <a:pt x="566" y="970"/>
                  </a:lnTo>
                  <a:lnTo>
                    <a:pt x="557" y="957"/>
                  </a:lnTo>
                  <a:lnTo>
                    <a:pt x="546" y="948"/>
                  </a:lnTo>
                  <a:lnTo>
                    <a:pt x="546" y="948"/>
                  </a:lnTo>
                  <a:lnTo>
                    <a:pt x="546" y="948"/>
                  </a:lnTo>
                  <a:lnTo>
                    <a:pt x="536" y="940"/>
                  </a:lnTo>
                  <a:lnTo>
                    <a:pt x="523" y="933"/>
                  </a:lnTo>
                  <a:lnTo>
                    <a:pt x="509" y="927"/>
                  </a:lnTo>
                  <a:lnTo>
                    <a:pt x="497" y="924"/>
                  </a:lnTo>
                  <a:lnTo>
                    <a:pt x="483" y="922"/>
                  </a:lnTo>
                  <a:lnTo>
                    <a:pt x="469" y="922"/>
                  </a:lnTo>
                  <a:lnTo>
                    <a:pt x="455" y="924"/>
                  </a:lnTo>
                  <a:lnTo>
                    <a:pt x="443" y="927"/>
                  </a:lnTo>
                  <a:lnTo>
                    <a:pt x="443" y="927"/>
                  </a:lnTo>
                  <a:lnTo>
                    <a:pt x="439" y="927"/>
                  </a:lnTo>
                  <a:lnTo>
                    <a:pt x="436" y="926"/>
                  </a:lnTo>
                  <a:lnTo>
                    <a:pt x="436" y="926"/>
                  </a:lnTo>
                  <a:lnTo>
                    <a:pt x="434" y="922"/>
                  </a:lnTo>
                  <a:lnTo>
                    <a:pt x="434" y="919"/>
                  </a:lnTo>
                  <a:lnTo>
                    <a:pt x="434" y="919"/>
                  </a:lnTo>
                  <a:lnTo>
                    <a:pt x="439" y="901"/>
                  </a:lnTo>
                  <a:lnTo>
                    <a:pt x="443" y="885"/>
                  </a:lnTo>
                  <a:lnTo>
                    <a:pt x="443" y="868"/>
                  </a:lnTo>
                  <a:lnTo>
                    <a:pt x="441" y="852"/>
                  </a:lnTo>
                  <a:lnTo>
                    <a:pt x="436" y="836"/>
                  </a:lnTo>
                  <a:lnTo>
                    <a:pt x="429" y="820"/>
                  </a:lnTo>
                  <a:lnTo>
                    <a:pt x="418" y="806"/>
                  </a:lnTo>
                  <a:lnTo>
                    <a:pt x="406" y="794"/>
                  </a:lnTo>
                  <a:lnTo>
                    <a:pt x="406" y="794"/>
                  </a:lnTo>
                  <a:lnTo>
                    <a:pt x="406" y="794"/>
                  </a:lnTo>
                  <a:lnTo>
                    <a:pt x="397" y="787"/>
                  </a:lnTo>
                  <a:lnTo>
                    <a:pt x="388" y="782"/>
                  </a:lnTo>
                  <a:lnTo>
                    <a:pt x="378" y="776"/>
                  </a:lnTo>
                  <a:lnTo>
                    <a:pt x="369" y="773"/>
                  </a:lnTo>
                  <a:lnTo>
                    <a:pt x="348" y="767"/>
                  </a:lnTo>
                  <a:lnTo>
                    <a:pt x="327" y="767"/>
                  </a:lnTo>
                  <a:lnTo>
                    <a:pt x="307" y="771"/>
                  </a:lnTo>
                  <a:lnTo>
                    <a:pt x="288" y="778"/>
                  </a:lnTo>
                  <a:lnTo>
                    <a:pt x="279" y="783"/>
                  </a:lnTo>
                  <a:lnTo>
                    <a:pt x="270" y="790"/>
                  </a:lnTo>
                  <a:lnTo>
                    <a:pt x="262" y="797"/>
                  </a:lnTo>
                  <a:lnTo>
                    <a:pt x="255" y="804"/>
                  </a:lnTo>
                  <a:lnTo>
                    <a:pt x="223" y="840"/>
                  </a:lnTo>
                  <a:lnTo>
                    <a:pt x="223" y="840"/>
                  </a:lnTo>
                  <a:lnTo>
                    <a:pt x="216" y="848"/>
                  </a:lnTo>
                  <a:lnTo>
                    <a:pt x="211" y="859"/>
                  </a:lnTo>
                  <a:lnTo>
                    <a:pt x="205" y="868"/>
                  </a:lnTo>
                  <a:lnTo>
                    <a:pt x="202" y="878"/>
                  </a:lnTo>
                  <a:lnTo>
                    <a:pt x="198" y="898"/>
                  </a:lnTo>
                  <a:lnTo>
                    <a:pt x="197" y="919"/>
                  </a:lnTo>
                  <a:lnTo>
                    <a:pt x="200" y="938"/>
                  </a:lnTo>
                  <a:lnTo>
                    <a:pt x="209" y="957"/>
                  </a:lnTo>
                  <a:lnTo>
                    <a:pt x="214" y="968"/>
                  </a:lnTo>
                  <a:lnTo>
                    <a:pt x="220" y="977"/>
                  </a:lnTo>
                  <a:lnTo>
                    <a:pt x="227" y="984"/>
                  </a:lnTo>
                  <a:lnTo>
                    <a:pt x="234" y="992"/>
                  </a:lnTo>
                  <a:lnTo>
                    <a:pt x="234" y="992"/>
                  </a:lnTo>
                  <a:lnTo>
                    <a:pt x="234" y="992"/>
                  </a:lnTo>
                  <a:lnTo>
                    <a:pt x="244" y="999"/>
                  </a:lnTo>
                  <a:lnTo>
                    <a:pt x="256" y="1006"/>
                  </a:lnTo>
                  <a:lnTo>
                    <a:pt x="269" y="1012"/>
                  </a:lnTo>
                  <a:lnTo>
                    <a:pt x="281" y="1015"/>
                  </a:lnTo>
                  <a:lnTo>
                    <a:pt x="293" y="1017"/>
                  </a:lnTo>
                  <a:lnTo>
                    <a:pt x="306" y="1017"/>
                  </a:lnTo>
                  <a:lnTo>
                    <a:pt x="318" y="1017"/>
                  </a:lnTo>
                  <a:lnTo>
                    <a:pt x="330" y="1015"/>
                  </a:lnTo>
                  <a:lnTo>
                    <a:pt x="330" y="1015"/>
                  </a:lnTo>
                  <a:lnTo>
                    <a:pt x="335" y="1015"/>
                  </a:lnTo>
                  <a:lnTo>
                    <a:pt x="339" y="1017"/>
                  </a:lnTo>
                  <a:lnTo>
                    <a:pt x="339" y="1017"/>
                  </a:lnTo>
                  <a:lnTo>
                    <a:pt x="339" y="1022"/>
                  </a:lnTo>
                  <a:lnTo>
                    <a:pt x="337" y="1026"/>
                  </a:lnTo>
                  <a:lnTo>
                    <a:pt x="337" y="1026"/>
                  </a:lnTo>
                  <a:lnTo>
                    <a:pt x="327" y="1043"/>
                  </a:lnTo>
                  <a:lnTo>
                    <a:pt x="320" y="1063"/>
                  </a:lnTo>
                  <a:lnTo>
                    <a:pt x="316" y="1082"/>
                  </a:lnTo>
                  <a:lnTo>
                    <a:pt x="316" y="1101"/>
                  </a:lnTo>
                  <a:lnTo>
                    <a:pt x="320" y="1121"/>
                  </a:lnTo>
                  <a:lnTo>
                    <a:pt x="327" y="1140"/>
                  </a:lnTo>
                  <a:lnTo>
                    <a:pt x="337" y="1158"/>
                  </a:lnTo>
                  <a:lnTo>
                    <a:pt x="353" y="1173"/>
                  </a:lnTo>
                  <a:lnTo>
                    <a:pt x="353" y="1173"/>
                  </a:lnTo>
                  <a:lnTo>
                    <a:pt x="353" y="1173"/>
                  </a:lnTo>
                  <a:lnTo>
                    <a:pt x="369" y="1184"/>
                  </a:lnTo>
                  <a:lnTo>
                    <a:pt x="388" y="1193"/>
                  </a:lnTo>
                  <a:lnTo>
                    <a:pt x="407" y="1198"/>
                  </a:lnTo>
                  <a:lnTo>
                    <a:pt x="427" y="1198"/>
                  </a:lnTo>
                  <a:lnTo>
                    <a:pt x="446" y="1196"/>
                  </a:lnTo>
                  <a:lnTo>
                    <a:pt x="465" y="1189"/>
                  </a:lnTo>
                  <a:lnTo>
                    <a:pt x="483" y="1180"/>
                  </a:lnTo>
                  <a:lnTo>
                    <a:pt x="499" y="1168"/>
                  </a:lnTo>
                  <a:lnTo>
                    <a:pt x="499" y="1168"/>
                  </a:lnTo>
                  <a:lnTo>
                    <a:pt x="502" y="1166"/>
                  </a:lnTo>
                  <a:lnTo>
                    <a:pt x="506" y="1166"/>
                  </a:lnTo>
                  <a:lnTo>
                    <a:pt x="506" y="1166"/>
                  </a:lnTo>
                  <a:lnTo>
                    <a:pt x="509" y="1170"/>
                  </a:lnTo>
                  <a:lnTo>
                    <a:pt x="509" y="1173"/>
                  </a:lnTo>
                  <a:lnTo>
                    <a:pt x="509" y="1173"/>
                  </a:lnTo>
                  <a:lnTo>
                    <a:pt x="509" y="1186"/>
                  </a:lnTo>
                  <a:lnTo>
                    <a:pt x="511" y="1198"/>
                  </a:lnTo>
                  <a:lnTo>
                    <a:pt x="513" y="1212"/>
                  </a:lnTo>
                  <a:lnTo>
                    <a:pt x="516" y="1223"/>
                  </a:lnTo>
                  <a:lnTo>
                    <a:pt x="522" y="1235"/>
                  </a:lnTo>
                  <a:lnTo>
                    <a:pt x="529" y="1245"/>
                  </a:lnTo>
                  <a:lnTo>
                    <a:pt x="537" y="1256"/>
                  </a:lnTo>
                  <a:lnTo>
                    <a:pt x="546" y="1266"/>
                  </a:lnTo>
                  <a:lnTo>
                    <a:pt x="546" y="1266"/>
                  </a:lnTo>
                  <a:lnTo>
                    <a:pt x="546" y="1266"/>
                  </a:lnTo>
                  <a:lnTo>
                    <a:pt x="564" y="1277"/>
                  </a:lnTo>
                  <a:lnTo>
                    <a:pt x="581" y="1286"/>
                  </a:lnTo>
                  <a:lnTo>
                    <a:pt x="601" y="1291"/>
                  </a:lnTo>
                  <a:lnTo>
                    <a:pt x="620" y="1291"/>
                  </a:lnTo>
                  <a:lnTo>
                    <a:pt x="639" y="1289"/>
                  </a:lnTo>
                  <a:lnTo>
                    <a:pt x="659" y="1282"/>
                  </a:lnTo>
                  <a:lnTo>
                    <a:pt x="676" y="1273"/>
                  </a:lnTo>
                  <a:lnTo>
                    <a:pt x="692" y="1261"/>
                  </a:lnTo>
                  <a:lnTo>
                    <a:pt x="692" y="1261"/>
                  </a:lnTo>
                  <a:lnTo>
                    <a:pt x="696" y="1259"/>
                  </a:lnTo>
                  <a:lnTo>
                    <a:pt x="699" y="1259"/>
                  </a:lnTo>
                  <a:lnTo>
                    <a:pt x="699" y="1259"/>
                  </a:lnTo>
                  <a:lnTo>
                    <a:pt x="703" y="1263"/>
                  </a:lnTo>
                  <a:lnTo>
                    <a:pt x="704" y="1266"/>
                  </a:lnTo>
                  <a:lnTo>
                    <a:pt x="704" y="1266"/>
                  </a:lnTo>
                  <a:lnTo>
                    <a:pt x="703" y="1279"/>
                  </a:lnTo>
                  <a:lnTo>
                    <a:pt x="704" y="1291"/>
                  </a:lnTo>
                  <a:lnTo>
                    <a:pt x="706" y="1305"/>
                  </a:lnTo>
                  <a:lnTo>
                    <a:pt x="711" y="1316"/>
                  </a:lnTo>
                  <a:lnTo>
                    <a:pt x="717" y="1328"/>
                  </a:lnTo>
                  <a:lnTo>
                    <a:pt x="722" y="1338"/>
                  </a:lnTo>
                  <a:lnTo>
                    <a:pt x="731" y="1349"/>
                  </a:lnTo>
                  <a:lnTo>
                    <a:pt x="741" y="1360"/>
                  </a:lnTo>
                  <a:lnTo>
                    <a:pt x="741" y="1360"/>
                  </a:lnTo>
                  <a:lnTo>
                    <a:pt x="748" y="1365"/>
                  </a:lnTo>
                  <a:lnTo>
                    <a:pt x="759" y="1372"/>
                  </a:lnTo>
                  <a:lnTo>
                    <a:pt x="768" y="1375"/>
                  </a:lnTo>
                  <a:lnTo>
                    <a:pt x="778" y="1379"/>
                  </a:lnTo>
                  <a:lnTo>
                    <a:pt x="798" y="1384"/>
                  </a:lnTo>
                  <a:lnTo>
                    <a:pt x="819" y="1384"/>
                  </a:lnTo>
                  <a:lnTo>
                    <a:pt x="840" y="1381"/>
                  </a:lnTo>
                  <a:lnTo>
                    <a:pt x="859" y="1374"/>
                  </a:lnTo>
                  <a:lnTo>
                    <a:pt x="868" y="1368"/>
                  </a:lnTo>
                  <a:lnTo>
                    <a:pt x="877" y="1363"/>
                  </a:lnTo>
                  <a:lnTo>
                    <a:pt x="884" y="1356"/>
                  </a:lnTo>
                  <a:lnTo>
                    <a:pt x="892" y="1347"/>
                  </a:lnTo>
                  <a:lnTo>
                    <a:pt x="899" y="1338"/>
                  </a:lnTo>
                  <a:lnTo>
                    <a:pt x="899" y="1338"/>
                  </a:lnTo>
                  <a:lnTo>
                    <a:pt x="906" y="1330"/>
                  </a:lnTo>
                  <a:lnTo>
                    <a:pt x="912" y="1321"/>
                  </a:lnTo>
                  <a:lnTo>
                    <a:pt x="917" y="1310"/>
                  </a:lnTo>
                  <a:lnTo>
                    <a:pt x="920" y="1302"/>
                  </a:lnTo>
                  <a:lnTo>
                    <a:pt x="926" y="1280"/>
                  </a:lnTo>
                  <a:lnTo>
                    <a:pt x="926" y="1261"/>
                  </a:lnTo>
                  <a:lnTo>
                    <a:pt x="922" y="1240"/>
                  </a:lnTo>
                  <a:lnTo>
                    <a:pt x="915" y="1221"/>
                  </a:lnTo>
                  <a:lnTo>
                    <a:pt x="910" y="1212"/>
                  </a:lnTo>
                  <a:lnTo>
                    <a:pt x="903" y="1203"/>
                  </a:lnTo>
                  <a:lnTo>
                    <a:pt x="896" y="1194"/>
                  </a:lnTo>
                  <a:lnTo>
                    <a:pt x="889" y="1187"/>
                  </a:lnTo>
                  <a:lnTo>
                    <a:pt x="889" y="1187"/>
                  </a:lnTo>
                  <a:close/>
                  <a:moveTo>
                    <a:pt x="1177" y="377"/>
                  </a:moveTo>
                  <a:lnTo>
                    <a:pt x="1177" y="377"/>
                  </a:lnTo>
                  <a:lnTo>
                    <a:pt x="1458" y="648"/>
                  </a:lnTo>
                  <a:lnTo>
                    <a:pt x="1458" y="648"/>
                  </a:lnTo>
                  <a:lnTo>
                    <a:pt x="1469" y="655"/>
                  </a:lnTo>
                  <a:lnTo>
                    <a:pt x="1479" y="660"/>
                  </a:lnTo>
                  <a:lnTo>
                    <a:pt x="1491" y="664"/>
                  </a:lnTo>
                  <a:lnTo>
                    <a:pt x="1506" y="662"/>
                  </a:lnTo>
                  <a:lnTo>
                    <a:pt x="1506" y="662"/>
                  </a:lnTo>
                  <a:lnTo>
                    <a:pt x="1518" y="659"/>
                  </a:lnTo>
                  <a:lnTo>
                    <a:pt x="1528" y="653"/>
                  </a:lnTo>
                  <a:lnTo>
                    <a:pt x="1539" y="645"/>
                  </a:lnTo>
                  <a:lnTo>
                    <a:pt x="1546" y="634"/>
                  </a:lnTo>
                  <a:lnTo>
                    <a:pt x="1546" y="634"/>
                  </a:lnTo>
                  <a:lnTo>
                    <a:pt x="1562" y="604"/>
                  </a:lnTo>
                  <a:lnTo>
                    <a:pt x="1574" y="572"/>
                  </a:lnTo>
                  <a:lnTo>
                    <a:pt x="1583" y="539"/>
                  </a:lnTo>
                  <a:lnTo>
                    <a:pt x="1592" y="504"/>
                  </a:lnTo>
                  <a:lnTo>
                    <a:pt x="1592" y="504"/>
                  </a:lnTo>
                  <a:lnTo>
                    <a:pt x="1595" y="488"/>
                  </a:lnTo>
                  <a:lnTo>
                    <a:pt x="1600" y="474"/>
                  </a:lnTo>
                  <a:lnTo>
                    <a:pt x="1609" y="462"/>
                  </a:lnTo>
                  <a:lnTo>
                    <a:pt x="1618" y="450"/>
                  </a:lnTo>
                  <a:lnTo>
                    <a:pt x="1667" y="397"/>
                  </a:lnTo>
                  <a:lnTo>
                    <a:pt x="1667" y="397"/>
                  </a:lnTo>
                  <a:lnTo>
                    <a:pt x="1681" y="381"/>
                  </a:lnTo>
                  <a:lnTo>
                    <a:pt x="1690" y="363"/>
                  </a:lnTo>
                  <a:lnTo>
                    <a:pt x="1695" y="344"/>
                  </a:lnTo>
                  <a:lnTo>
                    <a:pt x="1697" y="325"/>
                  </a:lnTo>
                  <a:lnTo>
                    <a:pt x="1695" y="307"/>
                  </a:lnTo>
                  <a:lnTo>
                    <a:pt x="1690" y="288"/>
                  </a:lnTo>
                  <a:lnTo>
                    <a:pt x="1681" y="270"/>
                  </a:lnTo>
                  <a:lnTo>
                    <a:pt x="1669" y="255"/>
                  </a:lnTo>
                  <a:lnTo>
                    <a:pt x="1467" y="33"/>
                  </a:lnTo>
                  <a:lnTo>
                    <a:pt x="1467" y="33"/>
                  </a:lnTo>
                  <a:lnTo>
                    <a:pt x="1451" y="19"/>
                  </a:lnTo>
                  <a:lnTo>
                    <a:pt x="1435" y="10"/>
                  </a:lnTo>
                  <a:lnTo>
                    <a:pt x="1416" y="3"/>
                  </a:lnTo>
                  <a:lnTo>
                    <a:pt x="1397" y="0"/>
                  </a:lnTo>
                  <a:lnTo>
                    <a:pt x="1377" y="0"/>
                  </a:lnTo>
                  <a:lnTo>
                    <a:pt x="1358" y="3"/>
                  </a:lnTo>
                  <a:lnTo>
                    <a:pt x="1340" y="10"/>
                  </a:lnTo>
                  <a:lnTo>
                    <a:pt x="1323" y="23"/>
                  </a:lnTo>
                  <a:lnTo>
                    <a:pt x="1275" y="61"/>
                  </a:lnTo>
                  <a:lnTo>
                    <a:pt x="1275" y="61"/>
                  </a:lnTo>
                  <a:lnTo>
                    <a:pt x="1258" y="72"/>
                  </a:lnTo>
                  <a:lnTo>
                    <a:pt x="1247" y="77"/>
                  </a:lnTo>
                  <a:lnTo>
                    <a:pt x="1238" y="81"/>
                  </a:lnTo>
                  <a:lnTo>
                    <a:pt x="1228" y="82"/>
                  </a:lnTo>
                  <a:lnTo>
                    <a:pt x="1217" y="84"/>
                  </a:lnTo>
                  <a:lnTo>
                    <a:pt x="1196" y="84"/>
                  </a:lnTo>
                  <a:lnTo>
                    <a:pt x="1196" y="84"/>
                  </a:lnTo>
                  <a:lnTo>
                    <a:pt x="1045" y="65"/>
                  </a:lnTo>
                  <a:lnTo>
                    <a:pt x="1045" y="65"/>
                  </a:lnTo>
                  <a:lnTo>
                    <a:pt x="1012" y="63"/>
                  </a:lnTo>
                  <a:lnTo>
                    <a:pt x="977" y="63"/>
                  </a:lnTo>
                  <a:lnTo>
                    <a:pt x="943" y="67"/>
                  </a:lnTo>
                  <a:lnTo>
                    <a:pt x="912" y="74"/>
                  </a:lnTo>
                  <a:lnTo>
                    <a:pt x="880" y="84"/>
                  </a:lnTo>
                  <a:lnTo>
                    <a:pt x="848" y="98"/>
                  </a:lnTo>
                  <a:lnTo>
                    <a:pt x="819" y="114"/>
                  </a:lnTo>
                  <a:lnTo>
                    <a:pt x="790" y="135"/>
                  </a:lnTo>
                  <a:lnTo>
                    <a:pt x="790" y="135"/>
                  </a:lnTo>
                  <a:lnTo>
                    <a:pt x="641" y="249"/>
                  </a:lnTo>
                  <a:lnTo>
                    <a:pt x="492" y="365"/>
                  </a:lnTo>
                  <a:lnTo>
                    <a:pt x="492" y="365"/>
                  </a:lnTo>
                  <a:lnTo>
                    <a:pt x="476" y="379"/>
                  </a:lnTo>
                  <a:lnTo>
                    <a:pt x="465" y="395"/>
                  </a:lnTo>
                  <a:lnTo>
                    <a:pt x="458" y="411"/>
                  </a:lnTo>
                  <a:lnTo>
                    <a:pt x="457" y="425"/>
                  </a:lnTo>
                  <a:lnTo>
                    <a:pt x="458" y="441"/>
                  </a:lnTo>
                  <a:lnTo>
                    <a:pt x="464" y="455"/>
                  </a:lnTo>
                  <a:lnTo>
                    <a:pt x="472" y="467"/>
                  </a:lnTo>
                  <a:lnTo>
                    <a:pt x="483" y="478"/>
                  </a:lnTo>
                  <a:lnTo>
                    <a:pt x="495" y="486"/>
                  </a:lnTo>
                  <a:lnTo>
                    <a:pt x="511" y="495"/>
                  </a:lnTo>
                  <a:lnTo>
                    <a:pt x="529" y="499"/>
                  </a:lnTo>
                  <a:lnTo>
                    <a:pt x="548" y="502"/>
                  </a:lnTo>
                  <a:lnTo>
                    <a:pt x="569" y="500"/>
                  </a:lnTo>
                  <a:lnTo>
                    <a:pt x="590" y="497"/>
                  </a:lnTo>
                  <a:lnTo>
                    <a:pt x="611" y="490"/>
                  </a:lnTo>
                  <a:lnTo>
                    <a:pt x="634" y="478"/>
                  </a:lnTo>
                  <a:lnTo>
                    <a:pt x="850" y="344"/>
                  </a:lnTo>
                  <a:lnTo>
                    <a:pt x="850" y="344"/>
                  </a:lnTo>
                  <a:lnTo>
                    <a:pt x="863" y="337"/>
                  </a:lnTo>
                  <a:lnTo>
                    <a:pt x="875" y="332"/>
                  </a:lnTo>
                  <a:lnTo>
                    <a:pt x="887" y="330"/>
                  </a:lnTo>
                  <a:lnTo>
                    <a:pt x="899" y="328"/>
                  </a:lnTo>
                  <a:lnTo>
                    <a:pt x="912" y="328"/>
                  </a:lnTo>
                  <a:lnTo>
                    <a:pt x="924" y="328"/>
                  </a:lnTo>
                  <a:lnTo>
                    <a:pt x="936" y="332"/>
                  </a:lnTo>
                  <a:lnTo>
                    <a:pt x="949" y="337"/>
                  </a:lnTo>
                  <a:lnTo>
                    <a:pt x="949" y="337"/>
                  </a:lnTo>
                  <a:lnTo>
                    <a:pt x="964" y="342"/>
                  </a:lnTo>
                  <a:lnTo>
                    <a:pt x="982" y="348"/>
                  </a:lnTo>
                  <a:lnTo>
                    <a:pt x="1000" y="351"/>
                  </a:lnTo>
                  <a:lnTo>
                    <a:pt x="1017" y="353"/>
                  </a:lnTo>
                  <a:lnTo>
                    <a:pt x="1035" y="355"/>
                  </a:lnTo>
                  <a:lnTo>
                    <a:pt x="1052" y="355"/>
                  </a:lnTo>
                  <a:lnTo>
                    <a:pt x="1070" y="353"/>
                  </a:lnTo>
                  <a:lnTo>
                    <a:pt x="1086" y="351"/>
                  </a:lnTo>
                  <a:lnTo>
                    <a:pt x="1086" y="351"/>
                  </a:lnTo>
                  <a:lnTo>
                    <a:pt x="1098" y="349"/>
                  </a:lnTo>
                  <a:lnTo>
                    <a:pt x="1110" y="349"/>
                  </a:lnTo>
                  <a:lnTo>
                    <a:pt x="1123" y="349"/>
                  </a:lnTo>
                  <a:lnTo>
                    <a:pt x="1135" y="353"/>
                  </a:lnTo>
                  <a:lnTo>
                    <a:pt x="1145" y="356"/>
                  </a:lnTo>
                  <a:lnTo>
                    <a:pt x="1156" y="363"/>
                  </a:lnTo>
                  <a:lnTo>
                    <a:pt x="1166" y="370"/>
                  </a:lnTo>
                  <a:lnTo>
                    <a:pt x="1177" y="377"/>
                  </a:lnTo>
                  <a:lnTo>
                    <a:pt x="1177" y="377"/>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bg1"/>
                </a:solidFill>
              </a:endParaRPr>
            </a:p>
          </p:txBody>
        </p:sp>
        <p:sp>
          <p:nvSpPr>
            <p:cNvPr id="40" name="Rectangle 3"/>
            <p:cNvSpPr txBox="1">
              <a:spLocks noChangeArrowheads="1"/>
            </p:cNvSpPr>
            <p:nvPr/>
          </p:nvSpPr>
          <p:spPr bwMode="auto">
            <a:xfrm>
              <a:off x="5476163" y="2901269"/>
              <a:ext cx="1235868" cy="32994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lnSpc>
                  <a:spcPct val="90000"/>
                </a:lnSpc>
              </a:pPr>
              <a:r>
                <a:rPr lang="en-US" altLang="ko-KR" sz="1800">
                  <a:solidFill>
                    <a:schemeClr val="bg1"/>
                  </a:solidFill>
                  <a:effectLst>
                    <a:innerShdw blurRad="50800" dist="38100" dir="16200000">
                      <a:prstClr val="black">
                        <a:alpha val="59000"/>
                      </a:prstClr>
                    </a:innerShdw>
                  </a:effectLst>
                  <a:latin typeface="Calibri" panose="020F0502020204030204" charset="0"/>
                </a:rPr>
                <a:t>添加标题</a:t>
              </a:r>
            </a:p>
          </p:txBody>
        </p:sp>
        <p:sp>
          <p:nvSpPr>
            <p:cNvPr id="14" name="Oval 58"/>
            <p:cNvSpPr/>
            <p:nvPr/>
          </p:nvSpPr>
          <p:spPr>
            <a:xfrm>
              <a:off x="5417318" y="2107372"/>
              <a:ext cx="1357364" cy="135736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grpSp>
      <p:grpSp>
        <p:nvGrpSpPr>
          <p:cNvPr id="15" name="Group 68"/>
          <p:cNvGrpSpPr/>
          <p:nvPr/>
        </p:nvGrpSpPr>
        <p:grpSpPr>
          <a:xfrm>
            <a:off x="7341208" y="2214428"/>
            <a:ext cx="1595649" cy="1595649"/>
            <a:chOff x="7301575" y="2018371"/>
            <a:chExt cx="1535366" cy="1535366"/>
          </a:xfrm>
        </p:grpSpPr>
        <p:sp>
          <p:nvSpPr>
            <p:cNvPr id="28" name="Oval 27"/>
            <p:cNvSpPr/>
            <p:nvPr/>
          </p:nvSpPr>
          <p:spPr>
            <a:xfrm>
              <a:off x="7301575" y="2018371"/>
              <a:ext cx="1535366" cy="1535366"/>
            </a:xfrm>
            <a:prstGeom prst="ellipse">
              <a:avLst/>
            </a:prstGeom>
            <a:solidFill>
              <a:srgbClr val="D6CF78"/>
            </a:solidFill>
            <a:ln w="15875">
              <a:gradFill flip="none" rotWithShape="1">
                <a:gsLst>
                  <a:gs pos="24000">
                    <a:srgbClr val="EBEBEB"/>
                  </a:gs>
                  <a:gs pos="0">
                    <a:schemeClr val="bg1"/>
                  </a:gs>
                  <a:gs pos="99000">
                    <a:srgbClr val="A77000">
                      <a:lumMod val="77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sp>
          <p:nvSpPr>
            <p:cNvPr id="23" name="Freeform 22"/>
            <p:cNvSpPr>
              <a:spLocks noEditPoints="1"/>
            </p:cNvSpPr>
            <p:nvPr/>
          </p:nvSpPr>
          <p:spPr bwMode="auto">
            <a:xfrm>
              <a:off x="7805060" y="2308580"/>
              <a:ext cx="528398" cy="528396"/>
            </a:xfrm>
            <a:custGeom>
              <a:avLst/>
              <a:gdLst>
                <a:gd name="T0" fmla="*/ 810 w 1799"/>
                <a:gd name="T1" fmla="*/ 30 h 1799"/>
                <a:gd name="T2" fmla="*/ 746 w 1799"/>
                <a:gd name="T3" fmla="*/ 134 h 1799"/>
                <a:gd name="T4" fmla="*/ 764 w 1799"/>
                <a:gd name="T5" fmla="*/ 253 h 1799"/>
                <a:gd name="T6" fmla="*/ 857 w 1799"/>
                <a:gd name="T7" fmla="*/ 353 h 1799"/>
                <a:gd name="T8" fmla="*/ 964 w 1799"/>
                <a:gd name="T9" fmla="*/ 344 h 1799"/>
                <a:gd name="T10" fmla="*/ 1045 w 1799"/>
                <a:gd name="T11" fmla="*/ 230 h 1799"/>
                <a:gd name="T12" fmla="*/ 1047 w 1799"/>
                <a:gd name="T13" fmla="*/ 112 h 1799"/>
                <a:gd name="T14" fmla="*/ 971 w 1799"/>
                <a:gd name="T15" fmla="*/ 18 h 1799"/>
                <a:gd name="T16" fmla="*/ 1003 w 1799"/>
                <a:gd name="T17" fmla="*/ 430 h 1799"/>
                <a:gd name="T18" fmla="*/ 1154 w 1799"/>
                <a:gd name="T19" fmla="*/ 443 h 1799"/>
                <a:gd name="T20" fmla="*/ 1207 w 1799"/>
                <a:gd name="T21" fmla="*/ 495 h 1799"/>
                <a:gd name="T22" fmla="*/ 1221 w 1799"/>
                <a:gd name="T23" fmla="*/ 764 h 1799"/>
                <a:gd name="T24" fmla="*/ 604 w 1799"/>
                <a:gd name="T25" fmla="*/ 778 h 1799"/>
                <a:gd name="T26" fmla="*/ 566 w 1799"/>
                <a:gd name="T27" fmla="*/ 727 h 1799"/>
                <a:gd name="T28" fmla="*/ 606 w 1799"/>
                <a:gd name="T29" fmla="*/ 471 h 1799"/>
                <a:gd name="T30" fmla="*/ 778 w 1799"/>
                <a:gd name="T31" fmla="*/ 418 h 1799"/>
                <a:gd name="T32" fmla="*/ 318 w 1799"/>
                <a:gd name="T33" fmla="*/ 907 h 1799"/>
                <a:gd name="T34" fmla="*/ 214 w 1799"/>
                <a:gd name="T35" fmla="*/ 968 h 1799"/>
                <a:gd name="T36" fmla="*/ 181 w 1799"/>
                <a:gd name="T37" fmla="*/ 1072 h 1799"/>
                <a:gd name="T38" fmla="*/ 228 w 1799"/>
                <a:gd name="T39" fmla="*/ 1205 h 1799"/>
                <a:gd name="T40" fmla="*/ 339 w 1799"/>
                <a:gd name="T41" fmla="*/ 1268 h 1799"/>
                <a:gd name="T42" fmla="*/ 437 w 1799"/>
                <a:gd name="T43" fmla="*/ 1216 h 1799"/>
                <a:gd name="T44" fmla="*/ 492 w 1799"/>
                <a:gd name="T45" fmla="*/ 1084 h 1799"/>
                <a:gd name="T46" fmla="*/ 464 w 1799"/>
                <a:gd name="T47" fmla="*/ 975 h 1799"/>
                <a:gd name="T48" fmla="*/ 365 w 1799"/>
                <a:gd name="T49" fmla="*/ 908 h 1799"/>
                <a:gd name="T50" fmla="*/ 451 w 1799"/>
                <a:gd name="T51" fmla="*/ 1326 h 1799"/>
                <a:gd name="T52" fmla="*/ 623 w 1799"/>
                <a:gd name="T53" fmla="*/ 1369 h 1799"/>
                <a:gd name="T54" fmla="*/ 671 w 1799"/>
                <a:gd name="T55" fmla="*/ 1644 h 1799"/>
                <a:gd name="T56" fmla="*/ 652 w 1799"/>
                <a:gd name="T57" fmla="*/ 1787 h 1799"/>
                <a:gd name="T58" fmla="*/ 35 w 1799"/>
                <a:gd name="T59" fmla="*/ 1795 h 1799"/>
                <a:gd name="T60" fmla="*/ 2 w 1799"/>
                <a:gd name="T61" fmla="*/ 1716 h 1799"/>
                <a:gd name="T62" fmla="*/ 37 w 1799"/>
                <a:gd name="T63" fmla="*/ 1386 h 1799"/>
                <a:gd name="T64" fmla="*/ 205 w 1799"/>
                <a:gd name="T65" fmla="*/ 1325 h 1799"/>
                <a:gd name="T66" fmla="*/ 857 w 1799"/>
                <a:gd name="T67" fmla="*/ 907 h 1799"/>
                <a:gd name="T68" fmla="*/ 899 w 1799"/>
                <a:gd name="T69" fmla="*/ 864 h 1799"/>
                <a:gd name="T70" fmla="*/ 941 w 1799"/>
                <a:gd name="T71" fmla="*/ 898 h 1799"/>
                <a:gd name="T72" fmla="*/ 1122 w 1799"/>
                <a:gd name="T73" fmla="*/ 1202 h 1799"/>
                <a:gd name="T74" fmla="*/ 1101 w 1799"/>
                <a:gd name="T75" fmla="*/ 1251 h 1799"/>
                <a:gd name="T76" fmla="*/ 738 w 1799"/>
                <a:gd name="T77" fmla="*/ 1249 h 1799"/>
                <a:gd name="T78" fmla="*/ 680 w 1799"/>
                <a:gd name="T79" fmla="*/ 1233 h 1799"/>
                <a:gd name="T80" fmla="*/ 688 w 1799"/>
                <a:gd name="T81" fmla="*/ 1181 h 1799"/>
                <a:gd name="T82" fmla="*/ 1430 w 1799"/>
                <a:gd name="T83" fmla="*/ 910 h 1799"/>
                <a:gd name="T84" fmla="*/ 1333 w 1799"/>
                <a:gd name="T85" fmla="*/ 980 h 1799"/>
                <a:gd name="T86" fmla="*/ 1309 w 1799"/>
                <a:gd name="T87" fmla="*/ 1089 h 1799"/>
                <a:gd name="T88" fmla="*/ 1367 w 1799"/>
                <a:gd name="T89" fmla="*/ 1219 h 1799"/>
                <a:gd name="T90" fmla="*/ 1467 w 1799"/>
                <a:gd name="T91" fmla="*/ 1268 h 1799"/>
                <a:gd name="T92" fmla="*/ 1576 w 1799"/>
                <a:gd name="T93" fmla="*/ 1202 h 1799"/>
                <a:gd name="T94" fmla="*/ 1620 w 1799"/>
                <a:gd name="T95" fmla="*/ 1066 h 1799"/>
                <a:gd name="T96" fmla="*/ 1583 w 1799"/>
                <a:gd name="T97" fmla="*/ 963 h 1799"/>
                <a:gd name="T98" fmla="*/ 1477 w 1799"/>
                <a:gd name="T99" fmla="*/ 907 h 1799"/>
                <a:gd name="T100" fmla="*/ 1586 w 1799"/>
                <a:gd name="T101" fmla="*/ 1325 h 1799"/>
                <a:gd name="T102" fmla="*/ 1758 w 1799"/>
                <a:gd name="T103" fmla="*/ 1377 h 1799"/>
                <a:gd name="T104" fmla="*/ 1799 w 1799"/>
                <a:gd name="T105" fmla="*/ 1681 h 1799"/>
                <a:gd name="T106" fmla="*/ 1772 w 1799"/>
                <a:gd name="T107" fmla="*/ 1792 h 1799"/>
                <a:gd name="T108" fmla="*/ 1156 w 1799"/>
                <a:gd name="T109" fmla="*/ 1792 h 1799"/>
                <a:gd name="T110" fmla="*/ 1128 w 1799"/>
                <a:gd name="T111" fmla="*/ 1681 h 1799"/>
                <a:gd name="T112" fmla="*/ 1170 w 1799"/>
                <a:gd name="T113" fmla="*/ 1377 h 1799"/>
                <a:gd name="T114" fmla="*/ 1342 w 1799"/>
                <a:gd name="T115" fmla="*/ 1325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9" h="1799">
                  <a:moveTo>
                    <a:pt x="898" y="0"/>
                  </a:moveTo>
                  <a:lnTo>
                    <a:pt x="898" y="0"/>
                  </a:lnTo>
                  <a:lnTo>
                    <a:pt x="882" y="2"/>
                  </a:lnTo>
                  <a:lnTo>
                    <a:pt x="866" y="4"/>
                  </a:lnTo>
                  <a:lnTo>
                    <a:pt x="850" y="9"/>
                  </a:lnTo>
                  <a:lnTo>
                    <a:pt x="836" y="14"/>
                  </a:lnTo>
                  <a:lnTo>
                    <a:pt x="824" y="21"/>
                  </a:lnTo>
                  <a:lnTo>
                    <a:pt x="810" y="30"/>
                  </a:lnTo>
                  <a:lnTo>
                    <a:pt x="799" y="39"/>
                  </a:lnTo>
                  <a:lnTo>
                    <a:pt x="787" y="51"/>
                  </a:lnTo>
                  <a:lnTo>
                    <a:pt x="778" y="61"/>
                  </a:lnTo>
                  <a:lnTo>
                    <a:pt x="769" y="76"/>
                  </a:lnTo>
                  <a:lnTo>
                    <a:pt x="761" y="88"/>
                  </a:lnTo>
                  <a:lnTo>
                    <a:pt x="755" y="104"/>
                  </a:lnTo>
                  <a:lnTo>
                    <a:pt x="750" y="118"/>
                  </a:lnTo>
                  <a:lnTo>
                    <a:pt x="746" y="134"/>
                  </a:lnTo>
                  <a:lnTo>
                    <a:pt x="745" y="149"/>
                  </a:lnTo>
                  <a:lnTo>
                    <a:pt x="745" y="167"/>
                  </a:lnTo>
                  <a:lnTo>
                    <a:pt x="745" y="167"/>
                  </a:lnTo>
                  <a:lnTo>
                    <a:pt x="745" y="184"/>
                  </a:lnTo>
                  <a:lnTo>
                    <a:pt x="748" y="202"/>
                  </a:lnTo>
                  <a:lnTo>
                    <a:pt x="752" y="218"/>
                  </a:lnTo>
                  <a:lnTo>
                    <a:pt x="757" y="235"/>
                  </a:lnTo>
                  <a:lnTo>
                    <a:pt x="764" y="253"/>
                  </a:lnTo>
                  <a:lnTo>
                    <a:pt x="773" y="269"/>
                  </a:lnTo>
                  <a:lnTo>
                    <a:pt x="782" y="285"/>
                  </a:lnTo>
                  <a:lnTo>
                    <a:pt x="792" y="300"/>
                  </a:lnTo>
                  <a:lnTo>
                    <a:pt x="803" y="313"/>
                  </a:lnTo>
                  <a:lnTo>
                    <a:pt x="815" y="325"/>
                  </a:lnTo>
                  <a:lnTo>
                    <a:pt x="829" y="337"/>
                  </a:lnTo>
                  <a:lnTo>
                    <a:pt x="843" y="346"/>
                  </a:lnTo>
                  <a:lnTo>
                    <a:pt x="857" y="353"/>
                  </a:lnTo>
                  <a:lnTo>
                    <a:pt x="871" y="358"/>
                  </a:lnTo>
                  <a:lnTo>
                    <a:pt x="887" y="362"/>
                  </a:lnTo>
                  <a:lnTo>
                    <a:pt x="903" y="364"/>
                  </a:lnTo>
                  <a:lnTo>
                    <a:pt x="903" y="364"/>
                  </a:lnTo>
                  <a:lnTo>
                    <a:pt x="919" y="362"/>
                  </a:lnTo>
                  <a:lnTo>
                    <a:pt x="934" y="358"/>
                  </a:lnTo>
                  <a:lnTo>
                    <a:pt x="950" y="351"/>
                  </a:lnTo>
                  <a:lnTo>
                    <a:pt x="964" y="344"/>
                  </a:lnTo>
                  <a:lnTo>
                    <a:pt x="977" y="334"/>
                  </a:lnTo>
                  <a:lnTo>
                    <a:pt x="989" y="321"/>
                  </a:lnTo>
                  <a:lnTo>
                    <a:pt x="1001" y="309"/>
                  </a:lnTo>
                  <a:lnTo>
                    <a:pt x="1012" y="295"/>
                  </a:lnTo>
                  <a:lnTo>
                    <a:pt x="1022" y="279"/>
                  </a:lnTo>
                  <a:lnTo>
                    <a:pt x="1031" y="264"/>
                  </a:lnTo>
                  <a:lnTo>
                    <a:pt x="1038" y="248"/>
                  </a:lnTo>
                  <a:lnTo>
                    <a:pt x="1045" y="230"/>
                  </a:lnTo>
                  <a:lnTo>
                    <a:pt x="1049" y="213"/>
                  </a:lnTo>
                  <a:lnTo>
                    <a:pt x="1052" y="195"/>
                  </a:lnTo>
                  <a:lnTo>
                    <a:pt x="1056" y="177"/>
                  </a:lnTo>
                  <a:lnTo>
                    <a:pt x="1056" y="160"/>
                  </a:lnTo>
                  <a:lnTo>
                    <a:pt x="1056" y="160"/>
                  </a:lnTo>
                  <a:lnTo>
                    <a:pt x="1054" y="144"/>
                  </a:lnTo>
                  <a:lnTo>
                    <a:pt x="1052" y="128"/>
                  </a:lnTo>
                  <a:lnTo>
                    <a:pt x="1047" y="112"/>
                  </a:lnTo>
                  <a:lnTo>
                    <a:pt x="1042" y="97"/>
                  </a:lnTo>
                  <a:lnTo>
                    <a:pt x="1035" y="83"/>
                  </a:lnTo>
                  <a:lnTo>
                    <a:pt x="1028" y="70"/>
                  </a:lnTo>
                  <a:lnTo>
                    <a:pt x="1019" y="58"/>
                  </a:lnTo>
                  <a:lnTo>
                    <a:pt x="1008" y="46"/>
                  </a:lnTo>
                  <a:lnTo>
                    <a:pt x="996" y="35"/>
                  </a:lnTo>
                  <a:lnTo>
                    <a:pt x="984" y="26"/>
                  </a:lnTo>
                  <a:lnTo>
                    <a:pt x="971" y="18"/>
                  </a:lnTo>
                  <a:lnTo>
                    <a:pt x="957" y="12"/>
                  </a:lnTo>
                  <a:lnTo>
                    <a:pt x="943" y="7"/>
                  </a:lnTo>
                  <a:lnTo>
                    <a:pt x="927" y="4"/>
                  </a:lnTo>
                  <a:lnTo>
                    <a:pt x="913" y="0"/>
                  </a:lnTo>
                  <a:lnTo>
                    <a:pt x="898" y="0"/>
                  </a:lnTo>
                  <a:lnTo>
                    <a:pt x="898" y="0"/>
                  </a:lnTo>
                  <a:close/>
                  <a:moveTo>
                    <a:pt x="899" y="576"/>
                  </a:moveTo>
                  <a:lnTo>
                    <a:pt x="1003" y="430"/>
                  </a:lnTo>
                  <a:lnTo>
                    <a:pt x="1003" y="430"/>
                  </a:lnTo>
                  <a:lnTo>
                    <a:pt x="1008" y="425"/>
                  </a:lnTo>
                  <a:lnTo>
                    <a:pt x="1015" y="420"/>
                  </a:lnTo>
                  <a:lnTo>
                    <a:pt x="1022" y="418"/>
                  </a:lnTo>
                  <a:lnTo>
                    <a:pt x="1029" y="418"/>
                  </a:lnTo>
                  <a:lnTo>
                    <a:pt x="1140" y="439"/>
                  </a:lnTo>
                  <a:lnTo>
                    <a:pt x="1140" y="439"/>
                  </a:lnTo>
                  <a:lnTo>
                    <a:pt x="1154" y="443"/>
                  </a:lnTo>
                  <a:lnTo>
                    <a:pt x="1166" y="448"/>
                  </a:lnTo>
                  <a:lnTo>
                    <a:pt x="1177" y="455"/>
                  </a:lnTo>
                  <a:lnTo>
                    <a:pt x="1186" y="462"/>
                  </a:lnTo>
                  <a:lnTo>
                    <a:pt x="1194" y="471"/>
                  </a:lnTo>
                  <a:lnTo>
                    <a:pt x="1200" y="480"/>
                  </a:lnTo>
                  <a:lnTo>
                    <a:pt x="1203" y="488"/>
                  </a:lnTo>
                  <a:lnTo>
                    <a:pt x="1207" y="495"/>
                  </a:lnTo>
                  <a:lnTo>
                    <a:pt x="1207" y="495"/>
                  </a:lnTo>
                  <a:lnTo>
                    <a:pt x="1224" y="631"/>
                  </a:lnTo>
                  <a:lnTo>
                    <a:pt x="1230" y="682"/>
                  </a:lnTo>
                  <a:lnTo>
                    <a:pt x="1235" y="727"/>
                  </a:lnTo>
                  <a:lnTo>
                    <a:pt x="1235" y="727"/>
                  </a:lnTo>
                  <a:lnTo>
                    <a:pt x="1233" y="738"/>
                  </a:lnTo>
                  <a:lnTo>
                    <a:pt x="1231" y="747"/>
                  </a:lnTo>
                  <a:lnTo>
                    <a:pt x="1228" y="757"/>
                  </a:lnTo>
                  <a:lnTo>
                    <a:pt x="1221" y="764"/>
                  </a:lnTo>
                  <a:lnTo>
                    <a:pt x="1221" y="764"/>
                  </a:lnTo>
                  <a:lnTo>
                    <a:pt x="1214" y="771"/>
                  </a:lnTo>
                  <a:lnTo>
                    <a:pt x="1205" y="777"/>
                  </a:lnTo>
                  <a:lnTo>
                    <a:pt x="1194" y="778"/>
                  </a:lnTo>
                  <a:lnTo>
                    <a:pt x="1186" y="780"/>
                  </a:lnTo>
                  <a:lnTo>
                    <a:pt x="615" y="780"/>
                  </a:lnTo>
                  <a:lnTo>
                    <a:pt x="615" y="780"/>
                  </a:lnTo>
                  <a:lnTo>
                    <a:pt x="604" y="778"/>
                  </a:lnTo>
                  <a:lnTo>
                    <a:pt x="595" y="777"/>
                  </a:lnTo>
                  <a:lnTo>
                    <a:pt x="587" y="771"/>
                  </a:lnTo>
                  <a:lnTo>
                    <a:pt x="580" y="764"/>
                  </a:lnTo>
                  <a:lnTo>
                    <a:pt x="580" y="764"/>
                  </a:lnTo>
                  <a:lnTo>
                    <a:pt x="573" y="757"/>
                  </a:lnTo>
                  <a:lnTo>
                    <a:pt x="569" y="747"/>
                  </a:lnTo>
                  <a:lnTo>
                    <a:pt x="566" y="738"/>
                  </a:lnTo>
                  <a:lnTo>
                    <a:pt x="566" y="727"/>
                  </a:lnTo>
                  <a:lnTo>
                    <a:pt x="566" y="727"/>
                  </a:lnTo>
                  <a:lnTo>
                    <a:pt x="569" y="682"/>
                  </a:lnTo>
                  <a:lnTo>
                    <a:pt x="576" y="631"/>
                  </a:lnTo>
                  <a:lnTo>
                    <a:pt x="594" y="495"/>
                  </a:lnTo>
                  <a:lnTo>
                    <a:pt x="594" y="495"/>
                  </a:lnTo>
                  <a:lnTo>
                    <a:pt x="595" y="488"/>
                  </a:lnTo>
                  <a:lnTo>
                    <a:pt x="599" y="480"/>
                  </a:lnTo>
                  <a:lnTo>
                    <a:pt x="606" y="471"/>
                  </a:lnTo>
                  <a:lnTo>
                    <a:pt x="613" y="462"/>
                  </a:lnTo>
                  <a:lnTo>
                    <a:pt x="622" y="455"/>
                  </a:lnTo>
                  <a:lnTo>
                    <a:pt x="632" y="448"/>
                  </a:lnTo>
                  <a:lnTo>
                    <a:pt x="645" y="443"/>
                  </a:lnTo>
                  <a:lnTo>
                    <a:pt x="659" y="439"/>
                  </a:lnTo>
                  <a:lnTo>
                    <a:pt x="769" y="418"/>
                  </a:lnTo>
                  <a:lnTo>
                    <a:pt x="769" y="418"/>
                  </a:lnTo>
                  <a:lnTo>
                    <a:pt x="778" y="418"/>
                  </a:lnTo>
                  <a:lnTo>
                    <a:pt x="785" y="420"/>
                  </a:lnTo>
                  <a:lnTo>
                    <a:pt x="790" y="425"/>
                  </a:lnTo>
                  <a:lnTo>
                    <a:pt x="796" y="430"/>
                  </a:lnTo>
                  <a:lnTo>
                    <a:pt x="899" y="576"/>
                  </a:lnTo>
                  <a:lnTo>
                    <a:pt x="899" y="576"/>
                  </a:lnTo>
                  <a:close/>
                  <a:moveTo>
                    <a:pt x="334" y="907"/>
                  </a:moveTo>
                  <a:lnTo>
                    <a:pt x="334" y="907"/>
                  </a:lnTo>
                  <a:lnTo>
                    <a:pt x="318" y="907"/>
                  </a:lnTo>
                  <a:lnTo>
                    <a:pt x="302" y="910"/>
                  </a:lnTo>
                  <a:lnTo>
                    <a:pt x="286" y="914"/>
                  </a:lnTo>
                  <a:lnTo>
                    <a:pt x="272" y="921"/>
                  </a:lnTo>
                  <a:lnTo>
                    <a:pt x="260" y="928"/>
                  </a:lnTo>
                  <a:lnTo>
                    <a:pt x="246" y="935"/>
                  </a:lnTo>
                  <a:lnTo>
                    <a:pt x="235" y="945"/>
                  </a:lnTo>
                  <a:lnTo>
                    <a:pt x="223" y="956"/>
                  </a:lnTo>
                  <a:lnTo>
                    <a:pt x="214" y="968"/>
                  </a:lnTo>
                  <a:lnTo>
                    <a:pt x="205" y="980"/>
                  </a:lnTo>
                  <a:lnTo>
                    <a:pt x="198" y="994"/>
                  </a:lnTo>
                  <a:lnTo>
                    <a:pt x="191" y="1008"/>
                  </a:lnTo>
                  <a:lnTo>
                    <a:pt x="186" y="1024"/>
                  </a:lnTo>
                  <a:lnTo>
                    <a:pt x="183" y="1040"/>
                  </a:lnTo>
                  <a:lnTo>
                    <a:pt x="181" y="1056"/>
                  </a:lnTo>
                  <a:lnTo>
                    <a:pt x="181" y="1072"/>
                  </a:lnTo>
                  <a:lnTo>
                    <a:pt x="181" y="1072"/>
                  </a:lnTo>
                  <a:lnTo>
                    <a:pt x="181" y="1089"/>
                  </a:lnTo>
                  <a:lnTo>
                    <a:pt x="184" y="1107"/>
                  </a:lnTo>
                  <a:lnTo>
                    <a:pt x="188" y="1124"/>
                  </a:lnTo>
                  <a:lnTo>
                    <a:pt x="193" y="1142"/>
                  </a:lnTo>
                  <a:lnTo>
                    <a:pt x="200" y="1158"/>
                  </a:lnTo>
                  <a:lnTo>
                    <a:pt x="209" y="1175"/>
                  </a:lnTo>
                  <a:lnTo>
                    <a:pt x="218" y="1191"/>
                  </a:lnTo>
                  <a:lnTo>
                    <a:pt x="228" y="1205"/>
                  </a:lnTo>
                  <a:lnTo>
                    <a:pt x="239" y="1219"/>
                  </a:lnTo>
                  <a:lnTo>
                    <a:pt x="251" y="1232"/>
                  </a:lnTo>
                  <a:lnTo>
                    <a:pt x="265" y="1242"/>
                  </a:lnTo>
                  <a:lnTo>
                    <a:pt x="279" y="1253"/>
                  </a:lnTo>
                  <a:lnTo>
                    <a:pt x="293" y="1260"/>
                  </a:lnTo>
                  <a:lnTo>
                    <a:pt x="307" y="1265"/>
                  </a:lnTo>
                  <a:lnTo>
                    <a:pt x="323" y="1268"/>
                  </a:lnTo>
                  <a:lnTo>
                    <a:pt x="339" y="1268"/>
                  </a:lnTo>
                  <a:lnTo>
                    <a:pt x="339" y="1268"/>
                  </a:lnTo>
                  <a:lnTo>
                    <a:pt x="355" y="1268"/>
                  </a:lnTo>
                  <a:lnTo>
                    <a:pt x="370" y="1263"/>
                  </a:lnTo>
                  <a:lnTo>
                    <a:pt x="386" y="1258"/>
                  </a:lnTo>
                  <a:lnTo>
                    <a:pt x="400" y="1249"/>
                  </a:lnTo>
                  <a:lnTo>
                    <a:pt x="413" y="1240"/>
                  </a:lnTo>
                  <a:lnTo>
                    <a:pt x="427" y="1228"/>
                  </a:lnTo>
                  <a:lnTo>
                    <a:pt x="437" y="1216"/>
                  </a:lnTo>
                  <a:lnTo>
                    <a:pt x="448" y="1202"/>
                  </a:lnTo>
                  <a:lnTo>
                    <a:pt x="458" y="1186"/>
                  </a:lnTo>
                  <a:lnTo>
                    <a:pt x="467" y="1170"/>
                  </a:lnTo>
                  <a:lnTo>
                    <a:pt x="474" y="1152"/>
                  </a:lnTo>
                  <a:lnTo>
                    <a:pt x="481" y="1137"/>
                  </a:lnTo>
                  <a:lnTo>
                    <a:pt x="486" y="1119"/>
                  </a:lnTo>
                  <a:lnTo>
                    <a:pt x="490" y="1102"/>
                  </a:lnTo>
                  <a:lnTo>
                    <a:pt x="492" y="1084"/>
                  </a:lnTo>
                  <a:lnTo>
                    <a:pt x="492" y="1066"/>
                  </a:lnTo>
                  <a:lnTo>
                    <a:pt x="492" y="1066"/>
                  </a:lnTo>
                  <a:lnTo>
                    <a:pt x="490" y="1049"/>
                  </a:lnTo>
                  <a:lnTo>
                    <a:pt x="488" y="1033"/>
                  </a:lnTo>
                  <a:lnTo>
                    <a:pt x="485" y="1017"/>
                  </a:lnTo>
                  <a:lnTo>
                    <a:pt x="478" y="1003"/>
                  </a:lnTo>
                  <a:lnTo>
                    <a:pt x="471" y="989"/>
                  </a:lnTo>
                  <a:lnTo>
                    <a:pt x="464" y="975"/>
                  </a:lnTo>
                  <a:lnTo>
                    <a:pt x="455" y="963"/>
                  </a:lnTo>
                  <a:lnTo>
                    <a:pt x="444" y="952"/>
                  </a:lnTo>
                  <a:lnTo>
                    <a:pt x="432" y="942"/>
                  </a:lnTo>
                  <a:lnTo>
                    <a:pt x="421" y="931"/>
                  </a:lnTo>
                  <a:lnTo>
                    <a:pt x="407" y="924"/>
                  </a:lnTo>
                  <a:lnTo>
                    <a:pt x="393" y="917"/>
                  </a:lnTo>
                  <a:lnTo>
                    <a:pt x="379" y="912"/>
                  </a:lnTo>
                  <a:lnTo>
                    <a:pt x="365" y="908"/>
                  </a:lnTo>
                  <a:lnTo>
                    <a:pt x="349" y="907"/>
                  </a:lnTo>
                  <a:lnTo>
                    <a:pt x="334" y="907"/>
                  </a:lnTo>
                  <a:lnTo>
                    <a:pt x="334" y="907"/>
                  </a:lnTo>
                  <a:close/>
                  <a:moveTo>
                    <a:pt x="335" y="1481"/>
                  </a:moveTo>
                  <a:lnTo>
                    <a:pt x="439" y="1337"/>
                  </a:lnTo>
                  <a:lnTo>
                    <a:pt x="439" y="1337"/>
                  </a:lnTo>
                  <a:lnTo>
                    <a:pt x="444" y="1330"/>
                  </a:lnTo>
                  <a:lnTo>
                    <a:pt x="451" y="1326"/>
                  </a:lnTo>
                  <a:lnTo>
                    <a:pt x="458" y="1325"/>
                  </a:lnTo>
                  <a:lnTo>
                    <a:pt x="465" y="1325"/>
                  </a:lnTo>
                  <a:lnTo>
                    <a:pt x="576" y="1344"/>
                  </a:lnTo>
                  <a:lnTo>
                    <a:pt x="576" y="1344"/>
                  </a:lnTo>
                  <a:lnTo>
                    <a:pt x="590" y="1347"/>
                  </a:lnTo>
                  <a:lnTo>
                    <a:pt x="602" y="1353"/>
                  </a:lnTo>
                  <a:lnTo>
                    <a:pt x="613" y="1360"/>
                  </a:lnTo>
                  <a:lnTo>
                    <a:pt x="623" y="1369"/>
                  </a:lnTo>
                  <a:lnTo>
                    <a:pt x="631" y="1377"/>
                  </a:lnTo>
                  <a:lnTo>
                    <a:pt x="636" y="1386"/>
                  </a:lnTo>
                  <a:lnTo>
                    <a:pt x="639" y="1393"/>
                  </a:lnTo>
                  <a:lnTo>
                    <a:pt x="643" y="1402"/>
                  </a:lnTo>
                  <a:lnTo>
                    <a:pt x="643" y="1402"/>
                  </a:lnTo>
                  <a:lnTo>
                    <a:pt x="659" y="1520"/>
                  </a:lnTo>
                  <a:lnTo>
                    <a:pt x="667" y="1607"/>
                  </a:lnTo>
                  <a:lnTo>
                    <a:pt x="671" y="1644"/>
                  </a:lnTo>
                  <a:lnTo>
                    <a:pt x="671" y="1681"/>
                  </a:lnTo>
                  <a:lnTo>
                    <a:pt x="671" y="1716"/>
                  </a:lnTo>
                  <a:lnTo>
                    <a:pt x="667" y="1755"/>
                  </a:lnTo>
                  <a:lnTo>
                    <a:pt x="667" y="1755"/>
                  </a:lnTo>
                  <a:lnTo>
                    <a:pt x="666" y="1764"/>
                  </a:lnTo>
                  <a:lnTo>
                    <a:pt x="662" y="1773"/>
                  </a:lnTo>
                  <a:lnTo>
                    <a:pt x="657" y="1780"/>
                  </a:lnTo>
                  <a:lnTo>
                    <a:pt x="652" y="1787"/>
                  </a:lnTo>
                  <a:lnTo>
                    <a:pt x="645" y="1792"/>
                  </a:lnTo>
                  <a:lnTo>
                    <a:pt x="636" y="1795"/>
                  </a:lnTo>
                  <a:lnTo>
                    <a:pt x="627" y="1799"/>
                  </a:lnTo>
                  <a:lnTo>
                    <a:pt x="618" y="1799"/>
                  </a:lnTo>
                  <a:lnTo>
                    <a:pt x="54" y="1799"/>
                  </a:lnTo>
                  <a:lnTo>
                    <a:pt x="54" y="1799"/>
                  </a:lnTo>
                  <a:lnTo>
                    <a:pt x="44" y="1799"/>
                  </a:lnTo>
                  <a:lnTo>
                    <a:pt x="35" y="1795"/>
                  </a:lnTo>
                  <a:lnTo>
                    <a:pt x="28" y="1792"/>
                  </a:lnTo>
                  <a:lnTo>
                    <a:pt x="21" y="1787"/>
                  </a:lnTo>
                  <a:lnTo>
                    <a:pt x="14" y="1780"/>
                  </a:lnTo>
                  <a:lnTo>
                    <a:pt x="10" y="1773"/>
                  </a:lnTo>
                  <a:lnTo>
                    <a:pt x="7" y="1764"/>
                  </a:lnTo>
                  <a:lnTo>
                    <a:pt x="5" y="1755"/>
                  </a:lnTo>
                  <a:lnTo>
                    <a:pt x="5" y="1755"/>
                  </a:lnTo>
                  <a:lnTo>
                    <a:pt x="2" y="1716"/>
                  </a:lnTo>
                  <a:lnTo>
                    <a:pt x="0" y="1681"/>
                  </a:lnTo>
                  <a:lnTo>
                    <a:pt x="2" y="1644"/>
                  </a:lnTo>
                  <a:lnTo>
                    <a:pt x="3" y="1607"/>
                  </a:lnTo>
                  <a:lnTo>
                    <a:pt x="14" y="1520"/>
                  </a:lnTo>
                  <a:lnTo>
                    <a:pt x="30" y="1402"/>
                  </a:lnTo>
                  <a:lnTo>
                    <a:pt x="30" y="1402"/>
                  </a:lnTo>
                  <a:lnTo>
                    <a:pt x="31" y="1393"/>
                  </a:lnTo>
                  <a:lnTo>
                    <a:pt x="37" y="1386"/>
                  </a:lnTo>
                  <a:lnTo>
                    <a:pt x="42" y="1377"/>
                  </a:lnTo>
                  <a:lnTo>
                    <a:pt x="49" y="1369"/>
                  </a:lnTo>
                  <a:lnTo>
                    <a:pt x="58" y="1360"/>
                  </a:lnTo>
                  <a:lnTo>
                    <a:pt x="68" y="1353"/>
                  </a:lnTo>
                  <a:lnTo>
                    <a:pt x="81" y="1347"/>
                  </a:lnTo>
                  <a:lnTo>
                    <a:pt x="95" y="1344"/>
                  </a:lnTo>
                  <a:lnTo>
                    <a:pt x="205" y="1325"/>
                  </a:lnTo>
                  <a:lnTo>
                    <a:pt x="205" y="1325"/>
                  </a:lnTo>
                  <a:lnTo>
                    <a:pt x="214" y="1325"/>
                  </a:lnTo>
                  <a:lnTo>
                    <a:pt x="221" y="1326"/>
                  </a:lnTo>
                  <a:lnTo>
                    <a:pt x="226" y="1330"/>
                  </a:lnTo>
                  <a:lnTo>
                    <a:pt x="232" y="1337"/>
                  </a:lnTo>
                  <a:lnTo>
                    <a:pt x="335" y="1481"/>
                  </a:lnTo>
                  <a:lnTo>
                    <a:pt x="335" y="1481"/>
                  </a:lnTo>
                  <a:close/>
                  <a:moveTo>
                    <a:pt x="857" y="907"/>
                  </a:moveTo>
                  <a:lnTo>
                    <a:pt x="857" y="907"/>
                  </a:lnTo>
                  <a:lnTo>
                    <a:pt x="859" y="898"/>
                  </a:lnTo>
                  <a:lnTo>
                    <a:pt x="861" y="889"/>
                  </a:lnTo>
                  <a:lnTo>
                    <a:pt x="864" y="882"/>
                  </a:lnTo>
                  <a:lnTo>
                    <a:pt x="869" y="877"/>
                  </a:lnTo>
                  <a:lnTo>
                    <a:pt x="876" y="871"/>
                  </a:lnTo>
                  <a:lnTo>
                    <a:pt x="883" y="866"/>
                  </a:lnTo>
                  <a:lnTo>
                    <a:pt x="891" y="864"/>
                  </a:lnTo>
                  <a:lnTo>
                    <a:pt x="899" y="864"/>
                  </a:lnTo>
                  <a:lnTo>
                    <a:pt x="899" y="864"/>
                  </a:lnTo>
                  <a:lnTo>
                    <a:pt x="908" y="864"/>
                  </a:lnTo>
                  <a:lnTo>
                    <a:pt x="917" y="866"/>
                  </a:lnTo>
                  <a:lnTo>
                    <a:pt x="924" y="871"/>
                  </a:lnTo>
                  <a:lnTo>
                    <a:pt x="929" y="877"/>
                  </a:lnTo>
                  <a:lnTo>
                    <a:pt x="934" y="882"/>
                  </a:lnTo>
                  <a:lnTo>
                    <a:pt x="938" y="889"/>
                  </a:lnTo>
                  <a:lnTo>
                    <a:pt x="941" y="898"/>
                  </a:lnTo>
                  <a:lnTo>
                    <a:pt x="941" y="907"/>
                  </a:lnTo>
                  <a:lnTo>
                    <a:pt x="941" y="1082"/>
                  </a:lnTo>
                  <a:lnTo>
                    <a:pt x="1103" y="1175"/>
                  </a:lnTo>
                  <a:lnTo>
                    <a:pt x="1103" y="1175"/>
                  </a:lnTo>
                  <a:lnTo>
                    <a:pt x="1110" y="1181"/>
                  </a:lnTo>
                  <a:lnTo>
                    <a:pt x="1115" y="1188"/>
                  </a:lnTo>
                  <a:lnTo>
                    <a:pt x="1121" y="1195"/>
                  </a:lnTo>
                  <a:lnTo>
                    <a:pt x="1122" y="1202"/>
                  </a:lnTo>
                  <a:lnTo>
                    <a:pt x="1124" y="1209"/>
                  </a:lnTo>
                  <a:lnTo>
                    <a:pt x="1124" y="1217"/>
                  </a:lnTo>
                  <a:lnTo>
                    <a:pt x="1122" y="1226"/>
                  </a:lnTo>
                  <a:lnTo>
                    <a:pt x="1119" y="1233"/>
                  </a:lnTo>
                  <a:lnTo>
                    <a:pt x="1119" y="1233"/>
                  </a:lnTo>
                  <a:lnTo>
                    <a:pt x="1114" y="1240"/>
                  </a:lnTo>
                  <a:lnTo>
                    <a:pt x="1108" y="1246"/>
                  </a:lnTo>
                  <a:lnTo>
                    <a:pt x="1101" y="1251"/>
                  </a:lnTo>
                  <a:lnTo>
                    <a:pt x="1094" y="1253"/>
                  </a:lnTo>
                  <a:lnTo>
                    <a:pt x="1086" y="1254"/>
                  </a:lnTo>
                  <a:lnTo>
                    <a:pt x="1077" y="1254"/>
                  </a:lnTo>
                  <a:lnTo>
                    <a:pt x="1070" y="1253"/>
                  </a:lnTo>
                  <a:lnTo>
                    <a:pt x="1061" y="1249"/>
                  </a:lnTo>
                  <a:lnTo>
                    <a:pt x="899" y="1156"/>
                  </a:lnTo>
                  <a:lnTo>
                    <a:pt x="738" y="1249"/>
                  </a:lnTo>
                  <a:lnTo>
                    <a:pt x="738" y="1249"/>
                  </a:lnTo>
                  <a:lnTo>
                    <a:pt x="731" y="1253"/>
                  </a:lnTo>
                  <a:lnTo>
                    <a:pt x="722" y="1254"/>
                  </a:lnTo>
                  <a:lnTo>
                    <a:pt x="715" y="1254"/>
                  </a:lnTo>
                  <a:lnTo>
                    <a:pt x="706" y="1253"/>
                  </a:lnTo>
                  <a:lnTo>
                    <a:pt x="699" y="1251"/>
                  </a:lnTo>
                  <a:lnTo>
                    <a:pt x="692" y="1246"/>
                  </a:lnTo>
                  <a:lnTo>
                    <a:pt x="685" y="1240"/>
                  </a:lnTo>
                  <a:lnTo>
                    <a:pt x="680" y="1233"/>
                  </a:lnTo>
                  <a:lnTo>
                    <a:pt x="680" y="1233"/>
                  </a:lnTo>
                  <a:lnTo>
                    <a:pt x="676" y="1226"/>
                  </a:lnTo>
                  <a:lnTo>
                    <a:pt x="674" y="1217"/>
                  </a:lnTo>
                  <a:lnTo>
                    <a:pt x="674" y="1209"/>
                  </a:lnTo>
                  <a:lnTo>
                    <a:pt x="676" y="1202"/>
                  </a:lnTo>
                  <a:lnTo>
                    <a:pt x="680" y="1195"/>
                  </a:lnTo>
                  <a:lnTo>
                    <a:pt x="683" y="1188"/>
                  </a:lnTo>
                  <a:lnTo>
                    <a:pt x="688" y="1181"/>
                  </a:lnTo>
                  <a:lnTo>
                    <a:pt x="696" y="1175"/>
                  </a:lnTo>
                  <a:lnTo>
                    <a:pt x="857" y="1082"/>
                  </a:lnTo>
                  <a:lnTo>
                    <a:pt x="857" y="907"/>
                  </a:lnTo>
                  <a:lnTo>
                    <a:pt x="857" y="907"/>
                  </a:lnTo>
                  <a:close/>
                  <a:moveTo>
                    <a:pt x="1461" y="907"/>
                  </a:moveTo>
                  <a:lnTo>
                    <a:pt x="1461" y="907"/>
                  </a:lnTo>
                  <a:lnTo>
                    <a:pt x="1444" y="907"/>
                  </a:lnTo>
                  <a:lnTo>
                    <a:pt x="1430" y="910"/>
                  </a:lnTo>
                  <a:lnTo>
                    <a:pt x="1414" y="914"/>
                  </a:lnTo>
                  <a:lnTo>
                    <a:pt x="1400" y="921"/>
                  </a:lnTo>
                  <a:lnTo>
                    <a:pt x="1386" y="928"/>
                  </a:lnTo>
                  <a:lnTo>
                    <a:pt x="1374" y="935"/>
                  </a:lnTo>
                  <a:lnTo>
                    <a:pt x="1361" y="945"/>
                  </a:lnTo>
                  <a:lnTo>
                    <a:pt x="1351" y="956"/>
                  </a:lnTo>
                  <a:lnTo>
                    <a:pt x="1342" y="968"/>
                  </a:lnTo>
                  <a:lnTo>
                    <a:pt x="1333" y="980"/>
                  </a:lnTo>
                  <a:lnTo>
                    <a:pt x="1324" y="994"/>
                  </a:lnTo>
                  <a:lnTo>
                    <a:pt x="1319" y="1008"/>
                  </a:lnTo>
                  <a:lnTo>
                    <a:pt x="1314" y="1024"/>
                  </a:lnTo>
                  <a:lnTo>
                    <a:pt x="1310" y="1040"/>
                  </a:lnTo>
                  <a:lnTo>
                    <a:pt x="1309" y="1056"/>
                  </a:lnTo>
                  <a:lnTo>
                    <a:pt x="1309" y="1072"/>
                  </a:lnTo>
                  <a:lnTo>
                    <a:pt x="1309" y="1072"/>
                  </a:lnTo>
                  <a:lnTo>
                    <a:pt x="1309" y="1089"/>
                  </a:lnTo>
                  <a:lnTo>
                    <a:pt x="1312" y="1107"/>
                  </a:lnTo>
                  <a:lnTo>
                    <a:pt x="1316" y="1124"/>
                  </a:lnTo>
                  <a:lnTo>
                    <a:pt x="1321" y="1142"/>
                  </a:lnTo>
                  <a:lnTo>
                    <a:pt x="1328" y="1158"/>
                  </a:lnTo>
                  <a:lnTo>
                    <a:pt x="1337" y="1175"/>
                  </a:lnTo>
                  <a:lnTo>
                    <a:pt x="1346" y="1191"/>
                  </a:lnTo>
                  <a:lnTo>
                    <a:pt x="1356" y="1205"/>
                  </a:lnTo>
                  <a:lnTo>
                    <a:pt x="1367" y="1219"/>
                  </a:lnTo>
                  <a:lnTo>
                    <a:pt x="1379" y="1232"/>
                  </a:lnTo>
                  <a:lnTo>
                    <a:pt x="1393" y="1242"/>
                  </a:lnTo>
                  <a:lnTo>
                    <a:pt x="1407" y="1253"/>
                  </a:lnTo>
                  <a:lnTo>
                    <a:pt x="1421" y="1260"/>
                  </a:lnTo>
                  <a:lnTo>
                    <a:pt x="1435" y="1265"/>
                  </a:lnTo>
                  <a:lnTo>
                    <a:pt x="1451" y="1268"/>
                  </a:lnTo>
                  <a:lnTo>
                    <a:pt x="1467" y="1268"/>
                  </a:lnTo>
                  <a:lnTo>
                    <a:pt x="1467" y="1268"/>
                  </a:lnTo>
                  <a:lnTo>
                    <a:pt x="1483" y="1268"/>
                  </a:lnTo>
                  <a:lnTo>
                    <a:pt x="1498" y="1263"/>
                  </a:lnTo>
                  <a:lnTo>
                    <a:pt x="1512" y="1258"/>
                  </a:lnTo>
                  <a:lnTo>
                    <a:pt x="1528" y="1249"/>
                  </a:lnTo>
                  <a:lnTo>
                    <a:pt x="1541" y="1240"/>
                  </a:lnTo>
                  <a:lnTo>
                    <a:pt x="1553" y="1228"/>
                  </a:lnTo>
                  <a:lnTo>
                    <a:pt x="1565" y="1216"/>
                  </a:lnTo>
                  <a:lnTo>
                    <a:pt x="1576" y="1202"/>
                  </a:lnTo>
                  <a:lnTo>
                    <a:pt x="1586" y="1186"/>
                  </a:lnTo>
                  <a:lnTo>
                    <a:pt x="1595" y="1170"/>
                  </a:lnTo>
                  <a:lnTo>
                    <a:pt x="1602" y="1152"/>
                  </a:lnTo>
                  <a:lnTo>
                    <a:pt x="1609" y="1137"/>
                  </a:lnTo>
                  <a:lnTo>
                    <a:pt x="1613" y="1119"/>
                  </a:lnTo>
                  <a:lnTo>
                    <a:pt x="1616" y="1102"/>
                  </a:lnTo>
                  <a:lnTo>
                    <a:pt x="1620" y="1084"/>
                  </a:lnTo>
                  <a:lnTo>
                    <a:pt x="1620" y="1066"/>
                  </a:lnTo>
                  <a:lnTo>
                    <a:pt x="1620" y="1066"/>
                  </a:lnTo>
                  <a:lnTo>
                    <a:pt x="1618" y="1049"/>
                  </a:lnTo>
                  <a:lnTo>
                    <a:pt x="1616" y="1033"/>
                  </a:lnTo>
                  <a:lnTo>
                    <a:pt x="1611" y="1017"/>
                  </a:lnTo>
                  <a:lnTo>
                    <a:pt x="1606" y="1003"/>
                  </a:lnTo>
                  <a:lnTo>
                    <a:pt x="1599" y="989"/>
                  </a:lnTo>
                  <a:lnTo>
                    <a:pt x="1591" y="975"/>
                  </a:lnTo>
                  <a:lnTo>
                    <a:pt x="1583" y="963"/>
                  </a:lnTo>
                  <a:lnTo>
                    <a:pt x="1572" y="952"/>
                  </a:lnTo>
                  <a:lnTo>
                    <a:pt x="1560" y="942"/>
                  </a:lnTo>
                  <a:lnTo>
                    <a:pt x="1548" y="931"/>
                  </a:lnTo>
                  <a:lnTo>
                    <a:pt x="1535" y="924"/>
                  </a:lnTo>
                  <a:lnTo>
                    <a:pt x="1521" y="917"/>
                  </a:lnTo>
                  <a:lnTo>
                    <a:pt x="1507" y="912"/>
                  </a:lnTo>
                  <a:lnTo>
                    <a:pt x="1491" y="908"/>
                  </a:lnTo>
                  <a:lnTo>
                    <a:pt x="1477" y="907"/>
                  </a:lnTo>
                  <a:lnTo>
                    <a:pt x="1461" y="907"/>
                  </a:lnTo>
                  <a:lnTo>
                    <a:pt x="1461" y="907"/>
                  </a:lnTo>
                  <a:close/>
                  <a:moveTo>
                    <a:pt x="1463" y="1481"/>
                  </a:moveTo>
                  <a:lnTo>
                    <a:pt x="1567" y="1337"/>
                  </a:lnTo>
                  <a:lnTo>
                    <a:pt x="1567" y="1337"/>
                  </a:lnTo>
                  <a:lnTo>
                    <a:pt x="1572" y="1330"/>
                  </a:lnTo>
                  <a:lnTo>
                    <a:pt x="1579" y="1326"/>
                  </a:lnTo>
                  <a:lnTo>
                    <a:pt x="1586" y="1325"/>
                  </a:lnTo>
                  <a:lnTo>
                    <a:pt x="1593" y="1325"/>
                  </a:lnTo>
                  <a:lnTo>
                    <a:pt x="1704" y="1344"/>
                  </a:lnTo>
                  <a:lnTo>
                    <a:pt x="1704" y="1344"/>
                  </a:lnTo>
                  <a:lnTo>
                    <a:pt x="1718" y="1347"/>
                  </a:lnTo>
                  <a:lnTo>
                    <a:pt x="1730" y="1353"/>
                  </a:lnTo>
                  <a:lnTo>
                    <a:pt x="1741" y="1360"/>
                  </a:lnTo>
                  <a:lnTo>
                    <a:pt x="1750" y="1369"/>
                  </a:lnTo>
                  <a:lnTo>
                    <a:pt x="1758" y="1377"/>
                  </a:lnTo>
                  <a:lnTo>
                    <a:pt x="1764" y="1386"/>
                  </a:lnTo>
                  <a:lnTo>
                    <a:pt x="1767" y="1393"/>
                  </a:lnTo>
                  <a:lnTo>
                    <a:pt x="1771" y="1402"/>
                  </a:lnTo>
                  <a:lnTo>
                    <a:pt x="1771" y="1402"/>
                  </a:lnTo>
                  <a:lnTo>
                    <a:pt x="1787" y="1520"/>
                  </a:lnTo>
                  <a:lnTo>
                    <a:pt x="1795" y="1607"/>
                  </a:lnTo>
                  <a:lnTo>
                    <a:pt x="1799" y="1644"/>
                  </a:lnTo>
                  <a:lnTo>
                    <a:pt x="1799" y="1681"/>
                  </a:lnTo>
                  <a:lnTo>
                    <a:pt x="1799" y="1716"/>
                  </a:lnTo>
                  <a:lnTo>
                    <a:pt x="1795" y="1755"/>
                  </a:lnTo>
                  <a:lnTo>
                    <a:pt x="1795" y="1755"/>
                  </a:lnTo>
                  <a:lnTo>
                    <a:pt x="1794" y="1764"/>
                  </a:lnTo>
                  <a:lnTo>
                    <a:pt x="1790" y="1773"/>
                  </a:lnTo>
                  <a:lnTo>
                    <a:pt x="1785" y="1780"/>
                  </a:lnTo>
                  <a:lnTo>
                    <a:pt x="1779" y="1787"/>
                  </a:lnTo>
                  <a:lnTo>
                    <a:pt x="1772" y="1792"/>
                  </a:lnTo>
                  <a:lnTo>
                    <a:pt x="1764" y="1795"/>
                  </a:lnTo>
                  <a:lnTo>
                    <a:pt x="1755" y="1799"/>
                  </a:lnTo>
                  <a:lnTo>
                    <a:pt x="1746" y="1799"/>
                  </a:lnTo>
                  <a:lnTo>
                    <a:pt x="1180" y="1799"/>
                  </a:lnTo>
                  <a:lnTo>
                    <a:pt x="1180" y="1799"/>
                  </a:lnTo>
                  <a:lnTo>
                    <a:pt x="1172" y="1799"/>
                  </a:lnTo>
                  <a:lnTo>
                    <a:pt x="1163" y="1795"/>
                  </a:lnTo>
                  <a:lnTo>
                    <a:pt x="1156" y="1792"/>
                  </a:lnTo>
                  <a:lnTo>
                    <a:pt x="1149" y="1787"/>
                  </a:lnTo>
                  <a:lnTo>
                    <a:pt x="1142" y="1780"/>
                  </a:lnTo>
                  <a:lnTo>
                    <a:pt x="1138" y="1773"/>
                  </a:lnTo>
                  <a:lnTo>
                    <a:pt x="1135" y="1764"/>
                  </a:lnTo>
                  <a:lnTo>
                    <a:pt x="1133" y="1755"/>
                  </a:lnTo>
                  <a:lnTo>
                    <a:pt x="1133" y="1755"/>
                  </a:lnTo>
                  <a:lnTo>
                    <a:pt x="1129" y="1716"/>
                  </a:lnTo>
                  <a:lnTo>
                    <a:pt x="1128" y="1681"/>
                  </a:lnTo>
                  <a:lnTo>
                    <a:pt x="1129" y="1644"/>
                  </a:lnTo>
                  <a:lnTo>
                    <a:pt x="1131" y="1607"/>
                  </a:lnTo>
                  <a:lnTo>
                    <a:pt x="1142" y="1520"/>
                  </a:lnTo>
                  <a:lnTo>
                    <a:pt x="1158" y="1402"/>
                  </a:lnTo>
                  <a:lnTo>
                    <a:pt x="1158" y="1402"/>
                  </a:lnTo>
                  <a:lnTo>
                    <a:pt x="1159" y="1393"/>
                  </a:lnTo>
                  <a:lnTo>
                    <a:pt x="1163" y="1386"/>
                  </a:lnTo>
                  <a:lnTo>
                    <a:pt x="1170" y="1377"/>
                  </a:lnTo>
                  <a:lnTo>
                    <a:pt x="1177" y="1369"/>
                  </a:lnTo>
                  <a:lnTo>
                    <a:pt x="1186" y="1360"/>
                  </a:lnTo>
                  <a:lnTo>
                    <a:pt x="1196" y="1353"/>
                  </a:lnTo>
                  <a:lnTo>
                    <a:pt x="1209" y="1347"/>
                  </a:lnTo>
                  <a:lnTo>
                    <a:pt x="1223" y="1344"/>
                  </a:lnTo>
                  <a:lnTo>
                    <a:pt x="1333" y="1325"/>
                  </a:lnTo>
                  <a:lnTo>
                    <a:pt x="1333" y="1325"/>
                  </a:lnTo>
                  <a:lnTo>
                    <a:pt x="1342" y="1325"/>
                  </a:lnTo>
                  <a:lnTo>
                    <a:pt x="1349" y="1326"/>
                  </a:lnTo>
                  <a:lnTo>
                    <a:pt x="1354" y="1330"/>
                  </a:lnTo>
                  <a:lnTo>
                    <a:pt x="1360" y="1337"/>
                  </a:lnTo>
                  <a:lnTo>
                    <a:pt x="1463" y="1481"/>
                  </a:lnTo>
                  <a:lnTo>
                    <a:pt x="1463" y="1481"/>
                  </a:lnTo>
                  <a:close/>
                </a:path>
              </a:pathLst>
            </a:custGeom>
            <a:solidFill>
              <a:schemeClr val="bg1"/>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sz="2000">
                <a:solidFill>
                  <a:schemeClr val="bg1"/>
                </a:solidFill>
              </a:endParaRPr>
            </a:p>
          </p:txBody>
        </p:sp>
        <p:sp>
          <p:nvSpPr>
            <p:cNvPr id="17" name="Rectangle 3"/>
            <p:cNvSpPr txBox="1">
              <a:spLocks noChangeArrowheads="1"/>
            </p:cNvSpPr>
            <p:nvPr/>
          </p:nvSpPr>
          <p:spPr bwMode="auto">
            <a:xfrm>
              <a:off x="7451324" y="2901269"/>
              <a:ext cx="1235868" cy="32994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lnSpc>
                  <a:spcPct val="90000"/>
                </a:lnSpc>
              </a:pPr>
              <a:r>
                <a:rPr lang="en-US" altLang="ko-KR" sz="1800">
                  <a:solidFill>
                    <a:schemeClr val="bg1"/>
                  </a:solidFill>
                  <a:effectLst>
                    <a:innerShdw blurRad="50800" dist="38100" dir="16200000">
                      <a:prstClr val="black">
                        <a:alpha val="59000"/>
                      </a:prstClr>
                    </a:innerShdw>
                  </a:effectLst>
                  <a:latin typeface="Calibri" panose="020F0502020204030204" charset="0"/>
                </a:rPr>
                <a:t>添加标题</a:t>
              </a:r>
            </a:p>
          </p:txBody>
        </p:sp>
        <p:sp>
          <p:nvSpPr>
            <p:cNvPr id="18" name="Oval 59"/>
            <p:cNvSpPr/>
            <p:nvPr/>
          </p:nvSpPr>
          <p:spPr>
            <a:xfrm>
              <a:off x="7392480" y="2107372"/>
              <a:ext cx="1357364" cy="135736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bg1"/>
                </a:solidFill>
              </a:endParaRPr>
            </a:p>
          </p:txBody>
        </p:sp>
      </p:grpSp>
      <p:sp>
        <p:nvSpPr>
          <p:cNvPr id="81" name="Plus 80"/>
          <p:cNvSpPr/>
          <p:nvPr/>
        </p:nvSpPr>
        <p:spPr>
          <a:xfrm>
            <a:off x="4913497" y="2855609"/>
            <a:ext cx="313286" cy="313286"/>
          </a:xfrm>
          <a:prstGeom prst="mathPlus">
            <a:avLst>
              <a:gd name="adj1" fmla="val 192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nvGrpSpPr>
          <p:cNvPr id="84" name="Group 83"/>
          <p:cNvGrpSpPr/>
          <p:nvPr/>
        </p:nvGrpSpPr>
        <p:grpSpPr>
          <a:xfrm>
            <a:off x="3479500" y="4389430"/>
            <a:ext cx="1477861" cy="367394"/>
            <a:chOff x="2777198" y="2673311"/>
            <a:chExt cx="1151750" cy="343523"/>
          </a:xfrm>
        </p:grpSpPr>
        <p:sp>
          <p:nvSpPr>
            <p:cNvPr id="85" name="Rounded Rectangle 84"/>
            <p:cNvSpPr/>
            <p:nvPr/>
          </p:nvSpPr>
          <p:spPr>
            <a:xfrm>
              <a:off x="2777198" y="2673311"/>
              <a:ext cx="1151750" cy="335286"/>
            </a:xfrm>
            <a:prstGeom prst="roundRect">
              <a:avLst>
                <a:gd name="adj" fmla="val 50000"/>
              </a:avLst>
            </a:prstGeom>
            <a:solidFill>
              <a:srgbClr val="D6CF78"/>
            </a:solidFill>
            <a:ln w="12700">
              <a:gradFill flip="none" rotWithShape="1">
                <a:gsLst>
                  <a:gs pos="24000">
                    <a:srgbClr val="EBEBEB"/>
                  </a:gs>
                  <a:gs pos="0">
                    <a:schemeClr val="bg1"/>
                  </a:gs>
                  <a:gs pos="100000">
                    <a:schemeClr val="tx1">
                      <a:lumMod val="65000"/>
                      <a:lumOff val="35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86" name="Rectangle 3"/>
            <p:cNvSpPr txBox="1">
              <a:spLocks noChangeArrowheads="1"/>
            </p:cNvSpPr>
            <p:nvPr/>
          </p:nvSpPr>
          <p:spPr bwMode="auto">
            <a:xfrm>
              <a:off x="2876400" y="2673651"/>
              <a:ext cx="946951" cy="34318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800" dirty="0">
                  <a:solidFill>
                    <a:schemeClr val="bg1"/>
                  </a:solidFill>
                  <a:effectLst>
                    <a:innerShdw blurRad="50800" dist="38100" dir="16200000">
                      <a:prstClr val="black">
                        <a:alpha val="59000"/>
                      </a:prstClr>
                    </a:innerShdw>
                  </a:effectLst>
                  <a:latin typeface="Calibri" panose="020F0502020204030204" charset="0"/>
                </a:rPr>
                <a:t>添加标题</a:t>
              </a:r>
            </a:p>
          </p:txBody>
        </p:sp>
      </p:grpSp>
      <p:grpSp>
        <p:nvGrpSpPr>
          <p:cNvPr id="87" name="Group 86"/>
          <p:cNvGrpSpPr/>
          <p:nvPr/>
        </p:nvGrpSpPr>
        <p:grpSpPr>
          <a:xfrm>
            <a:off x="3475398" y="4968241"/>
            <a:ext cx="1477861" cy="367030"/>
            <a:chOff x="2774001" y="2673652"/>
            <a:chExt cx="1151750" cy="343182"/>
          </a:xfrm>
        </p:grpSpPr>
        <p:sp>
          <p:nvSpPr>
            <p:cNvPr id="88" name="Rounded Rectangle 87"/>
            <p:cNvSpPr/>
            <p:nvPr/>
          </p:nvSpPr>
          <p:spPr>
            <a:xfrm>
              <a:off x="2774001" y="2674177"/>
              <a:ext cx="1151750" cy="335286"/>
            </a:xfrm>
            <a:prstGeom prst="roundRect">
              <a:avLst>
                <a:gd name="adj" fmla="val 50000"/>
              </a:avLst>
            </a:prstGeom>
            <a:solidFill>
              <a:schemeClr val="accent6"/>
            </a:solidFill>
            <a:ln w="12700">
              <a:gradFill flip="none" rotWithShape="1">
                <a:gsLst>
                  <a:gs pos="24000">
                    <a:srgbClr val="EBEBEB"/>
                  </a:gs>
                  <a:gs pos="0">
                    <a:schemeClr val="bg1"/>
                  </a:gs>
                  <a:gs pos="100000">
                    <a:schemeClr val="tx1">
                      <a:lumMod val="65000"/>
                      <a:lumOff val="35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89" name="Rectangle 3"/>
            <p:cNvSpPr txBox="1">
              <a:spLocks noChangeArrowheads="1"/>
            </p:cNvSpPr>
            <p:nvPr/>
          </p:nvSpPr>
          <p:spPr bwMode="auto">
            <a:xfrm>
              <a:off x="2876400" y="2673652"/>
              <a:ext cx="946951" cy="34318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1800">
                  <a:solidFill>
                    <a:schemeClr val="bg1"/>
                  </a:solidFill>
                  <a:effectLst>
                    <a:innerShdw blurRad="50800" dist="38100" dir="16200000">
                      <a:prstClr val="black">
                        <a:alpha val="59000"/>
                      </a:prstClr>
                    </a:innerShdw>
                  </a:effectLst>
                  <a:latin typeface="Calibri" panose="020F0502020204030204" charset="0"/>
                </a:rPr>
                <a:t>添加标题</a:t>
              </a:r>
            </a:p>
          </p:txBody>
        </p:sp>
      </p:grpSp>
      <p:sp>
        <p:nvSpPr>
          <p:cNvPr id="90" name="Rectangle 3"/>
          <p:cNvSpPr txBox="1">
            <a:spLocks noChangeArrowheads="1"/>
          </p:cNvSpPr>
          <p:nvPr/>
        </p:nvSpPr>
        <p:spPr bwMode="auto">
          <a:xfrm>
            <a:off x="5035704" y="4364840"/>
            <a:ext cx="3810636" cy="45847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200" b="0">
                <a:solidFill>
                  <a:schemeClr val="tx1">
                    <a:lumMod val="65000"/>
                    <a:lumOff val="35000"/>
                  </a:schemeClr>
                </a:solidFill>
                <a:effectLst/>
                <a:latin typeface="Calibri" panose="020F0502020204030204" charset="0"/>
              </a:rPr>
              <a:t>请在此粘贴或者输入您的文字内容请在此粘贴或者输入您的文字内容请在此粘贴或者输入您的文字内容</a:t>
            </a:r>
          </a:p>
        </p:txBody>
      </p:sp>
      <p:sp>
        <p:nvSpPr>
          <p:cNvPr id="91" name="Rectangle 3"/>
          <p:cNvSpPr txBox="1">
            <a:spLocks noChangeArrowheads="1"/>
          </p:cNvSpPr>
          <p:nvPr/>
        </p:nvSpPr>
        <p:spPr bwMode="auto">
          <a:xfrm>
            <a:off x="5035704" y="4943285"/>
            <a:ext cx="3810636" cy="45847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200" b="0">
                <a:solidFill>
                  <a:schemeClr val="tx1">
                    <a:lumMod val="65000"/>
                    <a:lumOff val="35000"/>
                  </a:schemeClr>
                </a:solidFill>
                <a:effectLst/>
                <a:latin typeface="Calibri" panose="020F0502020204030204" charset="0"/>
              </a:rPr>
              <a:t>请在此粘贴或者输入您的文字内容请在此粘贴或者输入您的文字内容请在此粘贴或者输入您的文字内容</a:t>
            </a:r>
          </a:p>
        </p:txBody>
      </p:sp>
      <p:sp>
        <p:nvSpPr>
          <p:cNvPr id="97" name="Plus 96"/>
          <p:cNvSpPr/>
          <p:nvPr/>
        </p:nvSpPr>
        <p:spPr>
          <a:xfrm>
            <a:off x="6959426" y="2855609"/>
            <a:ext cx="313286" cy="313286"/>
          </a:xfrm>
          <a:prstGeom prst="mathPlus">
            <a:avLst>
              <a:gd name="adj1" fmla="val 192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99" name="Right Arrow 98"/>
          <p:cNvSpPr/>
          <p:nvPr/>
        </p:nvSpPr>
        <p:spPr>
          <a:xfrm>
            <a:off x="9025265" y="2825006"/>
            <a:ext cx="488928" cy="374492"/>
          </a:xfrm>
          <a:prstGeom prst="rightArrow">
            <a:avLst>
              <a:gd name="adj1" fmla="val 74250"/>
              <a:gd name="adj2"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500" fill="hold"/>
                                        <p:tgtEl>
                                          <p:spTgt spid="16385"/>
                                        </p:tgtEl>
                                        <p:attrNameLst>
                                          <p:attrName>ppt_x</p:attrName>
                                        </p:attrNameLst>
                                      </p:cBhvr>
                                      <p:tavLst>
                                        <p:tav tm="0">
                                          <p:val>
                                            <p:strVal val="#ppt_x-.2"/>
                                          </p:val>
                                        </p:tav>
                                        <p:tav tm="100000">
                                          <p:val>
                                            <p:strVal val="#ppt_x"/>
                                          </p:val>
                                        </p:tav>
                                      </p:tavLst>
                                    </p:anim>
                                    <p:anim calcmode="lin" valueType="num">
                                      <p:cBhvr>
                                        <p:cTn id="8"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9" dur="500"/>
                                        <p:tgtEl>
                                          <p:spTgt spid="1638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35" presetClass="path" presetSubtype="0" accel="50000" decel="50000" fill="hold" nodeType="withEffect">
                                  <p:stCondLst>
                                    <p:cond delay="0"/>
                                  </p:stCondLst>
                                  <p:childTnLst>
                                    <p:animMotion origin="layout" path="M 0 -4.44444E-6 L -0.52956 -4.44444E-6 " pathEditMode="relative" rAng="0" ptsTypes="AA">
                                      <p:cBhvr>
                                        <p:cTn id="17" dur="1000" spd="-100000" fill="hold"/>
                                        <p:tgtEl>
                                          <p:spTgt spid="16"/>
                                        </p:tgtEl>
                                        <p:attrNameLst>
                                          <p:attrName>ppt_x</p:attrName>
                                          <p:attrName>ppt_y</p:attrName>
                                        </p:attrNameLst>
                                      </p:cBhvr>
                                      <p:rCtr x="-26484" y="0"/>
                                    </p:animMotion>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p:cTn id="22" dur="500" fill="hold"/>
                                        <p:tgtEl>
                                          <p:spTgt spid="95"/>
                                        </p:tgtEl>
                                        <p:attrNameLst>
                                          <p:attrName>ppt_w</p:attrName>
                                        </p:attrNameLst>
                                      </p:cBhvr>
                                      <p:tavLst>
                                        <p:tav tm="0">
                                          <p:val>
                                            <p:fltVal val="0"/>
                                          </p:val>
                                        </p:tav>
                                        <p:tav tm="100000">
                                          <p:val>
                                            <p:strVal val="#ppt_w"/>
                                          </p:val>
                                        </p:tav>
                                      </p:tavLst>
                                    </p:anim>
                                    <p:anim calcmode="lin" valueType="num">
                                      <p:cBhvr>
                                        <p:cTn id="23" dur="500" fill="hold"/>
                                        <p:tgtEl>
                                          <p:spTgt spid="95"/>
                                        </p:tgtEl>
                                        <p:attrNameLst>
                                          <p:attrName>ppt_h</p:attrName>
                                        </p:attrNameLst>
                                      </p:cBhvr>
                                      <p:tavLst>
                                        <p:tav tm="0">
                                          <p:val>
                                            <p:fltVal val="0"/>
                                          </p:val>
                                        </p:tav>
                                        <p:tav tm="100000">
                                          <p:val>
                                            <p:strVal val="#ppt_h"/>
                                          </p:val>
                                        </p:tav>
                                      </p:tavLst>
                                    </p:anim>
                                    <p:anim calcmode="lin" valueType="num">
                                      <p:cBhvr>
                                        <p:cTn id="24" dur="500" fill="hold"/>
                                        <p:tgtEl>
                                          <p:spTgt spid="95"/>
                                        </p:tgtEl>
                                        <p:attrNameLst>
                                          <p:attrName>style.rotation</p:attrName>
                                        </p:attrNameLst>
                                      </p:cBhvr>
                                      <p:tavLst>
                                        <p:tav tm="0">
                                          <p:val>
                                            <p:fltVal val="360"/>
                                          </p:val>
                                        </p:tav>
                                        <p:tav tm="100000">
                                          <p:val>
                                            <p:fltVal val="0"/>
                                          </p:val>
                                        </p:tav>
                                      </p:tavLst>
                                    </p:anim>
                                    <p:animEffect transition="in" filter="fade">
                                      <p:cBhvr>
                                        <p:cTn id="25" dur="500"/>
                                        <p:tgtEl>
                                          <p:spTgt spid="95"/>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 calcmode="lin" valueType="num">
                                      <p:cBhvr>
                                        <p:cTn id="36" dur="500" fill="hold"/>
                                        <p:tgtEl>
                                          <p:spTgt spid="70"/>
                                        </p:tgtEl>
                                        <p:attrNameLst>
                                          <p:attrName>style.rotation</p:attrName>
                                        </p:attrNameLst>
                                      </p:cBhvr>
                                      <p:tavLst>
                                        <p:tav tm="0">
                                          <p:val>
                                            <p:fltVal val="360"/>
                                          </p:val>
                                        </p:tav>
                                        <p:tav tm="100000">
                                          <p:val>
                                            <p:fltVal val="0"/>
                                          </p:val>
                                        </p:tav>
                                      </p:tavLst>
                                    </p:anim>
                                    <p:animEffect transition="in" filter="fade">
                                      <p:cBhvr>
                                        <p:cTn id="37" dur="500"/>
                                        <p:tgtEl>
                                          <p:spTgt spid="70"/>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 calcmode="lin" valueType="num">
                                      <p:cBhvr>
                                        <p:cTn id="42" dur="500" fill="hold"/>
                                        <p:tgtEl>
                                          <p:spTgt spid="67"/>
                                        </p:tgtEl>
                                        <p:attrNameLst>
                                          <p:attrName>style.rotation</p:attrName>
                                        </p:attrNameLst>
                                      </p:cBhvr>
                                      <p:tavLst>
                                        <p:tav tm="0">
                                          <p:val>
                                            <p:fltVal val="360"/>
                                          </p:val>
                                        </p:tav>
                                        <p:tav tm="100000">
                                          <p:val>
                                            <p:fltVal val="0"/>
                                          </p:val>
                                        </p:tav>
                                      </p:tavLst>
                                    </p:anim>
                                    <p:animEffect transition="in" filter="fade">
                                      <p:cBhvr>
                                        <p:cTn id="43" dur="500"/>
                                        <p:tgtEl>
                                          <p:spTgt spid="67"/>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360"/>
                                          </p:val>
                                        </p:tav>
                                        <p:tav tm="100000">
                                          <p:val>
                                            <p:fltVal val="0"/>
                                          </p:val>
                                        </p:tav>
                                      </p:tavLst>
                                    </p:anim>
                                    <p:animEffect transition="in" filter="fade">
                                      <p:cBhvr>
                                        <p:cTn id="49" dur="500"/>
                                        <p:tgtEl>
                                          <p:spTgt spid="12"/>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 calcmode="lin" valueType="num">
                                      <p:cBhvr>
                                        <p:cTn id="54" dur="500" fill="hold"/>
                                        <p:tgtEl>
                                          <p:spTgt spid="15"/>
                                        </p:tgtEl>
                                        <p:attrNameLst>
                                          <p:attrName>style.rotation</p:attrName>
                                        </p:attrNameLst>
                                      </p:cBhvr>
                                      <p:tavLst>
                                        <p:tav tm="0">
                                          <p:val>
                                            <p:fltVal val="360"/>
                                          </p:val>
                                        </p:tav>
                                        <p:tav tm="100000">
                                          <p:val>
                                            <p:fltVal val="0"/>
                                          </p:val>
                                        </p:tav>
                                      </p:tavLst>
                                    </p:anim>
                                    <p:animEffect transition="in" filter="fade">
                                      <p:cBhvr>
                                        <p:cTn id="55" dur="500"/>
                                        <p:tgtEl>
                                          <p:spTgt spid="15"/>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 calcmode="lin" valueType="num">
                                      <p:cBhvr>
                                        <p:cTn id="60" dur="500" fill="hold"/>
                                        <p:tgtEl>
                                          <p:spTgt spid="81"/>
                                        </p:tgtEl>
                                        <p:attrNameLst>
                                          <p:attrName>style.rotation</p:attrName>
                                        </p:attrNameLst>
                                      </p:cBhvr>
                                      <p:tavLst>
                                        <p:tav tm="0">
                                          <p:val>
                                            <p:fltVal val="360"/>
                                          </p:val>
                                        </p:tav>
                                        <p:tav tm="100000">
                                          <p:val>
                                            <p:fltVal val="0"/>
                                          </p:val>
                                        </p:tav>
                                      </p:tavLst>
                                    </p:anim>
                                    <p:animEffect transition="in" filter="fade">
                                      <p:cBhvr>
                                        <p:cTn id="61" dur="500"/>
                                        <p:tgtEl>
                                          <p:spTgt spid="81"/>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500" fill="hold"/>
                                        <p:tgtEl>
                                          <p:spTgt spid="97"/>
                                        </p:tgtEl>
                                        <p:attrNameLst>
                                          <p:attrName>ppt_w</p:attrName>
                                        </p:attrNameLst>
                                      </p:cBhvr>
                                      <p:tavLst>
                                        <p:tav tm="0">
                                          <p:val>
                                            <p:fltVal val="0"/>
                                          </p:val>
                                        </p:tav>
                                        <p:tav tm="100000">
                                          <p:val>
                                            <p:strVal val="#ppt_w"/>
                                          </p:val>
                                        </p:tav>
                                      </p:tavLst>
                                    </p:anim>
                                    <p:anim calcmode="lin" valueType="num">
                                      <p:cBhvr>
                                        <p:cTn id="65" dur="500" fill="hold"/>
                                        <p:tgtEl>
                                          <p:spTgt spid="97"/>
                                        </p:tgtEl>
                                        <p:attrNameLst>
                                          <p:attrName>ppt_h</p:attrName>
                                        </p:attrNameLst>
                                      </p:cBhvr>
                                      <p:tavLst>
                                        <p:tav tm="0">
                                          <p:val>
                                            <p:fltVal val="0"/>
                                          </p:val>
                                        </p:tav>
                                        <p:tav tm="100000">
                                          <p:val>
                                            <p:strVal val="#ppt_h"/>
                                          </p:val>
                                        </p:tav>
                                      </p:tavLst>
                                    </p:anim>
                                    <p:anim calcmode="lin" valueType="num">
                                      <p:cBhvr>
                                        <p:cTn id="66" dur="500" fill="hold"/>
                                        <p:tgtEl>
                                          <p:spTgt spid="97"/>
                                        </p:tgtEl>
                                        <p:attrNameLst>
                                          <p:attrName>style.rotation</p:attrName>
                                        </p:attrNameLst>
                                      </p:cBhvr>
                                      <p:tavLst>
                                        <p:tav tm="0">
                                          <p:val>
                                            <p:fltVal val="360"/>
                                          </p:val>
                                        </p:tav>
                                        <p:tav tm="100000">
                                          <p:val>
                                            <p:fltVal val="0"/>
                                          </p:val>
                                        </p:tav>
                                      </p:tavLst>
                                    </p:anim>
                                    <p:animEffect transition="in" filter="fade">
                                      <p:cBhvr>
                                        <p:cTn id="67" dur="500"/>
                                        <p:tgtEl>
                                          <p:spTgt spid="97"/>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 calcmode="lin" valueType="num">
                                      <p:cBhvr>
                                        <p:cTn id="70" dur="500" fill="hold"/>
                                        <p:tgtEl>
                                          <p:spTgt spid="99"/>
                                        </p:tgtEl>
                                        <p:attrNameLst>
                                          <p:attrName>ppt_w</p:attrName>
                                        </p:attrNameLst>
                                      </p:cBhvr>
                                      <p:tavLst>
                                        <p:tav tm="0">
                                          <p:val>
                                            <p:fltVal val="0"/>
                                          </p:val>
                                        </p:tav>
                                        <p:tav tm="100000">
                                          <p:val>
                                            <p:strVal val="#ppt_w"/>
                                          </p:val>
                                        </p:tav>
                                      </p:tavLst>
                                    </p:anim>
                                    <p:anim calcmode="lin" valueType="num">
                                      <p:cBhvr>
                                        <p:cTn id="71" dur="500" fill="hold"/>
                                        <p:tgtEl>
                                          <p:spTgt spid="99"/>
                                        </p:tgtEl>
                                        <p:attrNameLst>
                                          <p:attrName>ppt_h</p:attrName>
                                        </p:attrNameLst>
                                      </p:cBhvr>
                                      <p:tavLst>
                                        <p:tav tm="0">
                                          <p:val>
                                            <p:fltVal val="0"/>
                                          </p:val>
                                        </p:tav>
                                        <p:tav tm="100000">
                                          <p:val>
                                            <p:strVal val="#ppt_h"/>
                                          </p:val>
                                        </p:tav>
                                      </p:tavLst>
                                    </p:anim>
                                    <p:anim calcmode="lin" valueType="num">
                                      <p:cBhvr>
                                        <p:cTn id="72" dur="500" fill="hold"/>
                                        <p:tgtEl>
                                          <p:spTgt spid="99"/>
                                        </p:tgtEl>
                                        <p:attrNameLst>
                                          <p:attrName>style.rotation</p:attrName>
                                        </p:attrNameLst>
                                      </p:cBhvr>
                                      <p:tavLst>
                                        <p:tav tm="0">
                                          <p:val>
                                            <p:fltVal val="360"/>
                                          </p:val>
                                        </p:tav>
                                        <p:tav tm="100000">
                                          <p:val>
                                            <p:fltVal val="0"/>
                                          </p:val>
                                        </p:tav>
                                      </p:tavLst>
                                    </p:anim>
                                    <p:animEffect transition="in" filter="fade">
                                      <p:cBhvr>
                                        <p:cTn id="73" dur="500"/>
                                        <p:tgtEl>
                                          <p:spTgt spid="99"/>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anim calcmode="lin" valueType="num">
                                      <p:cBhvr>
                                        <p:cTn id="79" dur="500" fill="hold"/>
                                        <p:tgtEl>
                                          <p:spTgt spid="37"/>
                                        </p:tgtEl>
                                        <p:attrNameLst>
                                          <p:attrName>ppt_x</p:attrName>
                                        </p:attrNameLst>
                                      </p:cBhvr>
                                      <p:tavLst>
                                        <p:tav tm="0">
                                          <p:val>
                                            <p:strVal val="#ppt_x"/>
                                          </p:val>
                                        </p:tav>
                                        <p:tav tm="100000">
                                          <p:val>
                                            <p:strVal val="#ppt_x"/>
                                          </p:val>
                                        </p:tav>
                                      </p:tavLst>
                                    </p:anim>
                                    <p:anim calcmode="lin" valueType="num">
                                      <p:cBhvr>
                                        <p:cTn id="80"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anim calcmode="lin" valueType="num">
                                      <p:cBhvr>
                                        <p:cTn id="86" dur="500" fill="hold"/>
                                        <p:tgtEl>
                                          <p:spTgt spid="74"/>
                                        </p:tgtEl>
                                        <p:attrNameLst>
                                          <p:attrName>ppt_x</p:attrName>
                                        </p:attrNameLst>
                                      </p:cBhvr>
                                      <p:tavLst>
                                        <p:tav tm="0">
                                          <p:val>
                                            <p:strVal val="#ppt_x"/>
                                          </p:val>
                                        </p:tav>
                                        <p:tav tm="100000">
                                          <p:val>
                                            <p:strVal val="#ppt_x"/>
                                          </p:val>
                                        </p:tav>
                                      </p:tavLst>
                                    </p:anim>
                                    <p:anim calcmode="lin" valueType="num">
                                      <p:cBhvr>
                                        <p:cTn id="87" dur="500" fill="hold"/>
                                        <p:tgtEl>
                                          <p:spTgt spid="74"/>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anim calcmode="lin" valueType="num">
                                      <p:cBhvr>
                                        <p:cTn id="91" dur="500" fill="hold"/>
                                        <p:tgtEl>
                                          <p:spTgt spid="75"/>
                                        </p:tgtEl>
                                        <p:attrNameLst>
                                          <p:attrName>ppt_x</p:attrName>
                                        </p:attrNameLst>
                                      </p:cBhvr>
                                      <p:tavLst>
                                        <p:tav tm="0">
                                          <p:val>
                                            <p:strVal val="#ppt_x"/>
                                          </p:val>
                                        </p:tav>
                                        <p:tav tm="100000">
                                          <p:val>
                                            <p:strVal val="#ppt_x"/>
                                          </p:val>
                                        </p:tav>
                                      </p:tavLst>
                                    </p:anim>
                                    <p:anim calcmode="lin" valueType="num">
                                      <p:cBhvr>
                                        <p:cTn id="92"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nodeType="click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p:cTn id="97" dur="500" fill="hold"/>
                                        <p:tgtEl>
                                          <p:spTgt spid="84"/>
                                        </p:tgtEl>
                                        <p:attrNameLst>
                                          <p:attrName>ppt_x</p:attrName>
                                        </p:attrNameLst>
                                      </p:cBhvr>
                                      <p:tavLst>
                                        <p:tav tm="0">
                                          <p:val>
                                            <p:strVal val="#ppt_x-.2"/>
                                          </p:val>
                                        </p:tav>
                                        <p:tav tm="100000">
                                          <p:val>
                                            <p:strVal val="#ppt_x"/>
                                          </p:val>
                                        </p:tav>
                                      </p:tavLst>
                                    </p:anim>
                                    <p:anim calcmode="lin" valueType="num">
                                      <p:cBhvr>
                                        <p:cTn id="98" dur="5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99" dur="500"/>
                                        <p:tgtEl>
                                          <p:spTgt spid="84"/>
                                        </p:tgtEl>
                                      </p:cBhvr>
                                    </p:animEffect>
                                  </p:childTnLst>
                                </p:cTn>
                              </p:par>
                              <p:par>
                                <p:cTn id="100" presetID="29" presetClass="entr" presetSubtype="0" fill="hold" nodeType="withEffect">
                                  <p:stCondLst>
                                    <p:cond delay="0"/>
                                  </p:stCondLst>
                                  <p:childTnLst>
                                    <p:set>
                                      <p:cBhvr>
                                        <p:cTn id="101" dur="1" fill="hold">
                                          <p:stCondLst>
                                            <p:cond delay="0"/>
                                          </p:stCondLst>
                                        </p:cTn>
                                        <p:tgtEl>
                                          <p:spTgt spid="87"/>
                                        </p:tgtEl>
                                        <p:attrNameLst>
                                          <p:attrName>style.visibility</p:attrName>
                                        </p:attrNameLst>
                                      </p:cBhvr>
                                      <p:to>
                                        <p:strVal val="visible"/>
                                      </p:to>
                                    </p:set>
                                    <p:anim calcmode="lin" valueType="num">
                                      <p:cBhvr>
                                        <p:cTn id="102" dur="500" fill="hold"/>
                                        <p:tgtEl>
                                          <p:spTgt spid="87"/>
                                        </p:tgtEl>
                                        <p:attrNameLst>
                                          <p:attrName>ppt_x</p:attrName>
                                        </p:attrNameLst>
                                      </p:cBhvr>
                                      <p:tavLst>
                                        <p:tav tm="0">
                                          <p:val>
                                            <p:strVal val="#ppt_x-.2"/>
                                          </p:val>
                                        </p:tav>
                                        <p:tav tm="100000">
                                          <p:val>
                                            <p:strVal val="#ppt_x"/>
                                          </p:val>
                                        </p:tav>
                                      </p:tavLst>
                                    </p:anim>
                                    <p:anim calcmode="lin" valueType="num">
                                      <p:cBhvr>
                                        <p:cTn id="103" dur="5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104" dur="500"/>
                                        <p:tgtEl>
                                          <p:spTgt spid="87"/>
                                        </p:tgtEl>
                                      </p:cBhvr>
                                    </p:animEffect>
                                  </p:childTnLst>
                                </p:cTn>
                              </p:par>
                              <p:par>
                                <p:cTn id="105" presetID="29" presetClass="entr" presetSubtype="0" fill="hold" grpId="0" nodeType="withEffect">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cBhvr>
                                        <p:cTn id="107" dur="500" fill="hold"/>
                                        <p:tgtEl>
                                          <p:spTgt spid="90"/>
                                        </p:tgtEl>
                                        <p:attrNameLst>
                                          <p:attrName>ppt_x</p:attrName>
                                        </p:attrNameLst>
                                      </p:cBhvr>
                                      <p:tavLst>
                                        <p:tav tm="0">
                                          <p:val>
                                            <p:strVal val="#ppt_x-.2"/>
                                          </p:val>
                                        </p:tav>
                                        <p:tav tm="100000">
                                          <p:val>
                                            <p:strVal val="#ppt_x"/>
                                          </p:val>
                                        </p:tav>
                                      </p:tavLst>
                                    </p:anim>
                                    <p:anim calcmode="lin" valueType="num">
                                      <p:cBhvr>
                                        <p:cTn id="108" dur="5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109" dur="500"/>
                                        <p:tgtEl>
                                          <p:spTgt spid="90"/>
                                        </p:tgtEl>
                                      </p:cBhvr>
                                    </p:animEffect>
                                  </p:childTnLst>
                                </p:cTn>
                              </p:par>
                              <p:par>
                                <p:cTn id="110" presetID="29" presetClass="entr" presetSubtype="0"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 calcmode="lin" valueType="num">
                                      <p:cBhvr>
                                        <p:cTn id="112" dur="500" fill="hold"/>
                                        <p:tgtEl>
                                          <p:spTgt spid="91"/>
                                        </p:tgtEl>
                                        <p:attrNameLst>
                                          <p:attrName>ppt_x</p:attrName>
                                        </p:attrNameLst>
                                      </p:cBhvr>
                                      <p:tavLst>
                                        <p:tav tm="0">
                                          <p:val>
                                            <p:strVal val="#ppt_x-.2"/>
                                          </p:val>
                                        </p:tav>
                                        <p:tav tm="100000">
                                          <p:val>
                                            <p:strVal val="#ppt_x"/>
                                          </p:val>
                                        </p:tav>
                                      </p:tavLst>
                                    </p:anim>
                                    <p:anim calcmode="lin" valueType="num">
                                      <p:cBhvr>
                                        <p:cTn id="113" dur="500" fill="hold"/>
                                        <p:tgtEl>
                                          <p:spTgt spid="91"/>
                                        </p:tgtEl>
                                        <p:attrNameLst>
                                          <p:attrName>ppt_y</p:attrName>
                                        </p:attrNameLst>
                                      </p:cBhvr>
                                      <p:tavLst>
                                        <p:tav tm="0">
                                          <p:val>
                                            <p:strVal val="#ppt_y"/>
                                          </p:val>
                                        </p:tav>
                                        <p:tav tm="100000">
                                          <p:val>
                                            <p:strVal val="#ppt_y"/>
                                          </p:val>
                                        </p:tav>
                                      </p:tavLst>
                                    </p:anim>
                                    <p:animEffect transition="in" filter="wipe(right)" prLst="gradientSize: 0.1">
                                      <p:cBhvr>
                                        <p:cTn id="11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95" grpId="0" bldLvl="0" animBg="1"/>
      <p:bldP spid="37" grpId="0" bldLvl="0" animBg="1"/>
      <p:bldP spid="81" grpId="0" bldLvl="0" animBg="1"/>
      <p:bldP spid="90" grpId="0"/>
      <p:bldP spid="91" grpId="0"/>
      <p:bldP spid="97" grpId="0" bldLvl="0" animBg="1"/>
      <p:bldP spid="9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30"/>
          <p:cNvCxnSpPr/>
          <p:nvPr/>
        </p:nvCxnSpPr>
        <p:spPr>
          <a:xfrm>
            <a:off x="2292950" y="3500967"/>
            <a:ext cx="0" cy="13779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4223350" y="3500967"/>
            <a:ext cx="0" cy="13779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p:nvPr/>
        </p:nvSpPr>
        <p:spPr>
          <a:xfrm>
            <a:off x="2144784" y="5149851"/>
            <a:ext cx="8434916" cy="1062567"/>
          </a:xfrm>
          <a:prstGeom prst="rect">
            <a:avLst/>
          </a:prstGeom>
          <a:noFill/>
          <a:ln w="9525">
            <a:noFill/>
          </a:ln>
        </p:spPr>
        <p:txBody>
          <a:bodyPr lIns="82824" tIns="41410" rIns="82824" bIns="41410" anchor="t"/>
          <a:lstStyle/>
          <a:p>
            <a:pPr lvl="0" indent="0">
              <a:lnSpc>
                <a:spcPct val="130000"/>
              </a:lnSpc>
              <a:spcBef>
                <a:spcPct val="20000"/>
              </a:spcBef>
              <a:buFont typeface="Arial" panose="020B0604020202020204" pitchFamily="34" charset="0"/>
              <a:buNone/>
            </a:pPr>
            <a:r>
              <a:rPr lang="zh-CN" altLang="en-US" sz="1865" b="1" dirty="0">
                <a:solidFill>
                  <a:schemeClr val="accent6"/>
                </a:solidFill>
                <a:latin typeface="微软雅黑" panose="020B0503020204020204" charset="-122"/>
                <a:ea typeface="微软雅黑" panose="020B0503020204020204" charset="-122"/>
              </a:rPr>
              <a:t>单击此处添加标题</a:t>
            </a:r>
          </a:p>
          <a:p>
            <a:pPr lvl="0" indent="0">
              <a:lnSpc>
                <a:spcPct val="130000"/>
              </a:lnSpc>
              <a:spcBef>
                <a:spcPct val="20000"/>
              </a:spcBef>
              <a:buFont typeface="Arial" panose="020B0604020202020204" pitchFamily="34" charset="0"/>
              <a:buNone/>
            </a:pPr>
            <a:r>
              <a:rPr lang="zh-CN" altLang="en-US" sz="16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a:t>
            </a:r>
          </a:p>
        </p:txBody>
      </p:sp>
      <p:cxnSp>
        <p:nvCxnSpPr>
          <p:cNvPr id="47" name="Straight Connector 52"/>
          <p:cNvCxnSpPr/>
          <p:nvPr/>
        </p:nvCxnSpPr>
        <p:spPr>
          <a:xfrm>
            <a:off x="6102950" y="3500967"/>
            <a:ext cx="0" cy="13779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8156117" y="3500967"/>
            <a:ext cx="0" cy="13779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9961634" y="3500967"/>
            <a:ext cx="0" cy="13779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p:nvPr/>
        </p:nvSpPr>
        <p:spPr>
          <a:xfrm>
            <a:off x="9186934" y="2751667"/>
            <a:ext cx="1981200" cy="706967"/>
          </a:xfrm>
          <a:prstGeom prst="rect">
            <a:avLst/>
          </a:prstGeom>
          <a:noFill/>
          <a:ln w="9525">
            <a:noFill/>
          </a:ln>
        </p:spPr>
        <p:txBody>
          <a:bodyPr lIns="82824" tIns="41410" rIns="82824" bIns="41410" anchor="t"/>
          <a:lstStyle/>
          <a:p>
            <a:pPr lvl="0" indent="0" algn="ctr">
              <a:spcBef>
                <a:spcPct val="20000"/>
              </a:spcBef>
              <a:buFont typeface="Arial" panose="020B0604020202020204" pitchFamily="34" charset="0"/>
              <a:buNone/>
            </a:pPr>
            <a:r>
              <a:rPr lang="zh-CN" altLang="en-US" sz="1465" dirty="0">
                <a:solidFill>
                  <a:schemeClr val="tx1"/>
                </a:solidFill>
                <a:latin typeface="微软雅黑" panose="020B0503020204020204" charset="-122"/>
                <a:ea typeface="微软雅黑" panose="020B0503020204020204" charset="-122"/>
              </a:rPr>
              <a:t>您的内容打在这里，或者通过复制您的文本在此框中粘贴</a:t>
            </a:r>
          </a:p>
        </p:txBody>
      </p:sp>
      <p:pic>
        <p:nvPicPr>
          <p:cNvPr id="51" name="Picture 77" descr="F:\Trabajos\Envato\Graphic River\Mica PPT\mountains.png"/>
          <p:cNvPicPr>
            <a:picLocks noChangeAspect="1"/>
          </p:cNvPicPr>
          <p:nvPr/>
        </p:nvPicPr>
        <p:blipFill>
          <a:blip r:embed="rId2" cstate="print"/>
          <a:stretch>
            <a:fillRect/>
          </a:stretch>
        </p:blipFill>
        <p:spPr>
          <a:xfrm>
            <a:off x="144534" y="4220633"/>
            <a:ext cx="10513484" cy="658284"/>
          </a:xfrm>
          <a:prstGeom prst="rect">
            <a:avLst/>
          </a:prstGeom>
          <a:noFill/>
          <a:ln w="9525">
            <a:noFill/>
          </a:ln>
        </p:spPr>
      </p:pic>
      <p:sp>
        <p:nvSpPr>
          <p:cNvPr id="52" name="Content Placeholder 2"/>
          <p:cNvSpPr txBox="1"/>
          <p:nvPr/>
        </p:nvSpPr>
        <p:spPr>
          <a:xfrm>
            <a:off x="7199384" y="2751667"/>
            <a:ext cx="1900767" cy="706967"/>
          </a:xfrm>
          <a:prstGeom prst="rect">
            <a:avLst/>
          </a:prstGeom>
          <a:noFill/>
          <a:ln w="9525">
            <a:noFill/>
          </a:ln>
        </p:spPr>
        <p:txBody>
          <a:bodyPr lIns="82824" tIns="41410" rIns="82824" bIns="41410" anchor="t"/>
          <a:lstStyle/>
          <a:p>
            <a:pPr lvl="0" indent="0" algn="ctr">
              <a:spcBef>
                <a:spcPct val="20000"/>
              </a:spcBef>
              <a:buFont typeface="Arial" panose="020B0604020202020204" pitchFamily="34" charset="0"/>
              <a:buNone/>
            </a:pPr>
            <a:r>
              <a:rPr lang="zh-CN" altLang="en-US" sz="1465" dirty="0">
                <a:solidFill>
                  <a:schemeClr val="tx1"/>
                </a:solidFill>
                <a:latin typeface="微软雅黑" panose="020B0503020204020204" charset="-122"/>
                <a:ea typeface="微软雅黑" panose="020B0503020204020204" charset="-122"/>
              </a:rPr>
              <a:t>您的内容打在这里，或者通过复制您的文本在此框中粘贴</a:t>
            </a:r>
          </a:p>
        </p:txBody>
      </p:sp>
      <p:sp>
        <p:nvSpPr>
          <p:cNvPr id="53" name="Content Placeholder 2"/>
          <p:cNvSpPr txBox="1"/>
          <p:nvPr/>
        </p:nvSpPr>
        <p:spPr>
          <a:xfrm>
            <a:off x="5330367" y="2751667"/>
            <a:ext cx="1902884" cy="706967"/>
          </a:xfrm>
          <a:prstGeom prst="rect">
            <a:avLst/>
          </a:prstGeom>
          <a:noFill/>
          <a:ln w="9525">
            <a:noFill/>
          </a:ln>
        </p:spPr>
        <p:txBody>
          <a:bodyPr lIns="82824" tIns="41410" rIns="82824" bIns="41410" anchor="t"/>
          <a:lstStyle/>
          <a:p>
            <a:pPr lvl="0" indent="0" algn="ctr">
              <a:spcBef>
                <a:spcPct val="20000"/>
              </a:spcBef>
              <a:buFont typeface="Arial" panose="020B0604020202020204" pitchFamily="34" charset="0"/>
              <a:buNone/>
            </a:pPr>
            <a:r>
              <a:rPr lang="zh-CN" altLang="en-US" sz="1465" dirty="0">
                <a:solidFill>
                  <a:schemeClr val="tx1"/>
                </a:solidFill>
                <a:latin typeface="微软雅黑" panose="020B0503020204020204" charset="-122"/>
                <a:ea typeface="微软雅黑" panose="020B0503020204020204" charset="-122"/>
              </a:rPr>
              <a:t>您的内容打在这里，或者通过复制您的文本在此框中粘贴</a:t>
            </a:r>
          </a:p>
        </p:txBody>
      </p:sp>
      <p:sp>
        <p:nvSpPr>
          <p:cNvPr id="54" name="Content Placeholder 2"/>
          <p:cNvSpPr txBox="1"/>
          <p:nvPr/>
        </p:nvSpPr>
        <p:spPr>
          <a:xfrm>
            <a:off x="3275084" y="2751667"/>
            <a:ext cx="1989667" cy="706967"/>
          </a:xfrm>
          <a:prstGeom prst="rect">
            <a:avLst/>
          </a:prstGeom>
          <a:noFill/>
          <a:ln w="9525">
            <a:noFill/>
          </a:ln>
        </p:spPr>
        <p:txBody>
          <a:bodyPr lIns="82824" tIns="41410" rIns="82824" bIns="41410" anchor="t"/>
          <a:lstStyle/>
          <a:p>
            <a:pPr lvl="0" indent="0" algn="ctr">
              <a:spcBef>
                <a:spcPct val="20000"/>
              </a:spcBef>
              <a:buFont typeface="Arial" panose="020B0604020202020204" pitchFamily="34" charset="0"/>
              <a:buNone/>
            </a:pPr>
            <a:r>
              <a:rPr lang="zh-CN" altLang="en-US" sz="1465" dirty="0">
                <a:solidFill>
                  <a:schemeClr val="tx1"/>
                </a:solidFill>
                <a:latin typeface="微软雅黑" panose="020B0503020204020204" charset="-122"/>
                <a:ea typeface="微软雅黑" panose="020B0503020204020204" charset="-122"/>
              </a:rPr>
              <a:t>您的内容打在这里，或者通过复制您的文本在此框中粘贴</a:t>
            </a:r>
          </a:p>
        </p:txBody>
      </p:sp>
      <p:sp>
        <p:nvSpPr>
          <p:cNvPr id="55" name="Content Placeholder 2"/>
          <p:cNvSpPr txBox="1"/>
          <p:nvPr/>
        </p:nvSpPr>
        <p:spPr>
          <a:xfrm>
            <a:off x="1363734" y="2751667"/>
            <a:ext cx="1943100" cy="706967"/>
          </a:xfrm>
          <a:prstGeom prst="rect">
            <a:avLst/>
          </a:prstGeom>
          <a:noFill/>
          <a:ln w="9525">
            <a:noFill/>
          </a:ln>
        </p:spPr>
        <p:txBody>
          <a:bodyPr lIns="82824" tIns="41410" rIns="82824" bIns="41410" anchor="t"/>
          <a:lstStyle/>
          <a:p>
            <a:pPr lvl="0" indent="0" algn="ctr">
              <a:spcBef>
                <a:spcPct val="20000"/>
              </a:spcBef>
              <a:buFont typeface="Arial" panose="020B0604020202020204" pitchFamily="34" charset="0"/>
              <a:buNone/>
            </a:pPr>
            <a:r>
              <a:rPr lang="zh-CN" altLang="en-US" sz="1465" dirty="0">
                <a:solidFill>
                  <a:schemeClr val="tx1"/>
                </a:solidFill>
                <a:latin typeface="微软雅黑" panose="020B0503020204020204" charset="-122"/>
                <a:ea typeface="微软雅黑" panose="020B0503020204020204" charset="-122"/>
              </a:rPr>
              <a:t>您的内容打在这里，或者通过复制您的文本在此框中粘贴</a:t>
            </a:r>
          </a:p>
        </p:txBody>
      </p:sp>
      <p:grpSp>
        <p:nvGrpSpPr>
          <p:cNvPr id="56" name="组合 55"/>
          <p:cNvGrpSpPr/>
          <p:nvPr/>
        </p:nvGrpSpPr>
        <p:grpSpPr>
          <a:xfrm>
            <a:off x="1812467" y="1742017"/>
            <a:ext cx="935567" cy="781049"/>
            <a:chOff x="2677316" y="1530277"/>
            <a:chExt cx="1031953" cy="860599"/>
          </a:xfrm>
        </p:grpSpPr>
        <p:sp>
          <p:nvSpPr>
            <p:cNvPr id="57" name="Teardrop 36"/>
            <p:cNvSpPr/>
            <p:nvPr/>
          </p:nvSpPr>
          <p:spPr>
            <a:xfrm rot="8100000">
              <a:off x="2759470" y="1530277"/>
              <a:ext cx="882869" cy="86059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35" strike="noStrike" noProof="1">
                <a:solidFill>
                  <a:schemeClr val="accent2">
                    <a:lumMod val="75000"/>
                  </a:schemeClr>
                </a:solidFill>
                <a:latin typeface="微软雅黑" panose="020B0503020204020204" charset="-122"/>
                <a:ea typeface="微软雅黑" panose="020B0503020204020204" charset="-122"/>
              </a:endParaRPr>
            </a:p>
          </p:txBody>
        </p:sp>
        <p:sp>
          <p:nvSpPr>
            <p:cNvPr id="16401" name="TextBox 57"/>
            <p:cNvSpPr txBox="1"/>
            <p:nvPr/>
          </p:nvSpPr>
          <p:spPr>
            <a:xfrm>
              <a:off x="2677316" y="1819793"/>
              <a:ext cx="1031953" cy="364531"/>
            </a:xfrm>
            <a:prstGeom prst="rect">
              <a:avLst/>
            </a:prstGeom>
            <a:noFill/>
            <a:ln w="9525">
              <a:noFill/>
            </a:ln>
          </p:spPr>
          <p:txBody>
            <a:bodyPr wrap="square" anchor="t">
              <a:spAutoFit/>
            </a:bodyPr>
            <a:lstStyle/>
            <a:p>
              <a:pPr lvl="0" algn="ctr"/>
              <a:r>
                <a:rPr lang="en-US" altLang="zh-CN" sz="1465" b="1" dirty="0">
                  <a:solidFill>
                    <a:schemeClr val="bg1"/>
                  </a:solidFill>
                  <a:latin typeface="微软雅黑" panose="020B0503020204020204" charset="-122"/>
                  <a:ea typeface="微软雅黑" panose="020B0503020204020204" charset="-122"/>
                </a:rPr>
                <a:t>2014</a:t>
              </a:r>
              <a:r>
                <a:rPr lang="zh-CN" altLang="en-US" sz="1465" b="1" dirty="0">
                  <a:solidFill>
                    <a:schemeClr val="bg1"/>
                  </a:solidFill>
                  <a:latin typeface="微软雅黑" panose="020B0503020204020204" charset="-122"/>
                  <a:ea typeface="微软雅黑" panose="020B0503020204020204" charset="-122"/>
                </a:rPr>
                <a:t>年</a:t>
              </a:r>
              <a:endParaRPr lang="zh-CN" altLang="en-US" sz="1465" dirty="0">
                <a:solidFill>
                  <a:schemeClr val="bg1"/>
                </a:solidFill>
                <a:latin typeface="Calibri" panose="020F0502020204030204" charset="0"/>
                <a:ea typeface="宋体" panose="02010600030101010101" pitchFamily="2" charset="-122"/>
              </a:endParaRPr>
            </a:p>
          </p:txBody>
        </p:sp>
      </p:grpSp>
      <p:grpSp>
        <p:nvGrpSpPr>
          <p:cNvPr id="59" name="组合 58"/>
          <p:cNvGrpSpPr/>
          <p:nvPr/>
        </p:nvGrpSpPr>
        <p:grpSpPr>
          <a:xfrm>
            <a:off x="3804251" y="1746251"/>
            <a:ext cx="933449" cy="781049"/>
            <a:chOff x="4532339" y="1534510"/>
            <a:chExt cx="1031953" cy="860599"/>
          </a:xfrm>
        </p:grpSpPr>
        <p:sp>
          <p:nvSpPr>
            <p:cNvPr id="60" name="Teardrop 44"/>
            <p:cNvSpPr/>
            <p:nvPr/>
          </p:nvSpPr>
          <p:spPr>
            <a:xfrm rot="8100000">
              <a:off x="4606882" y="1534510"/>
              <a:ext cx="882869" cy="860599"/>
            </a:xfrm>
            <a:prstGeom prst="teardrop">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35" strike="noStrike" noProof="1">
                <a:solidFill>
                  <a:schemeClr val="accent2">
                    <a:lumMod val="75000"/>
                  </a:schemeClr>
                </a:solidFill>
                <a:latin typeface="微软雅黑" panose="020B0503020204020204" charset="-122"/>
                <a:ea typeface="微软雅黑" panose="020B0503020204020204" charset="-122"/>
              </a:endParaRPr>
            </a:p>
          </p:txBody>
        </p:sp>
        <p:sp>
          <p:nvSpPr>
            <p:cNvPr id="16404" name="TextBox 60"/>
            <p:cNvSpPr txBox="1"/>
            <p:nvPr/>
          </p:nvSpPr>
          <p:spPr>
            <a:xfrm>
              <a:off x="4532339" y="1823935"/>
              <a:ext cx="1031953" cy="364531"/>
            </a:xfrm>
            <a:prstGeom prst="rect">
              <a:avLst/>
            </a:prstGeom>
            <a:noFill/>
            <a:ln w="9525">
              <a:noFill/>
            </a:ln>
          </p:spPr>
          <p:txBody>
            <a:bodyPr wrap="square" anchor="t">
              <a:spAutoFit/>
            </a:bodyPr>
            <a:lstStyle/>
            <a:p>
              <a:pPr lvl="0" algn="ctr"/>
              <a:r>
                <a:rPr lang="en-US" altLang="zh-CN" sz="1465" b="1" dirty="0">
                  <a:solidFill>
                    <a:schemeClr val="bg1"/>
                  </a:solidFill>
                  <a:latin typeface="微软雅黑" panose="020B0503020204020204" charset="-122"/>
                  <a:ea typeface="微软雅黑" panose="020B0503020204020204" charset="-122"/>
                </a:rPr>
                <a:t>2015</a:t>
              </a:r>
              <a:r>
                <a:rPr lang="zh-CN" altLang="en-US" sz="1465" b="1" dirty="0">
                  <a:solidFill>
                    <a:schemeClr val="bg1"/>
                  </a:solidFill>
                  <a:latin typeface="微软雅黑" panose="020B0503020204020204" charset="-122"/>
                  <a:ea typeface="微软雅黑" panose="020B0503020204020204" charset="-122"/>
                </a:rPr>
                <a:t>年</a:t>
              </a:r>
              <a:endParaRPr lang="zh-CN" altLang="en-US" sz="1465" dirty="0">
                <a:solidFill>
                  <a:schemeClr val="bg1"/>
                </a:solidFill>
                <a:latin typeface="Calibri" panose="020F0502020204030204" charset="0"/>
                <a:ea typeface="宋体" panose="02010600030101010101" pitchFamily="2" charset="-122"/>
              </a:endParaRPr>
            </a:p>
          </p:txBody>
        </p:sp>
      </p:grpSp>
      <p:grpSp>
        <p:nvGrpSpPr>
          <p:cNvPr id="62" name="组合 61"/>
          <p:cNvGrpSpPr/>
          <p:nvPr/>
        </p:nvGrpSpPr>
        <p:grpSpPr>
          <a:xfrm>
            <a:off x="5683851" y="1746251"/>
            <a:ext cx="935567" cy="781049"/>
            <a:chOff x="6416419" y="1534510"/>
            <a:chExt cx="1031953" cy="860599"/>
          </a:xfrm>
        </p:grpSpPr>
        <p:sp>
          <p:nvSpPr>
            <p:cNvPr id="63" name="Teardrop 58"/>
            <p:cNvSpPr/>
            <p:nvPr/>
          </p:nvSpPr>
          <p:spPr>
            <a:xfrm rot="8100000">
              <a:off x="6490962" y="1534510"/>
              <a:ext cx="882869" cy="860599"/>
            </a:xfrm>
            <a:prstGeom prst="teardrop">
              <a:avLst/>
            </a:prstGeom>
            <a:solidFill>
              <a:srgbClr val="D6C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35" strike="noStrike" noProof="1">
                <a:solidFill>
                  <a:schemeClr val="accent2">
                    <a:lumMod val="75000"/>
                  </a:schemeClr>
                </a:solidFill>
                <a:latin typeface="微软雅黑" panose="020B0503020204020204" charset="-122"/>
                <a:ea typeface="微软雅黑" panose="020B0503020204020204" charset="-122"/>
              </a:endParaRPr>
            </a:p>
          </p:txBody>
        </p:sp>
        <p:sp>
          <p:nvSpPr>
            <p:cNvPr id="16407" name="TextBox 63"/>
            <p:cNvSpPr txBox="1"/>
            <p:nvPr/>
          </p:nvSpPr>
          <p:spPr>
            <a:xfrm>
              <a:off x="6416419" y="1816551"/>
              <a:ext cx="1031953" cy="364531"/>
            </a:xfrm>
            <a:prstGeom prst="rect">
              <a:avLst/>
            </a:prstGeom>
            <a:noFill/>
            <a:ln w="9525">
              <a:noFill/>
            </a:ln>
          </p:spPr>
          <p:txBody>
            <a:bodyPr wrap="square" anchor="t">
              <a:spAutoFit/>
            </a:bodyPr>
            <a:lstStyle/>
            <a:p>
              <a:pPr lvl="0" algn="ctr"/>
              <a:r>
                <a:rPr lang="en-US" altLang="zh-CN" sz="1465" b="1" dirty="0">
                  <a:solidFill>
                    <a:schemeClr val="bg1"/>
                  </a:solidFill>
                  <a:latin typeface="微软雅黑" panose="020B0503020204020204" charset="-122"/>
                  <a:ea typeface="微软雅黑" panose="020B0503020204020204" charset="-122"/>
                </a:rPr>
                <a:t>2016</a:t>
              </a:r>
              <a:r>
                <a:rPr lang="zh-CN" altLang="en-US" sz="1465" b="1" dirty="0">
                  <a:solidFill>
                    <a:schemeClr val="bg1"/>
                  </a:solidFill>
                  <a:latin typeface="微软雅黑" panose="020B0503020204020204" charset="-122"/>
                  <a:ea typeface="微软雅黑" panose="020B0503020204020204" charset="-122"/>
                </a:rPr>
                <a:t>年</a:t>
              </a:r>
              <a:endParaRPr lang="zh-CN" altLang="en-US" sz="1465" dirty="0">
                <a:solidFill>
                  <a:schemeClr val="bg1"/>
                </a:solidFill>
                <a:latin typeface="Calibri" panose="020F0502020204030204" charset="0"/>
                <a:ea typeface="宋体" panose="02010600030101010101" pitchFamily="2" charset="-122"/>
              </a:endParaRPr>
            </a:p>
          </p:txBody>
        </p:sp>
      </p:grpSp>
      <p:grpSp>
        <p:nvGrpSpPr>
          <p:cNvPr id="65" name="组合 64"/>
          <p:cNvGrpSpPr/>
          <p:nvPr/>
        </p:nvGrpSpPr>
        <p:grpSpPr>
          <a:xfrm>
            <a:off x="7688545" y="1746251"/>
            <a:ext cx="935567" cy="781049"/>
            <a:chOff x="8271039" y="1534510"/>
            <a:chExt cx="1031953" cy="860599"/>
          </a:xfrm>
        </p:grpSpPr>
        <p:sp>
          <p:nvSpPr>
            <p:cNvPr id="66" name="Teardrop 65"/>
            <p:cNvSpPr/>
            <p:nvPr/>
          </p:nvSpPr>
          <p:spPr>
            <a:xfrm rot="8100000">
              <a:off x="8345582" y="1534510"/>
              <a:ext cx="882869" cy="86059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35" strike="noStrike" noProof="1">
                <a:solidFill>
                  <a:schemeClr val="accent2">
                    <a:lumMod val="75000"/>
                  </a:schemeClr>
                </a:solidFill>
                <a:latin typeface="微软雅黑" panose="020B0503020204020204" charset="-122"/>
                <a:ea typeface="微软雅黑" panose="020B0503020204020204" charset="-122"/>
              </a:endParaRPr>
            </a:p>
          </p:txBody>
        </p:sp>
        <p:sp>
          <p:nvSpPr>
            <p:cNvPr id="16410" name="TextBox 66"/>
            <p:cNvSpPr txBox="1"/>
            <p:nvPr/>
          </p:nvSpPr>
          <p:spPr>
            <a:xfrm>
              <a:off x="8271039" y="1823410"/>
              <a:ext cx="1031953" cy="364531"/>
            </a:xfrm>
            <a:prstGeom prst="rect">
              <a:avLst/>
            </a:prstGeom>
            <a:noFill/>
            <a:ln w="9525">
              <a:noFill/>
            </a:ln>
          </p:spPr>
          <p:txBody>
            <a:bodyPr wrap="square" anchor="t">
              <a:spAutoFit/>
            </a:bodyPr>
            <a:lstStyle/>
            <a:p>
              <a:pPr lvl="0" algn="ctr"/>
              <a:r>
                <a:rPr lang="en-US" altLang="zh-CN" sz="1465" b="1" dirty="0">
                  <a:solidFill>
                    <a:schemeClr val="bg1"/>
                  </a:solidFill>
                  <a:latin typeface="微软雅黑" panose="020B0503020204020204" charset="-122"/>
                  <a:ea typeface="微软雅黑" panose="020B0503020204020204" charset="-122"/>
                </a:rPr>
                <a:t>2017</a:t>
              </a:r>
              <a:r>
                <a:rPr lang="zh-CN" altLang="en-US" sz="1465" b="1" dirty="0">
                  <a:solidFill>
                    <a:schemeClr val="bg1"/>
                  </a:solidFill>
                  <a:latin typeface="微软雅黑" panose="020B0503020204020204" charset="-122"/>
                  <a:ea typeface="微软雅黑" panose="020B0503020204020204" charset="-122"/>
                </a:rPr>
                <a:t>年</a:t>
              </a:r>
              <a:endParaRPr lang="zh-CN" altLang="en-US" sz="1465" dirty="0">
                <a:solidFill>
                  <a:schemeClr val="bg1"/>
                </a:solidFill>
                <a:latin typeface="Calibri" panose="020F0502020204030204" charset="0"/>
                <a:ea typeface="宋体" panose="02010600030101010101" pitchFamily="2" charset="-122"/>
              </a:endParaRPr>
            </a:p>
          </p:txBody>
        </p:sp>
      </p:grpSp>
      <p:grpSp>
        <p:nvGrpSpPr>
          <p:cNvPr id="68" name="组合 67"/>
          <p:cNvGrpSpPr/>
          <p:nvPr/>
        </p:nvGrpSpPr>
        <p:grpSpPr>
          <a:xfrm>
            <a:off x="9542534" y="1746251"/>
            <a:ext cx="933451" cy="781049"/>
            <a:chOff x="10099471" y="1534510"/>
            <a:chExt cx="1031953" cy="860599"/>
          </a:xfrm>
        </p:grpSpPr>
        <p:sp>
          <p:nvSpPr>
            <p:cNvPr id="69" name="Teardrop 69"/>
            <p:cNvSpPr/>
            <p:nvPr/>
          </p:nvSpPr>
          <p:spPr>
            <a:xfrm rot="8100000">
              <a:off x="10174014" y="1534510"/>
              <a:ext cx="882869" cy="860599"/>
            </a:xfrm>
            <a:prstGeom prst="teardrop">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35" strike="noStrike" noProof="1">
                <a:solidFill>
                  <a:schemeClr val="accent2">
                    <a:lumMod val="75000"/>
                  </a:schemeClr>
                </a:solidFill>
                <a:latin typeface="微软雅黑" panose="020B0503020204020204" charset="-122"/>
                <a:ea typeface="微软雅黑" panose="020B0503020204020204" charset="-122"/>
              </a:endParaRPr>
            </a:p>
          </p:txBody>
        </p:sp>
        <p:sp>
          <p:nvSpPr>
            <p:cNvPr id="16413" name="TextBox 69"/>
            <p:cNvSpPr txBox="1"/>
            <p:nvPr/>
          </p:nvSpPr>
          <p:spPr>
            <a:xfrm>
              <a:off x="10099471" y="1812320"/>
              <a:ext cx="1031953" cy="364531"/>
            </a:xfrm>
            <a:prstGeom prst="rect">
              <a:avLst/>
            </a:prstGeom>
            <a:noFill/>
            <a:ln w="9525">
              <a:noFill/>
            </a:ln>
          </p:spPr>
          <p:txBody>
            <a:bodyPr wrap="square" anchor="t">
              <a:spAutoFit/>
            </a:bodyPr>
            <a:lstStyle/>
            <a:p>
              <a:pPr lvl="0" algn="ctr"/>
              <a:r>
                <a:rPr lang="en-US" altLang="zh-CN" sz="1465" b="1" dirty="0">
                  <a:solidFill>
                    <a:schemeClr val="bg1"/>
                  </a:solidFill>
                  <a:latin typeface="微软雅黑" panose="020B0503020204020204" charset="-122"/>
                  <a:ea typeface="微软雅黑" panose="020B0503020204020204" charset="-122"/>
                </a:rPr>
                <a:t>2018</a:t>
              </a:r>
              <a:r>
                <a:rPr lang="zh-CN" altLang="en-US" sz="1465" b="1" dirty="0">
                  <a:solidFill>
                    <a:schemeClr val="bg1"/>
                  </a:solidFill>
                  <a:latin typeface="微软雅黑" panose="020B0503020204020204" charset="-122"/>
                  <a:ea typeface="微软雅黑" panose="020B0503020204020204" charset="-122"/>
                </a:rPr>
                <a:t>年</a:t>
              </a:r>
              <a:endParaRPr lang="zh-CN" altLang="en-US" sz="1465" dirty="0">
                <a:solidFill>
                  <a:schemeClr val="bg1"/>
                </a:solidFill>
                <a:latin typeface="Calibri" panose="020F0502020204030204" charset="0"/>
                <a:ea typeface="宋体" panose="02010600030101010101" pitchFamily="2" charset="-122"/>
              </a:endParaRPr>
            </a:p>
          </p:txBody>
        </p:sp>
      </p:grpSp>
      <p:pic>
        <p:nvPicPr>
          <p:cNvPr id="71" name="Picture 77" descr="F:\Trabajos\Envato\Graphic River\Mica PPT\mountains.png"/>
          <p:cNvPicPr>
            <a:picLocks noChangeAspect="1"/>
          </p:cNvPicPr>
          <p:nvPr/>
        </p:nvPicPr>
        <p:blipFill>
          <a:blip r:embed="rId2" cstate="print"/>
          <a:srcRect l="50681"/>
          <a:stretch>
            <a:fillRect/>
          </a:stretch>
        </p:blipFill>
        <p:spPr>
          <a:xfrm rot="-10800000" flipV="1">
            <a:off x="9119200" y="4070351"/>
            <a:ext cx="3077633" cy="814916"/>
          </a:xfrm>
          <a:prstGeom prst="rect">
            <a:avLst/>
          </a:prstGeom>
          <a:noFill/>
          <a:ln w="9525">
            <a:noFill/>
          </a:ln>
        </p:spPr>
      </p:pic>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6385"/>
                                        </p:tgtEl>
                                        <p:attrNameLst>
                                          <p:attrName>style.visibility</p:attrName>
                                        </p:attrNameLst>
                                      </p:cBhvr>
                                      <p:to>
                                        <p:strVal val="visible"/>
                                      </p:to>
                                    </p:set>
                                    <p:anim calcmode="lin" valueType="num">
                                      <p:cBhvr>
                                        <p:cTn id="84" dur="500" fill="hold"/>
                                        <p:tgtEl>
                                          <p:spTgt spid="16385"/>
                                        </p:tgtEl>
                                        <p:attrNameLst>
                                          <p:attrName>ppt_x</p:attrName>
                                        </p:attrNameLst>
                                      </p:cBhvr>
                                      <p:tavLst>
                                        <p:tav tm="0">
                                          <p:val>
                                            <p:strVal val="#ppt_x-.2"/>
                                          </p:val>
                                        </p:tav>
                                        <p:tav tm="100000">
                                          <p:val>
                                            <p:strVal val="#ppt_x"/>
                                          </p:val>
                                        </p:tav>
                                      </p:tavLst>
                                    </p:anim>
                                    <p:anim calcmode="lin" valueType="num">
                                      <p:cBhvr>
                                        <p:cTn id="85"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86" dur="500"/>
                                        <p:tgtEl>
                                          <p:spTgt spid="16385"/>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par>
                                <p:cTn id="93" presetID="35" presetClass="path" presetSubtype="0" accel="50000" decel="50000" fill="hold" nodeType="withEffect">
                                  <p:stCondLst>
                                    <p:cond delay="0"/>
                                  </p:stCondLst>
                                  <p:childTnLst>
                                    <p:animMotion origin="layout" path="M 0 -4.44444E-6 L -0.52956 -4.44444E-6 " pathEditMode="relative" rAng="0" ptsTypes="AA">
                                      <p:cBhvr>
                                        <p:cTn id="94"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P spid="163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a:off x="5167087" y="2367212"/>
            <a:ext cx="1785257" cy="2583544"/>
          </a:xfrm>
          <a:custGeom>
            <a:avLst/>
            <a:gdLst>
              <a:gd name="connsiteX0" fmla="*/ 0 w 1785257"/>
              <a:gd name="connsiteY0" fmla="*/ 870857 h 2583543"/>
              <a:gd name="connsiteX1" fmla="*/ 914400 w 1785257"/>
              <a:gd name="connsiteY1" fmla="*/ 0 h 2583543"/>
              <a:gd name="connsiteX2" fmla="*/ 1785257 w 1785257"/>
              <a:gd name="connsiteY2" fmla="*/ 870857 h 2583543"/>
              <a:gd name="connsiteX3" fmla="*/ 914400 w 1785257"/>
              <a:gd name="connsiteY3" fmla="*/ 1988457 h 2583543"/>
              <a:gd name="connsiteX4" fmla="*/ 914400 w 1785257"/>
              <a:gd name="connsiteY4" fmla="*/ 2583543 h 2583543"/>
              <a:gd name="connsiteX0-1" fmla="*/ 0 w 1785257"/>
              <a:gd name="connsiteY0-2" fmla="*/ 870982 h 2583668"/>
              <a:gd name="connsiteX1-3" fmla="*/ 914400 w 1785257"/>
              <a:gd name="connsiteY1-4" fmla="*/ 125 h 2583668"/>
              <a:gd name="connsiteX2-5" fmla="*/ 1785257 w 1785257"/>
              <a:gd name="connsiteY2-6" fmla="*/ 870982 h 2583668"/>
              <a:gd name="connsiteX3-7" fmla="*/ 914400 w 1785257"/>
              <a:gd name="connsiteY3-8" fmla="*/ 1988582 h 2583668"/>
              <a:gd name="connsiteX4-9" fmla="*/ 914400 w 1785257"/>
              <a:gd name="connsiteY4-10" fmla="*/ 2583668 h 2583668"/>
              <a:gd name="connsiteX0-11" fmla="*/ 0 w 1785257"/>
              <a:gd name="connsiteY0-12" fmla="*/ 872619 h 2585305"/>
              <a:gd name="connsiteX1-13" fmla="*/ 914400 w 1785257"/>
              <a:gd name="connsiteY1-14" fmla="*/ 1762 h 2585305"/>
              <a:gd name="connsiteX2-15" fmla="*/ 1785257 w 1785257"/>
              <a:gd name="connsiteY2-16" fmla="*/ 872619 h 2585305"/>
              <a:gd name="connsiteX3-17" fmla="*/ 914400 w 1785257"/>
              <a:gd name="connsiteY3-18" fmla="*/ 1990219 h 2585305"/>
              <a:gd name="connsiteX4-19" fmla="*/ 914400 w 1785257"/>
              <a:gd name="connsiteY4-20" fmla="*/ 2585305 h 2585305"/>
              <a:gd name="connsiteX0-21" fmla="*/ 0 w 1785257"/>
              <a:gd name="connsiteY0-22" fmla="*/ 872789 h 2585475"/>
              <a:gd name="connsiteX1-23" fmla="*/ 914400 w 1785257"/>
              <a:gd name="connsiteY1-24" fmla="*/ 1932 h 2585475"/>
              <a:gd name="connsiteX2-25" fmla="*/ 1785257 w 1785257"/>
              <a:gd name="connsiteY2-26" fmla="*/ 872789 h 2585475"/>
              <a:gd name="connsiteX3-27" fmla="*/ 914400 w 1785257"/>
              <a:gd name="connsiteY3-28" fmla="*/ 1990389 h 2585475"/>
              <a:gd name="connsiteX4-29" fmla="*/ 914400 w 1785257"/>
              <a:gd name="connsiteY4-30" fmla="*/ 2585475 h 2585475"/>
              <a:gd name="connsiteX0-31" fmla="*/ 0 w 1785414"/>
              <a:gd name="connsiteY0-32" fmla="*/ 872789 h 2585475"/>
              <a:gd name="connsiteX1-33" fmla="*/ 914400 w 1785414"/>
              <a:gd name="connsiteY1-34" fmla="*/ 1932 h 2585475"/>
              <a:gd name="connsiteX2-35" fmla="*/ 1785257 w 1785414"/>
              <a:gd name="connsiteY2-36" fmla="*/ 872789 h 2585475"/>
              <a:gd name="connsiteX3-37" fmla="*/ 914400 w 1785414"/>
              <a:gd name="connsiteY3-38" fmla="*/ 1990389 h 2585475"/>
              <a:gd name="connsiteX4-39" fmla="*/ 914400 w 1785414"/>
              <a:gd name="connsiteY4-40" fmla="*/ 2585475 h 2585475"/>
              <a:gd name="connsiteX0-41" fmla="*/ 0 w 1785384"/>
              <a:gd name="connsiteY0-42" fmla="*/ 872789 h 2585475"/>
              <a:gd name="connsiteX1-43" fmla="*/ 914400 w 1785384"/>
              <a:gd name="connsiteY1-44" fmla="*/ 1932 h 2585475"/>
              <a:gd name="connsiteX2-45" fmla="*/ 1785257 w 1785384"/>
              <a:gd name="connsiteY2-46" fmla="*/ 872789 h 2585475"/>
              <a:gd name="connsiteX3-47" fmla="*/ 914400 w 1785384"/>
              <a:gd name="connsiteY3-48" fmla="*/ 1990389 h 2585475"/>
              <a:gd name="connsiteX4-49" fmla="*/ 914400 w 1785384"/>
              <a:gd name="connsiteY4-50" fmla="*/ 2585475 h 2585475"/>
              <a:gd name="connsiteX0-51" fmla="*/ 0 w 1785384"/>
              <a:gd name="connsiteY0-52" fmla="*/ 870906 h 2583592"/>
              <a:gd name="connsiteX1-53" fmla="*/ 914400 w 1785384"/>
              <a:gd name="connsiteY1-54" fmla="*/ 49 h 2583592"/>
              <a:gd name="connsiteX2-55" fmla="*/ 1785257 w 1785384"/>
              <a:gd name="connsiteY2-56" fmla="*/ 870906 h 2583592"/>
              <a:gd name="connsiteX3-57" fmla="*/ 914400 w 1785384"/>
              <a:gd name="connsiteY3-58" fmla="*/ 1988506 h 2583592"/>
              <a:gd name="connsiteX4-59" fmla="*/ 914400 w 1785384"/>
              <a:gd name="connsiteY4-60" fmla="*/ 2583592 h 2583592"/>
              <a:gd name="connsiteX0-61" fmla="*/ 0 w 1785384"/>
              <a:gd name="connsiteY0-62" fmla="*/ 871144 h 2583830"/>
              <a:gd name="connsiteX1-63" fmla="*/ 914400 w 1785384"/>
              <a:gd name="connsiteY1-64" fmla="*/ 287 h 2583830"/>
              <a:gd name="connsiteX2-65" fmla="*/ 1785257 w 1785384"/>
              <a:gd name="connsiteY2-66" fmla="*/ 871144 h 2583830"/>
              <a:gd name="connsiteX3-67" fmla="*/ 914400 w 1785384"/>
              <a:gd name="connsiteY3-68" fmla="*/ 1988744 h 2583830"/>
              <a:gd name="connsiteX4-69" fmla="*/ 914400 w 1785384"/>
              <a:gd name="connsiteY4-70" fmla="*/ 2583830 h 2583830"/>
              <a:gd name="connsiteX0-71" fmla="*/ 0 w 1785384"/>
              <a:gd name="connsiteY0-72" fmla="*/ 870858 h 2583544"/>
              <a:gd name="connsiteX1-73" fmla="*/ 914400 w 1785384"/>
              <a:gd name="connsiteY1-74" fmla="*/ 1 h 2583544"/>
              <a:gd name="connsiteX2-75" fmla="*/ 1785257 w 1785384"/>
              <a:gd name="connsiteY2-76" fmla="*/ 870858 h 2583544"/>
              <a:gd name="connsiteX3-77" fmla="*/ 914400 w 1785384"/>
              <a:gd name="connsiteY3-78" fmla="*/ 1988458 h 2583544"/>
              <a:gd name="connsiteX4-79" fmla="*/ 914400 w 1785384"/>
              <a:gd name="connsiteY4-80" fmla="*/ 2583544 h 2583544"/>
              <a:gd name="connsiteX0-81" fmla="*/ 0 w 1785384"/>
              <a:gd name="connsiteY0-82" fmla="*/ 870858 h 2583544"/>
              <a:gd name="connsiteX1-83" fmla="*/ 914400 w 1785384"/>
              <a:gd name="connsiteY1-84" fmla="*/ 1 h 2583544"/>
              <a:gd name="connsiteX2-85" fmla="*/ 1785257 w 1785384"/>
              <a:gd name="connsiteY2-86" fmla="*/ 870858 h 2583544"/>
              <a:gd name="connsiteX3-87" fmla="*/ 914400 w 1785384"/>
              <a:gd name="connsiteY3-88" fmla="*/ 1988458 h 2583544"/>
              <a:gd name="connsiteX4-89" fmla="*/ 914400 w 1785384"/>
              <a:gd name="connsiteY4-90" fmla="*/ 2583544 h 2583544"/>
              <a:gd name="connsiteX0-91" fmla="*/ 0 w 1785384"/>
              <a:gd name="connsiteY0-92" fmla="*/ 870858 h 2583544"/>
              <a:gd name="connsiteX1-93" fmla="*/ 914400 w 1785384"/>
              <a:gd name="connsiteY1-94" fmla="*/ 1 h 2583544"/>
              <a:gd name="connsiteX2-95" fmla="*/ 1785257 w 1785384"/>
              <a:gd name="connsiteY2-96" fmla="*/ 870858 h 2583544"/>
              <a:gd name="connsiteX3-97" fmla="*/ 914400 w 1785384"/>
              <a:gd name="connsiteY3-98" fmla="*/ 1988458 h 2583544"/>
              <a:gd name="connsiteX4-99" fmla="*/ 914400 w 1785384"/>
              <a:gd name="connsiteY4-100" fmla="*/ 2583544 h 2583544"/>
              <a:gd name="connsiteX0-101" fmla="*/ 0 w 1785384"/>
              <a:gd name="connsiteY0-102" fmla="*/ 872621 h 2585307"/>
              <a:gd name="connsiteX1-103" fmla="*/ 914400 w 1785384"/>
              <a:gd name="connsiteY1-104" fmla="*/ 1764 h 2585307"/>
              <a:gd name="connsiteX2-105" fmla="*/ 1785257 w 1785384"/>
              <a:gd name="connsiteY2-106" fmla="*/ 872621 h 2585307"/>
              <a:gd name="connsiteX3-107" fmla="*/ 914400 w 1785384"/>
              <a:gd name="connsiteY3-108" fmla="*/ 1990221 h 2585307"/>
              <a:gd name="connsiteX4-109" fmla="*/ 914400 w 1785384"/>
              <a:gd name="connsiteY4-110" fmla="*/ 2585307 h 2585307"/>
              <a:gd name="connsiteX0-111" fmla="*/ 0 w 1785384"/>
              <a:gd name="connsiteY0-112" fmla="*/ 870858 h 2583544"/>
              <a:gd name="connsiteX1-113" fmla="*/ 914400 w 1785384"/>
              <a:gd name="connsiteY1-114" fmla="*/ 1 h 2583544"/>
              <a:gd name="connsiteX2-115" fmla="*/ 1785257 w 1785384"/>
              <a:gd name="connsiteY2-116" fmla="*/ 870858 h 2583544"/>
              <a:gd name="connsiteX3-117" fmla="*/ 914400 w 1785384"/>
              <a:gd name="connsiteY3-118" fmla="*/ 1988458 h 2583544"/>
              <a:gd name="connsiteX4-119" fmla="*/ 914400 w 1785384"/>
              <a:gd name="connsiteY4-120" fmla="*/ 2583544 h 2583544"/>
              <a:gd name="connsiteX0-121" fmla="*/ 0 w 1785384"/>
              <a:gd name="connsiteY0-122" fmla="*/ 870858 h 2583544"/>
              <a:gd name="connsiteX1-123" fmla="*/ 914400 w 1785384"/>
              <a:gd name="connsiteY1-124" fmla="*/ 1 h 2583544"/>
              <a:gd name="connsiteX2-125" fmla="*/ 1785257 w 1785384"/>
              <a:gd name="connsiteY2-126" fmla="*/ 870858 h 2583544"/>
              <a:gd name="connsiteX3-127" fmla="*/ 914400 w 1785384"/>
              <a:gd name="connsiteY3-128" fmla="*/ 1988458 h 2583544"/>
              <a:gd name="connsiteX4-129" fmla="*/ 914400 w 1785384"/>
              <a:gd name="connsiteY4-130" fmla="*/ 2583544 h 2583544"/>
              <a:gd name="connsiteX0-131" fmla="*/ 0 w 1785257"/>
              <a:gd name="connsiteY0-132" fmla="*/ 870858 h 2583544"/>
              <a:gd name="connsiteX1-133" fmla="*/ 914400 w 1785257"/>
              <a:gd name="connsiteY1-134" fmla="*/ 1 h 2583544"/>
              <a:gd name="connsiteX2-135" fmla="*/ 1785257 w 1785257"/>
              <a:gd name="connsiteY2-136" fmla="*/ 870858 h 2583544"/>
              <a:gd name="connsiteX3-137" fmla="*/ 914400 w 1785257"/>
              <a:gd name="connsiteY3-138" fmla="*/ 2075544 h 2583544"/>
              <a:gd name="connsiteX4-139" fmla="*/ 914400 w 1785257"/>
              <a:gd name="connsiteY4-140" fmla="*/ 2583544 h 2583544"/>
              <a:gd name="connsiteX0-141" fmla="*/ 0 w 1785257"/>
              <a:gd name="connsiteY0-142" fmla="*/ 870858 h 2583544"/>
              <a:gd name="connsiteX1-143" fmla="*/ 914400 w 1785257"/>
              <a:gd name="connsiteY1-144" fmla="*/ 1 h 2583544"/>
              <a:gd name="connsiteX2-145" fmla="*/ 1785257 w 1785257"/>
              <a:gd name="connsiteY2-146" fmla="*/ 870858 h 2583544"/>
              <a:gd name="connsiteX3-147" fmla="*/ 914400 w 1785257"/>
              <a:gd name="connsiteY3-148" fmla="*/ 2075544 h 2583544"/>
              <a:gd name="connsiteX4-149" fmla="*/ 914400 w 1785257"/>
              <a:gd name="connsiteY4-150" fmla="*/ 2583544 h 25835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85257" h="2583544">
                <a:moveTo>
                  <a:pt x="0" y="870858"/>
                </a:moveTo>
                <a:cubicBezTo>
                  <a:pt x="43543" y="522515"/>
                  <a:pt x="261522" y="15"/>
                  <a:pt x="914400" y="1"/>
                </a:cubicBezTo>
                <a:cubicBezTo>
                  <a:pt x="1509761" y="-12"/>
                  <a:pt x="1785257" y="524934"/>
                  <a:pt x="1785257" y="870858"/>
                </a:cubicBezTo>
                <a:cubicBezTo>
                  <a:pt x="1785257" y="1376439"/>
                  <a:pt x="1059543" y="1630440"/>
                  <a:pt x="914400" y="2075544"/>
                </a:cubicBezTo>
                <a:lnTo>
                  <a:pt x="914400" y="2583544"/>
                </a:lnTo>
              </a:path>
            </a:pathLst>
          </a:custGeom>
          <a:noFill/>
          <a:ln w="635000" cap="rnd">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5742936" y="536470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915058" y="2965245"/>
            <a:ext cx="504056" cy="504056"/>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5519936" y="2164959"/>
            <a:ext cx="504056" cy="504056"/>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p:cNvSpPr/>
          <p:nvPr/>
        </p:nvSpPr>
        <p:spPr>
          <a:xfrm>
            <a:off x="6542906" y="2499686"/>
            <a:ext cx="504056" cy="504056"/>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6283449" y="3630409"/>
            <a:ext cx="504056" cy="504056"/>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5829802" y="4698728"/>
            <a:ext cx="504056" cy="504056"/>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椭圆 88"/>
          <p:cNvSpPr/>
          <p:nvPr/>
        </p:nvSpPr>
        <p:spPr>
          <a:xfrm>
            <a:off x="5807968" y="5436716"/>
            <a:ext cx="504056" cy="504056"/>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Freeform 116"/>
          <p:cNvSpPr/>
          <p:nvPr/>
        </p:nvSpPr>
        <p:spPr bwMode="auto">
          <a:xfrm>
            <a:off x="6699399" y="2653289"/>
            <a:ext cx="176213" cy="196850"/>
          </a:xfrm>
          <a:custGeom>
            <a:avLst/>
            <a:gdLst>
              <a:gd name="T0" fmla="*/ 180 w 222"/>
              <a:gd name="T1" fmla="*/ 0 h 248"/>
              <a:gd name="T2" fmla="*/ 196 w 222"/>
              <a:gd name="T3" fmla="*/ 2 h 248"/>
              <a:gd name="T4" fmla="*/ 209 w 222"/>
              <a:gd name="T5" fmla="*/ 11 h 248"/>
              <a:gd name="T6" fmla="*/ 218 w 222"/>
              <a:gd name="T7" fmla="*/ 24 h 248"/>
              <a:gd name="T8" fmla="*/ 222 w 222"/>
              <a:gd name="T9" fmla="*/ 41 h 248"/>
              <a:gd name="T10" fmla="*/ 218 w 222"/>
              <a:gd name="T11" fmla="*/ 57 h 248"/>
              <a:gd name="T12" fmla="*/ 209 w 222"/>
              <a:gd name="T13" fmla="*/ 70 h 248"/>
              <a:gd name="T14" fmla="*/ 196 w 222"/>
              <a:gd name="T15" fmla="*/ 79 h 248"/>
              <a:gd name="T16" fmla="*/ 180 w 222"/>
              <a:gd name="T17" fmla="*/ 83 h 248"/>
              <a:gd name="T18" fmla="*/ 167 w 222"/>
              <a:gd name="T19" fmla="*/ 80 h 248"/>
              <a:gd name="T20" fmla="*/ 155 w 222"/>
              <a:gd name="T21" fmla="*/ 74 h 248"/>
              <a:gd name="T22" fmla="*/ 82 w 222"/>
              <a:gd name="T23" fmla="*/ 117 h 248"/>
              <a:gd name="T24" fmla="*/ 84 w 222"/>
              <a:gd name="T25" fmla="*/ 124 h 248"/>
              <a:gd name="T26" fmla="*/ 82 w 222"/>
              <a:gd name="T27" fmla="*/ 130 h 248"/>
              <a:gd name="T28" fmla="*/ 155 w 222"/>
              <a:gd name="T29" fmla="*/ 174 h 248"/>
              <a:gd name="T30" fmla="*/ 167 w 222"/>
              <a:gd name="T31" fmla="*/ 167 h 248"/>
              <a:gd name="T32" fmla="*/ 180 w 222"/>
              <a:gd name="T33" fmla="*/ 165 h 248"/>
              <a:gd name="T34" fmla="*/ 196 w 222"/>
              <a:gd name="T35" fmla="*/ 169 h 248"/>
              <a:gd name="T36" fmla="*/ 209 w 222"/>
              <a:gd name="T37" fmla="*/ 178 h 248"/>
              <a:gd name="T38" fmla="*/ 218 w 222"/>
              <a:gd name="T39" fmla="*/ 190 h 248"/>
              <a:gd name="T40" fmla="*/ 222 w 222"/>
              <a:gd name="T41" fmla="*/ 207 h 248"/>
              <a:gd name="T42" fmla="*/ 218 w 222"/>
              <a:gd name="T43" fmla="*/ 224 h 248"/>
              <a:gd name="T44" fmla="*/ 209 w 222"/>
              <a:gd name="T45" fmla="*/ 237 h 248"/>
              <a:gd name="T46" fmla="*/ 196 w 222"/>
              <a:gd name="T47" fmla="*/ 246 h 248"/>
              <a:gd name="T48" fmla="*/ 180 w 222"/>
              <a:gd name="T49" fmla="*/ 248 h 248"/>
              <a:gd name="T50" fmla="*/ 164 w 222"/>
              <a:gd name="T51" fmla="*/ 246 h 248"/>
              <a:gd name="T52" fmla="*/ 152 w 222"/>
              <a:gd name="T53" fmla="*/ 237 h 248"/>
              <a:gd name="T54" fmla="*/ 143 w 222"/>
              <a:gd name="T55" fmla="*/ 224 h 248"/>
              <a:gd name="T56" fmla="*/ 139 w 222"/>
              <a:gd name="T57" fmla="*/ 207 h 248"/>
              <a:gd name="T58" fmla="*/ 140 w 222"/>
              <a:gd name="T59" fmla="*/ 201 h 248"/>
              <a:gd name="T60" fmla="*/ 67 w 222"/>
              <a:gd name="T61" fmla="*/ 157 h 248"/>
              <a:gd name="T62" fmla="*/ 55 w 222"/>
              <a:gd name="T63" fmla="*/ 164 h 248"/>
              <a:gd name="T64" fmla="*/ 41 w 222"/>
              <a:gd name="T65" fmla="*/ 165 h 248"/>
              <a:gd name="T66" fmla="*/ 26 w 222"/>
              <a:gd name="T67" fmla="*/ 162 h 248"/>
              <a:gd name="T68" fmla="*/ 12 w 222"/>
              <a:gd name="T69" fmla="*/ 153 h 248"/>
              <a:gd name="T70" fmla="*/ 3 w 222"/>
              <a:gd name="T71" fmla="*/ 140 h 248"/>
              <a:gd name="T72" fmla="*/ 0 w 222"/>
              <a:gd name="T73" fmla="*/ 124 h 248"/>
              <a:gd name="T74" fmla="*/ 3 w 222"/>
              <a:gd name="T75" fmla="*/ 107 h 248"/>
              <a:gd name="T76" fmla="*/ 12 w 222"/>
              <a:gd name="T77" fmla="*/ 94 h 248"/>
              <a:gd name="T78" fmla="*/ 26 w 222"/>
              <a:gd name="T79" fmla="*/ 85 h 248"/>
              <a:gd name="T80" fmla="*/ 41 w 222"/>
              <a:gd name="T81" fmla="*/ 83 h 248"/>
              <a:gd name="T82" fmla="*/ 55 w 222"/>
              <a:gd name="T83" fmla="*/ 84 h 248"/>
              <a:gd name="T84" fmla="*/ 67 w 222"/>
              <a:gd name="T85" fmla="*/ 91 h 248"/>
              <a:gd name="T86" fmla="*/ 140 w 222"/>
              <a:gd name="T87" fmla="*/ 47 h 248"/>
              <a:gd name="T88" fmla="*/ 139 w 222"/>
              <a:gd name="T89" fmla="*/ 41 h 248"/>
              <a:gd name="T90" fmla="*/ 143 w 222"/>
              <a:gd name="T91" fmla="*/ 24 h 248"/>
              <a:gd name="T92" fmla="*/ 152 w 222"/>
              <a:gd name="T93" fmla="*/ 11 h 248"/>
              <a:gd name="T94" fmla="*/ 164 w 222"/>
              <a:gd name="T95" fmla="*/ 2 h 248"/>
              <a:gd name="T96" fmla="*/ 180 w 222"/>
              <a:gd name="T9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91" name="Freeform 125"/>
          <p:cNvSpPr>
            <a:spLocks noEditPoints="1"/>
          </p:cNvSpPr>
          <p:nvPr/>
        </p:nvSpPr>
        <p:spPr bwMode="auto">
          <a:xfrm>
            <a:off x="5059136" y="3123611"/>
            <a:ext cx="215900" cy="187325"/>
          </a:xfrm>
          <a:custGeom>
            <a:avLst/>
            <a:gdLst>
              <a:gd name="T0" fmla="*/ 58 w 272"/>
              <a:gd name="T1" fmla="*/ 209 h 236"/>
              <a:gd name="T2" fmla="*/ 194 w 272"/>
              <a:gd name="T3" fmla="*/ 118 h 236"/>
              <a:gd name="T4" fmla="*/ 15 w 272"/>
              <a:gd name="T5" fmla="*/ 85 h 236"/>
              <a:gd name="T6" fmla="*/ 262 w 272"/>
              <a:gd name="T7" fmla="*/ 86 h 236"/>
              <a:gd name="T8" fmla="*/ 269 w 272"/>
              <a:gd name="T9" fmla="*/ 92 h 236"/>
              <a:gd name="T10" fmla="*/ 272 w 272"/>
              <a:gd name="T11" fmla="*/ 101 h 236"/>
              <a:gd name="T12" fmla="*/ 271 w 272"/>
              <a:gd name="T13" fmla="*/ 155 h 236"/>
              <a:gd name="T14" fmla="*/ 265 w 272"/>
              <a:gd name="T15" fmla="*/ 163 h 236"/>
              <a:gd name="T16" fmla="*/ 256 w 272"/>
              <a:gd name="T17" fmla="*/ 167 h 236"/>
              <a:gd name="T18" fmla="*/ 241 w 272"/>
              <a:gd name="T19" fmla="*/ 236 h 236"/>
              <a:gd name="T20" fmla="*/ 42 w 272"/>
              <a:gd name="T21" fmla="*/ 167 h 236"/>
              <a:gd name="T22" fmla="*/ 10 w 272"/>
              <a:gd name="T23" fmla="*/ 165 h 236"/>
              <a:gd name="T24" fmla="*/ 3 w 272"/>
              <a:gd name="T25" fmla="*/ 159 h 236"/>
              <a:gd name="T26" fmla="*/ 0 w 272"/>
              <a:gd name="T27" fmla="*/ 150 h 236"/>
              <a:gd name="T28" fmla="*/ 1 w 272"/>
              <a:gd name="T29" fmla="*/ 97 h 236"/>
              <a:gd name="T30" fmla="*/ 6 w 272"/>
              <a:gd name="T31" fmla="*/ 88 h 236"/>
              <a:gd name="T32" fmla="*/ 15 w 272"/>
              <a:gd name="T33" fmla="*/ 85 h 236"/>
              <a:gd name="T34" fmla="*/ 188 w 272"/>
              <a:gd name="T35" fmla="*/ 0 h 236"/>
              <a:gd name="T36" fmla="*/ 201 w 272"/>
              <a:gd name="T37" fmla="*/ 42 h 236"/>
              <a:gd name="T38" fmla="*/ 218 w 272"/>
              <a:gd name="T39" fmla="*/ 46 h 236"/>
              <a:gd name="T40" fmla="*/ 242 w 272"/>
              <a:gd name="T41" fmla="*/ 55 h 236"/>
              <a:gd name="T42" fmla="*/ 256 w 272"/>
              <a:gd name="T43" fmla="*/ 60 h 236"/>
              <a:gd name="T44" fmla="*/ 259 w 272"/>
              <a:gd name="T45" fmla="*/ 63 h 236"/>
              <a:gd name="T46" fmla="*/ 259 w 272"/>
              <a:gd name="T47" fmla="*/ 67 h 236"/>
              <a:gd name="T48" fmla="*/ 256 w 272"/>
              <a:gd name="T49" fmla="*/ 69 h 236"/>
              <a:gd name="T50" fmla="*/ 18 w 272"/>
              <a:gd name="T51" fmla="*/ 69 h 236"/>
              <a:gd name="T52" fmla="*/ 13 w 272"/>
              <a:gd name="T53" fmla="*/ 68 h 236"/>
              <a:gd name="T54" fmla="*/ 13 w 272"/>
              <a:gd name="T55" fmla="*/ 64 h 236"/>
              <a:gd name="T56" fmla="*/ 14 w 272"/>
              <a:gd name="T57" fmla="*/ 60 h 236"/>
              <a:gd name="T58" fmla="*/ 21 w 272"/>
              <a:gd name="T59" fmla="*/ 58 h 236"/>
              <a:gd name="T60" fmla="*/ 41 w 272"/>
              <a:gd name="T61" fmla="*/ 50 h 236"/>
              <a:gd name="T62" fmla="*/ 64 w 272"/>
              <a:gd name="T63" fmla="*/ 44 h 236"/>
              <a:gd name="T64" fmla="*/ 83 w 272"/>
              <a:gd name="T65" fmla="*/ 4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236">
                <a:moveTo>
                  <a:pt x="78" y="118"/>
                </a:moveTo>
                <a:lnTo>
                  <a:pt x="58" y="209"/>
                </a:lnTo>
                <a:lnTo>
                  <a:pt x="214" y="209"/>
                </a:lnTo>
                <a:lnTo>
                  <a:pt x="194" y="118"/>
                </a:lnTo>
                <a:lnTo>
                  <a:pt x="78" y="118"/>
                </a:lnTo>
                <a:close/>
                <a:moveTo>
                  <a:pt x="15" y="85"/>
                </a:moveTo>
                <a:lnTo>
                  <a:pt x="256" y="85"/>
                </a:lnTo>
                <a:lnTo>
                  <a:pt x="262" y="86"/>
                </a:lnTo>
                <a:lnTo>
                  <a:pt x="265" y="88"/>
                </a:lnTo>
                <a:lnTo>
                  <a:pt x="269" y="92"/>
                </a:lnTo>
                <a:lnTo>
                  <a:pt x="271" y="97"/>
                </a:lnTo>
                <a:lnTo>
                  <a:pt x="272" y="101"/>
                </a:lnTo>
                <a:lnTo>
                  <a:pt x="272" y="150"/>
                </a:lnTo>
                <a:lnTo>
                  <a:pt x="271" y="155"/>
                </a:lnTo>
                <a:lnTo>
                  <a:pt x="269" y="159"/>
                </a:lnTo>
                <a:lnTo>
                  <a:pt x="265" y="163"/>
                </a:lnTo>
                <a:lnTo>
                  <a:pt x="262" y="165"/>
                </a:lnTo>
                <a:lnTo>
                  <a:pt x="256" y="167"/>
                </a:lnTo>
                <a:lnTo>
                  <a:pt x="229" y="167"/>
                </a:lnTo>
                <a:lnTo>
                  <a:pt x="241" y="236"/>
                </a:lnTo>
                <a:lnTo>
                  <a:pt x="31" y="236"/>
                </a:lnTo>
                <a:lnTo>
                  <a:pt x="42" y="167"/>
                </a:lnTo>
                <a:lnTo>
                  <a:pt x="15" y="167"/>
                </a:lnTo>
                <a:lnTo>
                  <a:pt x="10" y="165"/>
                </a:lnTo>
                <a:lnTo>
                  <a:pt x="6" y="163"/>
                </a:lnTo>
                <a:lnTo>
                  <a:pt x="3" y="159"/>
                </a:lnTo>
                <a:lnTo>
                  <a:pt x="1" y="155"/>
                </a:lnTo>
                <a:lnTo>
                  <a:pt x="0" y="150"/>
                </a:lnTo>
                <a:lnTo>
                  <a:pt x="0" y="101"/>
                </a:lnTo>
                <a:lnTo>
                  <a:pt x="1" y="97"/>
                </a:lnTo>
                <a:lnTo>
                  <a:pt x="3" y="92"/>
                </a:lnTo>
                <a:lnTo>
                  <a:pt x="6" y="88"/>
                </a:lnTo>
                <a:lnTo>
                  <a:pt x="10" y="86"/>
                </a:lnTo>
                <a:lnTo>
                  <a:pt x="15" y="85"/>
                </a:lnTo>
                <a:close/>
                <a:moveTo>
                  <a:pt x="83" y="0"/>
                </a:moveTo>
                <a:lnTo>
                  <a:pt x="188" y="0"/>
                </a:lnTo>
                <a:lnTo>
                  <a:pt x="188" y="42"/>
                </a:lnTo>
                <a:lnTo>
                  <a:pt x="201" y="42"/>
                </a:lnTo>
                <a:lnTo>
                  <a:pt x="208" y="44"/>
                </a:lnTo>
                <a:lnTo>
                  <a:pt x="218" y="46"/>
                </a:lnTo>
                <a:lnTo>
                  <a:pt x="231" y="50"/>
                </a:lnTo>
                <a:lnTo>
                  <a:pt x="242" y="55"/>
                </a:lnTo>
                <a:lnTo>
                  <a:pt x="251" y="58"/>
                </a:lnTo>
                <a:lnTo>
                  <a:pt x="256" y="60"/>
                </a:lnTo>
                <a:lnTo>
                  <a:pt x="258" y="60"/>
                </a:lnTo>
                <a:lnTo>
                  <a:pt x="259" y="63"/>
                </a:lnTo>
                <a:lnTo>
                  <a:pt x="259" y="64"/>
                </a:lnTo>
                <a:lnTo>
                  <a:pt x="259" y="67"/>
                </a:lnTo>
                <a:lnTo>
                  <a:pt x="259" y="68"/>
                </a:lnTo>
                <a:lnTo>
                  <a:pt x="256" y="69"/>
                </a:lnTo>
                <a:lnTo>
                  <a:pt x="254" y="69"/>
                </a:lnTo>
                <a:lnTo>
                  <a:pt x="18" y="69"/>
                </a:lnTo>
                <a:lnTo>
                  <a:pt x="15" y="69"/>
                </a:lnTo>
                <a:lnTo>
                  <a:pt x="13" y="68"/>
                </a:lnTo>
                <a:lnTo>
                  <a:pt x="13" y="67"/>
                </a:lnTo>
                <a:lnTo>
                  <a:pt x="13" y="64"/>
                </a:lnTo>
                <a:lnTo>
                  <a:pt x="13" y="63"/>
                </a:lnTo>
                <a:lnTo>
                  <a:pt x="14" y="60"/>
                </a:lnTo>
                <a:lnTo>
                  <a:pt x="15" y="60"/>
                </a:lnTo>
                <a:lnTo>
                  <a:pt x="21" y="58"/>
                </a:lnTo>
                <a:lnTo>
                  <a:pt x="29" y="55"/>
                </a:lnTo>
                <a:lnTo>
                  <a:pt x="41" y="50"/>
                </a:lnTo>
                <a:lnTo>
                  <a:pt x="54" y="46"/>
                </a:lnTo>
                <a:lnTo>
                  <a:pt x="64" y="44"/>
                </a:lnTo>
                <a:lnTo>
                  <a:pt x="71" y="42"/>
                </a:lnTo>
                <a:lnTo>
                  <a:pt x="83" y="42"/>
                </a:lnTo>
                <a:lnTo>
                  <a:pt x="83"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92" name="Freeform 126"/>
          <p:cNvSpPr>
            <a:spLocks noEditPoints="1"/>
          </p:cNvSpPr>
          <p:nvPr/>
        </p:nvSpPr>
        <p:spPr bwMode="auto">
          <a:xfrm>
            <a:off x="5683858" y="2329278"/>
            <a:ext cx="176213" cy="175419"/>
          </a:xfrm>
          <a:custGeom>
            <a:avLst/>
            <a:gdLst>
              <a:gd name="T0" fmla="*/ 0 w 222"/>
              <a:gd name="T1" fmla="*/ 110 h 221"/>
              <a:gd name="T2" fmla="*/ 28 w 222"/>
              <a:gd name="T3" fmla="*/ 110 h 221"/>
              <a:gd name="T4" fmla="*/ 28 w 222"/>
              <a:gd name="T5" fmla="*/ 193 h 221"/>
              <a:gd name="T6" fmla="*/ 112 w 222"/>
              <a:gd name="T7" fmla="*/ 193 h 221"/>
              <a:gd name="T8" fmla="*/ 112 w 222"/>
              <a:gd name="T9" fmla="*/ 221 h 221"/>
              <a:gd name="T10" fmla="*/ 28 w 222"/>
              <a:gd name="T11" fmla="*/ 221 h 221"/>
              <a:gd name="T12" fmla="*/ 14 w 222"/>
              <a:gd name="T13" fmla="*/ 217 h 221"/>
              <a:gd name="T14" fmla="*/ 4 w 222"/>
              <a:gd name="T15" fmla="*/ 207 h 221"/>
              <a:gd name="T16" fmla="*/ 0 w 222"/>
              <a:gd name="T17" fmla="*/ 193 h 221"/>
              <a:gd name="T18" fmla="*/ 0 w 222"/>
              <a:gd name="T19" fmla="*/ 110 h 221"/>
              <a:gd name="T20" fmla="*/ 83 w 222"/>
              <a:gd name="T21" fmla="*/ 27 h 221"/>
              <a:gd name="T22" fmla="*/ 83 w 222"/>
              <a:gd name="T23" fmla="*/ 138 h 221"/>
              <a:gd name="T24" fmla="*/ 195 w 222"/>
              <a:gd name="T25" fmla="*/ 138 h 221"/>
              <a:gd name="T26" fmla="*/ 195 w 222"/>
              <a:gd name="T27" fmla="*/ 27 h 221"/>
              <a:gd name="T28" fmla="*/ 83 w 222"/>
              <a:gd name="T29" fmla="*/ 27 h 221"/>
              <a:gd name="T30" fmla="*/ 83 w 222"/>
              <a:gd name="T31" fmla="*/ 0 h 221"/>
              <a:gd name="T32" fmla="*/ 195 w 222"/>
              <a:gd name="T33" fmla="*/ 0 h 221"/>
              <a:gd name="T34" fmla="*/ 208 w 222"/>
              <a:gd name="T35" fmla="*/ 3 h 221"/>
              <a:gd name="T36" fmla="*/ 218 w 222"/>
              <a:gd name="T37" fmla="*/ 12 h 221"/>
              <a:gd name="T38" fmla="*/ 222 w 222"/>
              <a:gd name="T39" fmla="*/ 27 h 221"/>
              <a:gd name="T40" fmla="*/ 222 w 222"/>
              <a:gd name="T41" fmla="*/ 138 h 221"/>
              <a:gd name="T42" fmla="*/ 218 w 222"/>
              <a:gd name="T43" fmla="*/ 152 h 221"/>
              <a:gd name="T44" fmla="*/ 208 w 222"/>
              <a:gd name="T45" fmla="*/ 162 h 221"/>
              <a:gd name="T46" fmla="*/ 195 w 222"/>
              <a:gd name="T47" fmla="*/ 165 h 221"/>
              <a:gd name="T48" fmla="*/ 83 w 222"/>
              <a:gd name="T49" fmla="*/ 165 h 221"/>
              <a:gd name="T50" fmla="*/ 69 w 222"/>
              <a:gd name="T51" fmla="*/ 162 h 221"/>
              <a:gd name="T52" fmla="*/ 59 w 222"/>
              <a:gd name="T53" fmla="*/ 152 h 221"/>
              <a:gd name="T54" fmla="*/ 55 w 222"/>
              <a:gd name="T55" fmla="*/ 138 h 221"/>
              <a:gd name="T56" fmla="*/ 55 w 222"/>
              <a:gd name="T57" fmla="*/ 27 h 221"/>
              <a:gd name="T58" fmla="*/ 59 w 222"/>
              <a:gd name="T59" fmla="*/ 12 h 221"/>
              <a:gd name="T60" fmla="*/ 69 w 222"/>
              <a:gd name="T61" fmla="*/ 3 h 221"/>
              <a:gd name="T62" fmla="*/ 83 w 222"/>
              <a:gd name="T6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221">
                <a:moveTo>
                  <a:pt x="0" y="110"/>
                </a:moveTo>
                <a:lnTo>
                  <a:pt x="28" y="110"/>
                </a:lnTo>
                <a:lnTo>
                  <a:pt x="28" y="193"/>
                </a:lnTo>
                <a:lnTo>
                  <a:pt x="112" y="193"/>
                </a:lnTo>
                <a:lnTo>
                  <a:pt x="112" y="221"/>
                </a:lnTo>
                <a:lnTo>
                  <a:pt x="28" y="221"/>
                </a:lnTo>
                <a:lnTo>
                  <a:pt x="14" y="217"/>
                </a:lnTo>
                <a:lnTo>
                  <a:pt x="4" y="207"/>
                </a:lnTo>
                <a:lnTo>
                  <a:pt x="0" y="193"/>
                </a:lnTo>
                <a:lnTo>
                  <a:pt x="0" y="110"/>
                </a:lnTo>
                <a:close/>
                <a:moveTo>
                  <a:pt x="83" y="27"/>
                </a:moveTo>
                <a:lnTo>
                  <a:pt x="83" y="138"/>
                </a:lnTo>
                <a:lnTo>
                  <a:pt x="195" y="138"/>
                </a:lnTo>
                <a:lnTo>
                  <a:pt x="195" y="27"/>
                </a:lnTo>
                <a:lnTo>
                  <a:pt x="83" y="27"/>
                </a:lnTo>
                <a:close/>
                <a:moveTo>
                  <a:pt x="83" y="0"/>
                </a:moveTo>
                <a:lnTo>
                  <a:pt x="195" y="0"/>
                </a:lnTo>
                <a:lnTo>
                  <a:pt x="208" y="3"/>
                </a:lnTo>
                <a:lnTo>
                  <a:pt x="218" y="12"/>
                </a:lnTo>
                <a:lnTo>
                  <a:pt x="222" y="27"/>
                </a:lnTo>
                <a:lnTo>
                  <a:pt x="222" y="138"/>
                </a:lnTo>
                <a:lnTo>
                  <a:pt x="218" y="152"/>
                </a:lnTo>
                <a:lnTo>
                  <a:pt x="208" y="162"/>
                </a:lnTo>
                <a:lnTo>
                  <a:pt x="195" y="165"/>
                </a:lnTo>
                <a:lnTo>
                  <a:pt x="83" y="165"/>
                </a:lnTo>
                <a:lnTo>
                  <a:pt x="69" y="162"/>
                </a:lnTo>
                <a:lnTo>
                  <a:pt x="59" y="152"/>
                </a:lnTo>
                <a:lnTo>
                  <a:pt x="55" y="138"/>
                </a:lnTo>
                <a:lnTo>
                  <a:pt x="55" y="27"/>
                </a:lnTo>
                <a:lnTo>
                  <a:pt x="59" y="12"/>
                </a:lnTo>
                <a:lnTo>
                  <a:pt x="69" y="3"/>
                </a:lnTo>
                <a:lnTo>
                  <a:pt x="83"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93" name="Freeform 127"/>
          <p:cNvSpPr/>
          <p:nvPr/>
        </p:nvSpPr>
        <p:spPr bwMode="auto">
          <a:xfrm>
            <a:off x="5967753" y="5600241"/>
            <a:ext cx="198438" cy="177007"/>
          </a:xfrm>
          <a:custGeom>
            <a:avLst/>
            <a:gdLst>
              <a:gd name="T0" fmla="*/ 129 w 250"/>
              <a:gd name="T1" fmla="*/ 0 h 223"/>
              <a:gd name="T2" fmla="*/ 136 w 250"/>
              <a:gd name="T3" fmla="*/ 5 h 223"/>
              <a:gd name="T4" fmla="*/ 247 w 250"/>
              <a:gd name="T5" fmla="*/ 116 h 223"/>
              <a:gd name="T6" fmla="*/ 249 w 250"/>
              <a:gd name="T7" fmla="*/ 120 h 223"/>
              <a:gd name="T8" fmla="*/ 250 w 250"/>
              <a:gd name="T9" fmla="*/ 122 h 223"/>
              <a:gd name="T10" fmla="*/ 250 w 250"/>
              <a:gd name="T11" fmla="*/ 123 h 223"/>
              <a:gd name="T12" fmla="*/ 249 w 250"/>
              <a:gd name="T13" fmla="*/ 126 h 223"/>
              <a:gd name="T14" fmla="*/ 246 w 250"/>
              <a:gd name="T15" fmla="*/ 127 h 223"/>
              <a:gd name="T16" fmla="*/ 242 w 250"/>
              <a:gd name="T17" fmla="*/ 127 h 223"/>
              <a:gd name="T18" fmla="*/ 219 w 250"/>
              <a:gd name="T19" fmla="*/ 127 h 223"/>
              <a:gd name="T20" fmla="*/ 219 w 250"/>
              <a:gd name="T21" fmla="*/ 213 h 223"/>
              <a:gd name="T22" fmla="*/ 219 w 250"/>
              <a:gd name="T23" fmla="*/ 216 h 223"/>
              <a:gd name="T24" fmla="*/ 219 w 250"/>
              <a:gd name="T25" fmla="*/ 218 h 223"/>
              <a:gd name="T26" fmla="*/ 218 w 250"/>
              <a:gd name="T27" fmla="*/ 221 h 223"/>
              <a:gd name="T28" fmla="*/ 217 w 250"/>
              <a:gd name="T29" fmla="*/ 222 h 223"/>
              <a:gd name="T30" fmla="*/ 214 w 250"/>
              <a:gd name="T31" fmla="*/ 223 h 223"/>
              <a:gd name="T32" fmla="*/ 210 w 250"/>
              <a:gd name="T33" fmla="*/ 223 h 223"/>
              <a:gd name="T34" fmla="*/ 154 w 250"/>
              <a:gd name="T35" fmla="*/ 223 h 223"/>
              <a:gd name="T36" fmla="*/ 154 w 250"/>
              <a:gd name="T37" fmla="*/ 137 h 223"/>
              <a:gd name="T38" fmla="*/ 97 w 250"/>
              <a:gd name="T39" fmla="*/ 137 h 223"/>
              <a:gd name="T40" fmla="*/ 97 w 250"/>
              <a:gd name="T41" fmla="*/ 223 h 223"/>
              <a:gd name="T42" fmla="*/ 43 w 250"/>
              <a:gd name="T43" fmla="*/ 223 h 223"/>
              <a:gd name="T44" fmla="*/ 38 w 250"/>
              <a:gd name="T45" fmla="*/ 223 h 223"/>
              <a:gd name="T46" fmla="*/ 36 w 250"/>
              <a:gd name="T47" fmla="*/ 222 h 223"/>
              <a:gd name="T48" fmla="*/ 33 w 250"/>
              <a:gd name="T49" fmla="*/ 221 h 223"/>
              <a:gd name="T50" fmla="*/ 32 w 250"/>
              <a:gd name="T51" fmla="*/ 219 h 223"/>
              <a:gd name="T52" fmla="*/ 32 w 250"/>
              <a:gd name="T53" fmla="*/ 217 h 223"/>
              <a:gd name="T54" fmla="*/ 32 w 250"/>
              <a:gd name="T55" fmla="*/ 216 h 223"/>
              <a:gd name="T56" fmla="*/ 32 w 250"/>
              <a:gd name="T57" fmla="*/ 213 h 223"/>
              <a:gd name="T58" fmla="*/ 32 w 250"/>
              <a:gd name="T59" fmla="*/ 127 h 223"/>
              <a:gd name="T60" fmla="*/ 9 w 250"/>
              <a:gd name="T61" fmla="*/ 127 h 223"/>
              <a:gd name="T62" fmla="*/ 5 w 250"/>
              <a:gd name="T63" fmla="*/ 127 h 223"/>
              <a:gd name="T64" fmla="*/ 2 w 250"/>
              <a:gd name="T65" fmla="*/ 126 h 223"/>
              <a:gd name="T66" fmla="*/ 1 w 250"/>
              <a:gd name="T67" fmla="*/ 123 h 223"/>
              <a:gd name="T68" fmla="*/ 0 w 250"/>
              <a:gd name="T69" fmla="*/ 122 h 223"/>
              <a:gd name="T70" fmla="*/ 1 w 250"/>
              <a:gd name="T71" fmla="*/ 120 h 223"/>
              <a:gd name="T72" fmla="*/ 4 w 250"/>
              <a:gd name="T73" fmla="*/ 116 h 223"/>
              <a:gd name="T74" fmla="*/ 115 w 250"/>
              <a:gd name="T75" fmla="*/ 5 h 223"/>
              <a:gd name="T76" fmla="*/ 122 w 250"/>
              <a:gd name="T77" fmla="*/ 0 h 223"/>
              <a:gd name="T78" fmla="*/ 129 w 250"/>
              <a:gd name="T7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223">
                <a:moveTo>
                  <a:pt x="129" y="0"/>
                </a:moveTo>
                <a:lnTo>
                  <a:pt x="136" y="5"/>
                </a:lnTo>
                <a:lnTo>
                  <a:pt x="247" y="116"/>
                </a:lnTo>
                <a:lnTo>
                  <a:pt x="249" y="120"/>
                </a:lnTo>
                <a:lnTo>
                  <a:pt x="250" y="122"/>
                </a:lnTo>
                <a:lnTo>
                  <a:pt x="250" y="123"/>
                </a:lnTo>
                <a:lnTo>
                  <a:pt x="249" y="126"/>
                </a:lnTo>
                <a:lnTo>
                  <a:pt x="246" y="127"/>
                </a:lnTo>
                <a:lnTo>
                  <a:pt x="242" y="127"/>
                </a:lnTo>
                <a:lnTo>
                  <a:pt x="219" y="127"/>
                </a:lnTo>
                <a:lnTo>
                  <a:pt x="219" y="213"/>
                </a:lnTo>
                <a:lnTo>
                  <a:pt x="219" y="216"/>
                </a:lnTo>
                <a:lnTo>
                  <a:pt x="219" y="218"/>
                </a:lnTo>
                <a:lnTo>
                  <a:pt x="218" y="221"/>
                </a:lnTo>
                <a:lnTo>
                  <a:pt x="217" y="222"/>
                </a:lnTo>
                <a:lnTo>
                  <a:pt x="214" y="223"/>
                </a:lnTo>
                <a:lnTo>
                  <a:pt x="210" y="223"/>
                </a:lnTo>
                <a:lnTo>
                  <a:pt x="154" y="223"/>
                </a:lnTo>
                <a:lnTo>
                  <a:pt x="154" y="137"/>
                </a:lnTo>
                <a:lnTo>
                  <a:pt x="97" y="137"/>
                </a:lnTo>
                <a:lnTo>
                  <a:pt x="97" y="223"/>
                </a:lnTo>
                <a:lnTo>
                  <a:pt x="43" y="223"/>
                </a:lnTo>
                <a:lnTo>
                  <a:pt x="38" y="223"/>
                </a:lnTo>
                <a:lnTo>
                  <a:pt x="36" y="222"/>
                </a:lnTo>
                <a:lnTo>
                  <a:pt x="33" y="221"/>
                </a:lnTo>
                <a:lnTo>
                  <a:pt x="32" y="219"/>
                </a:lnTo>
                <a:lnTo>
                  <a:pt x="32" y="217"/>
                </a:lnTo>
                <a:lnTo>
                  <a:pt x="32" y="216"/>
                </a:lnTo>
                <a:lnTo>
                  <a:pt x="32" y="213"/>
                </a:lnTo>
                <a:lnTo>
                  <a:pt x="32" y="127"/>
                </a:lnTo>
                <a:lnTo>
                  <a:pt x="9" y="127"/>
                </a:lnTo>
                <a:lnTo>
                  <a:pt x="5" y="127"/>
                </a:lnTo>
                <a:lnTo>
                  <a:pt x="2" y="126"/>
                </a:lnTo>
                <a:lnTo>
                  <a:pt x="1" y="123"/>
                </a:lnTo>
                <a:lnTo>
                  <a:pt x="0" y="122"/>
                </a:lnTo>
                <a:lnTo>
                  <a:pt x="1" y="120"/>
                </a:lnTo>
                <a:lnTo>
                  <a:pt x="4" y="116"/>
                </a:lnTo>
                <a:lnTo>
                  <a:pt x="115" y="5"/>
                </a:lnTo>
                <a:lnTo>
                  <a:pt x="122" y="0"/>
                </a:lnTo>
                <a:lnTo>
                  <a:pt x="129"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94" name="Freeform 128"/>
          <p:cNvSpPr>
            <a:spLocks noEditPoints="1"/>
          </p:cNvSpPr>
          <p:nvPr/>
        </p:nvSpPr>
        <p:spPr bwMode="auto">
          <a:xfrm>
            <a:off x="5992359" y="4863840"/>
            <a:ext cx="173832" cy="173832"/>
          </a:xfrm>
          <a:custGeom>
            <a:avLst/>
            <a:gdLst>
              <a:gd name="T0" fmla="*/ 86 w 219"/>
              <a:gd name="T1" fmla="*/ 26 h 219"/>
              <a:gd name="T2" fmla="*/ 66 w 219"/>
              <a:gd name="T3" fmla="*/ 29 h 219"/>
              <a:gd name="T4" fmla="*/ 50 w 219"/>
              <a:gd name="T5" fmla="*/ 37 h 219"/>
              <a:gd name="T6" fmla="*/ 37 w 219"/>
              <a:gd name="T7" fmla="*/ 50 h 219"/>
              <a:gd name="T8" fmla="*/ 29 w 219"/>
              <a:gd name="T9" fmla="*/ 67 h 219"/>
              <a:gd name="T10" fmla="*/ 27 w 219"/>
              <a:gd name="T11" fmla="*/ 86 h 219"/>
              <a:gd name="T12" fmla="*/ 29 w 219"/>
              <a:gd name="T13" fmla="*/ 105 h 219"/>
              <a:gd name="T14" fmla="*/ 38 w 219"/>
              <a:gd name="T15" fmla="*/ 122 h 219"/>
              <a:gd name="T16" fmla="*/ 52 w 219"/>
              <a:gd name="T17" fmla="*/ 134 h 219"/>
              <a:gd name="T18" fmla="*/ 69 w 219"/>
              <a:gd name="T19" fmla="*/ 143 h 219"/>
              <a:gd name="T20" fmla="*/ 88 w 219"/>
              <a:gd name="T21" fmla="*/ 147 h 219"/>
              <a:gd name="T22" fmla="*/ 107 w 219"/>
              <a:gd name="T23" fmla="*/ 145 h 219"/>
              <a:gd name="T24" fmla="*/ 123 w 219"/>
              <a:gd name="T25" fmla="*/ 136 h 219"/>
              <a:gd name="T26" fmla="*/ 136 w 219"/>
              <a:gd name="T27" fmla="*/ 123 h 219"/>
              <a:gd name="T28" fmla="*/ 144 w 219"/>
              <a:gd name="T29" fmla="*/ 106 h 219"/>
              <a:gd name="T30" fmla="*/ 147 w 219"/>
              <a:gd name="T31" fmla="*/ 88 h 219"/>
              <a:gd name="T32" fmla="*/ 144 w 219"/>
              <a:gd name="T33" fmla="*/ 69 h 219"/>
              <a:gd name="T34" fmla="*/ 136 w 219"/>
              <a:gd name="T35" fmla="*/ 52 h 219"/>
              <a:gd name="T36" fmla="*/ 121 w 219"/>
              <a:gd name="T37" fmla="*/ 38 h 219"/>
              <a:gd name="T38" fmla="*/ 105 w 219"/>
              <a:gd name="T39" fmla="*/ 29 h 219"/>
              <a:gd name="T40" fmla="*/ 86 w 219"/>
              <a:gd name="T41" fmla="*/ 26 h 219"/>
              <a:gd name="T42" fmla="*/ 86 w 219"/>
              <a:gd name="T43" fmla="*/ 0 h 219"/>
              <a:gd name="T44" fmla="*/ 109 w 219"/>
              <a:gd name="T45" fmla="*/ 2 h 219"/>
              <a:gd name="T46" fmla="*/ 129 w 219"/>
              <a:gd name="T47" fmla="*/ 11 h 219"/>
              <a:gd name="T48" fmla="*/ 147 w 219"/>
              <a:gd name="T49" fmla="*/ 26 h 219"/>
              <a:gd name="T50" fmla="*/ 161 w 219"/>
              <a:gd name="T51" fmla="*/ 43 h 219"/>
              <a:gd name="T52" fmla="*/ 170 w 219"/>
              <a:gd name="T53" fmla="*/ 65 h 219"/>
              <a:gd name="T54" fmla="*/ 174 w 219"/>
              <a:gd name="T55" fmla="*/ 88 h 219"/>
              <a:gd name="T56" fmla="*/ 170 w 219"/>
              <a:gd name="T57" fmla="*/ 111 h 219"/>
              <a:gd name="T58" fmla="*/ 161 w 219"/>
              <a:gd name="T59" fmla="*/ 132 h 219"/>
              <a:gd name="T60" fmla="*/ 214 w 219"/>
              <a:gd name="T61" fmla="*/ 184 h 219"/>
              <a:gd name="T62" fmla="*/ 216 w 219"/>
              <a:gd name="T63" fmla="*/ 188 h 219"/>
              <a:gd name="T64" fmla="*/ 218 w 219"/>
              <a:gd name="T65" fmla="*/ 192 h 219"/>
              <a:gd name="T66" fmla="*/ 219 w 219"/>
              <a:gd name="T67" fmla="*/ 195 h 219"/>
              <a:gd name="T68" fmla="*/ 218 w 219"/>
              <a:gd name="T69" fmla="*/ 199 h 219"/>
              <a:gd name="T70" fmla="*/ 215 w 219"/>
              <a:gd name="T71" fmla="*/ 201 h 219"/>
              <a:gd name="T72" fmla="*/ 202 w 219"/>
              <a:gd name="T73" fmla="*/ 215 h 219"/>
              <a:gd name="T74" fmla="*/ 200 w 219"/>
              <a:gd name="T75" fmla="*/ 218 h 219"/>
              <a:gd name="T76" fmla="*/ 196 w 219"/>
              <a:gd name="T77" fmla="*/ 219 h 219"/>
              <a:gd name="T78" fmla="*/ 191 w 219"/>
              <a:gd name="T79" fmla="*/ 219 h 219"/>
              <a:gd name="T80" fmla="*/ 187 w 219"/>
              <a:gd name="T81" fmla="*/ 218 h 219"/>
              <a:gd name="T82" fmla="*/ 184 w 219"/>
              <a:gd name="T83" fmla="*/ 215 h 219"/>
              <a:gd name="T84" fmla="*/ 132 w 219"/>
              <a:gd name="T85" fmla="*/ 163 h 219"/>
              <a:gd name="T86" fmla="*/ 111 w 219"/>
              <a:gd name="T87" fmla="*/ 170 h 219"/>
              <a:gd name="T88" fmla="*/ 88 w 219"/>
              <a:gd name="T89" fmla="*/ 174 h 219"/>
              <a:gd name="T90" fmla="*/ 65 w 219"/>
              <a:gd name="T91" fmla="*/ 170 h 219"/>
              <a:gd name="T92" fmla="*/ 44 w 219"/>
              <a:gd name="T93" fmla="*/ 161 h 219"/>
              <a:gd name="T94" fmla="*/ 27 w 219"/>
              <a:gd name="T95" fmla="*/ 147 h 219"/>
              <a:gd name="T96" fmla="*/ 12 w 219"/>
              <a:gd name="T97" fmla="*/ 129 h 219"/>
              <a:gd name="T98" fmla="*/ 2 w 219"/>
              <a:gd name="T99" fmla="*/ 109 h 219"/>
              <a:gd name="T100" fmla="*/ 0 w 219"/>
              <a:gd name="T101" fmla="*/ 86 h 219"/>
              <a:gd name="T102" fmla="*/ 2 w 219"/>
              <a:gd name="T103" fmla="*/ 63 h 219"/>
              <a:gd name="T104" fmla="*/ 11 w 219"/>
              <a:gd name="T105" fmla="*/ 42 h 219"/>
              <a:gd name="T106" fmla="*/ 25 w 219"/>
              <a:gd name="T107" fmla="*/ 24 h 219"/>
              <a:gd name="T108" fmla="*/ 42 w 219"/>
              <a:gd name="T109" fmla="*/ 11 h 219"/>
              <a:gd name="T110" fmla="*/ 62 w 219"/>
              <a:gd name="T111" fmla="*/ 2 h 219"/>
              <a:gd name="T112" fmla="*/ 86 w 219"/>
              <a:gd name="T11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 h="219">
                <a:moveTo>
                  <a:pt x="86" y="26"/>
                </a:moveTo>
                <a:lnTo>
                  <a:pt x="66" y="29"/>
                </a:lnTo>
                <a:lnTo>
                  <a:pt x="50" y="37"/>
                </a:lnTo>
                <a:lnTo>
                  <a:pt x="37" y="50"/>
                </a:lnTo>
                <a:lnTo>
                  <a:pt x="29" y="67"/>
                </a:lnTo>
                <a:lnTo>
                  <a:pt x="27" y="86"/>
                </a:lnTo>
                <a:lnTo>
                  <a:pt x="29" y="105"/>
                </a:lnTo>
                <a:lnTo>
                  <a:pt x="38" y="122"/>
                </a:lnTo>
                <a:lnTo>
                  <a:pt x="52" y="134"/>
                </a:lnTo>
                <a:lnTo>
                  <a:pt x="69" y="143"/>
                </a:lnTo>
                <a:lnTo>
                  <a:pt x="88" y="147"/>
                </a:lnTo>
                <a:lnTo>
                  <a:pt x="107" y="145"/>
                </a:lnTo>
                <a:lnTo>
                  <a:pt x="123" y="136"/>
                </a:lnTo>
                <a:lnTo>
                  <a:pt x="136" y="123"/>
                </a:lnTo>
                <a:lnTo>
                  <a:pt x="144" y="106"/>
                </a:lnTo>
                <a:lnTo>
                  <a:pt x="147" y="88"/>
                </a:lnTo>
                <a:lnTo>
                  <a:pt x="144" y="69"/>
                </a:lnTo>
                <a:lnTo>
                  <a:pt x="136" y="52"/>
                </a:lnTo>
                <a:lnTo>
                  <a:pt x="121" y="38"/>
                </a:lnTo>
                <a:lnTo>
                  <a:pt x="105" y="29"/>
                </a:lnTo>
                <a:lnTo>
                  <a:pt x="86" y="26"/>
                </a:lnTo>
                <a:close/>
                <a:moveTo>
                  <a:pt x="86" y="0"/>
                </a:moveTo>
                <a:lnTo>
                  <a:pt x="109" y="2"/>
                </a:lnTo>
                <a:lnTo>
                  <a:pt x="129" y="11"/>
                </a:lnTo>
                <a:lnTo>
                  <a:pt x="147" y="26"/>
                </a:lnTo>
                <a:lnTo>
                  <a:pt x="161" y="43"/>
                </a:lnTo>
                <a:lnTo>
                  <a:pt x="170" y="65"/>
                </a:lnTo>
                <a:lnTo>
                  <a:pt x="174" y="88"/>
                </a:lnTo>
                <a:lnTo>
                  <a:pt x="170" y="111"/>
                </a:lnTo>
                <a:lnTo>
                  <a:pt x="161" y="132"/>
                </a:lnTo>
                <a:lnTo>
                  <a:pt x="214" y="184"/>
                </a:lnTo>
                <a:lnTo>
                  <a:pt x="216" y="188"/>
                </a:lnTo>
                <a:lnTo>
                  <a:pt x="218" y="192"/>
                </a:lnTo>
                <a:lnTo>
                  <a:pt x="219" y="195"/>
                </a:lnTo>
                <a:lnTo>
                  <a:pt x="218" y="199"/>
                </a:lnTo>
                <a:lnTo>
                  <a:pt x="215" y="201"/>
                </a:lnTo>
                <a:lnTo>
                  <a:pt x="202" y="215"/>
                </a:lnTo>
                <a:lnTo>
                  <a:pt x="200" y="218"/>
                </a:lnTo>
                <a:lnTo>
                  <a:pt x="196" y="219"/>
                </a:lnTo>
                <a:lnTo>
                  <a:pt x="191" y="219"/>
                </a:lnTo>
                <a:lnTo>
                  <a:pt x="187" y="218"/>
                </a:lnTo>
                <a:lnTo>
                  <a:pt x="184" y="215"/>
                </a:lnTo>
                <a:lnTo>
                  <a:pt x="132" y="163"/>
                </a:lnTo>
                <a:lnTo>
                  <a:pt x="111" y="170"/>
                </a:lnTo>
                <a:lnTo>
                  <a:pt x="88" y="174"/>
                </a:lnTo>
                <a:lnTo>
                  <a:pt x="65" y="170"/>
                </a:lnTo>
                <a:lnTo>
                  <a:pt x="44" y="161"/>
                </a:lnTo>
                <a:lnTo>
                  <a:pt x="27" y="147"/>
                </a:lnTo>
                <a:lnTo>
                  <a:pt x="12" y="129"/>
                </a:lnTo>
                <a:lnTo>
                  <a:pt x="2" y="109"/>
                </a:lnTo>
                <a:lnTo>
                  <a:pt x="0" y="86"/>
                </a:lnTo>
                <a:lnTo>
                  <a:pt x="2" y="63"/>
                </a:lnTo>
                <a:lnTo>
                  <a:pt x="11" y="42"/>
                </a:lnTo>
                <a:lnTo>
                  <a:pt x="25" y="24"/>
                </a:lnTo>
                <a:lnTo>
                  <a:pt x="42" y="11"/>
                </a:lnTo>
                <a:lnTo>
                  <a:pt x="62" y="2"/>
                </a:lnTo>
                <a:lnTo>
                  <a:pt x="86"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95" name="Freeform 133"/>
          <p:cNvSpPr>
            <a:spLocks noEditPoints="1"/>
          </p:cNvSpPr>
          <p:nvPr/>
        </p:nvSpPr>
        <p:spPr bwMode="auto">
          <a:xfrm>
            <a:off x="6425542" y="3793934"/>
            <a:ext cx="219870" cy="177007"/>
          </a:xfrm>
          <a:custGeom>
            <a:avLst/>
            <a:gdLst>
              <a:gd name="T0" fmla="*/ 277 w 277"/>
              <a:gd name="T1" fmla="*/ 112 h 223"/>
              <a:gd name="T2" fmla="*/ 245 w 277"/>
              <a:gd name="T3" fmla="*/ 145 h 223"/>
              <a:gd name="T4" fmla="*/ 216 w 277"/>
              <a:gd name="T5" fmla="*/ 191 h 223"/>
              <a:gd name="T6" fmla="*/ 168 w 277"/>
              <a:gd name="T7" fmla="*/ 219 h 223"/>
              <a:gd name="T8" fmla="*/ 109 w 277"/>
              <a:gd name="T9" fmla="*/ 218 h 223"/>
              <a:gd name="T10" fmla="*/ 61 w 277"/>
              <a:gd name="T11" fmla="*/ 190 h 223"/>
              <a:gd name="T12" fmla="*/ 57 w 277"/>
              <a:gd name="T13" fmla="*/ 175 h 223"/>
              <a:gd name="T14" fmla="*/ 68 w 277"/>
              <a:gd name="T15" fmla="*/ 162 h 223"/>
              <a:gd name="T16" fmla="*/ 84 w 277"/>
              <a:gd name="T17" fmla="*/ 167 h 223"/>
              <a:gd name="T18" fmla="*/ 118 w 277"/>
              <a:gd name="T19" fmla="*/ 186 h 223"/>
              <a:gd name="T20" fmla="*/ 161 w 277"/>
              <a:gd name="T21" fmla="*/ 186 h 223"/>
              <a:gd name="T22" fmla="*/ 195 w 277"/>
              <a:gd name="T23" fmla="*/ 166 h 223"/>
              <a:gd name="T24" fmla="*/ 214 w 277"/>
              <a:gd name="T25" fmla="*/ 128 h 223"/>
              <a:gd name="T26" fmla="*/ 217 w 277"/>
              <a:gd name="T27" fmla="*/ 123 h 223"/>
              <a:gd name="T28" fmla="*/ 220 w 277"/>
              <a:gd name="T29" fmla="*/ 118 h 223"/>
              <a:gd name="T30" fmla="*/ 225 w 277"/>
              <a:gd name="T31" fmla="*/ 113 h 223"/>
              <a:gd name="T32" fmla="*/ 234 w 277"/>
              <a:gd name="T33" fmla="*/ 112 h 223"/>
              <a:gd name="T34" fmla="*/ 157 w 277"/>
              <a:gd name="T35" fmla="*/ 71 h 223"/>
              <a:gd name="T36" fmla="*/ 180 w 277"/>
              <a:gd name="T37" fmla="*/ 95 h 223"/>
              <a:gd name="T38" fmla="*/ 180 w 277"/>
              <a:gd name="T39" fmla="*/ 128 h 223"/>
              <a:gd name="T40" fmla="*/ 157 w 277"/>
              <a:gd name="T41" fmla="*/ 153 h 223"/>
              <a:gd name="T42" fmla="*/ 122 w 277"/>
              <a:gd name="T43" fmla="*/ 153 h 223"/>
              <a:gd name="T44" fmla="*/ 98 w 277"/>
              <a:gd name="T45" fmla="*/ 128 h 223"/>
              <a:gd name="T46" fmla="*/ 98 w 277"/>
              <a:gd name="T47" fmla="*/ 95 h 223"/>
              <a:gd name="T48" fmla="*/ 122 w 277"/>
              <a:gd name="T49" fmla="*/ 71 h 223"/>
              <a:gd name="T50" fmla="*/ 139 w 277"/>
              <a:gd name="T51" fmla="*/ 0 h 223"/>
              <a:gd name="T52" fmla="*/ 195 w 277"/>
              <a:gd name="T53" fmla="*/ 16 h 223"/>
              <a:gd name="T54" fmla="*/ 222 w 277"/>
              <a:gd name="T55" fmla="*/ 41 h 223"/>
              <a:gd name="T56" fmla="*/ 217 w 277"/>
              <a:gd name="T57" fmla="*/ 57 h 223"/>
              <a:gd name="T58" fmla="*/ 202 w 277"/>
              <a:gd name="T59" fmla="*/ 62 h 223"/>
              <a:gd name="T60" fmla="*/ 178 w 277"/>
              <a:gd name="T61" fmla="*/ 45 h 223"/>
              <a:gd name="T62" fmla="*/ 139 w 277"/>
              <a:gd name="T63" fmla="*/ 34 h 223"/>
              <a:gd name="T64" fmla="*/ 99 w 277"/>
              <a:gd name="T65" fmla="*/ 45 h 223"/>
              <a:gd name="T66" fmla="*/ 71 w 277"/>
              <a:gd name="T67" fmla="*/ 76 h 223"/>
              <a:gd name="T68" fmla="*/ 63 w 277"/>
              <a:gd name="T69" fmla="*/ 98 h 223"/>
              <a:gd name="T70" fmla="*/ 61 w 277"/>
              <a:gd name="T71" fmla="*/ 103 h 223"/>
              <a:gd name="T72" fmla="*/ 57 w 277"/>
              <a:gd name="T73" fmla="*/ 108 h 223"/>
              <a:gd name="T74" fmla="*/ 49 w 277"/>
              <a:gd name="T75" fmla="*/ 112 h 223"/>
              <a:gd name="T76" fmla="*/ 0 w 277"/>
              <a:gd name="T77" fmla="*/ 112 h 223"/>
              <a:gd name="T78" fmla="*/ 34 w 277"/>
              <a:gd name="T79" fmla="*/ 79 h 223"/>
              <a:gd name="T80" fmla="*/ 62 w 277"/>
              <a:gd name="T81" fmla="*/ 32 h 223"/>
              <a:gd name="T82" fmla="*/ 111 w 277"/>
              <a:gd name="T83" fmla="*/ 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223">
                <a:moveTo>
                  <a:pt x="234" y="112"/>
                </a:moveTo>
                <a:lnTo>
                  <a:pt x="277" y="112"/>
                </a:lnTo>
                <a:lnTo>
                  <a:pt x="277" y="145"/>
                </a:lnTo>
                <a:lnTo>
                  <a:pt x="245" y="145"/>
                </a:lnTo>
                <a:lnTo>
                  <a:pt x="234" y="171"/>
                </a:lnTo>
                <a:lnTo>
                  <a:pt x="216" y="191"/>
                </a:lnTo>
                <a:lnTo>
                  <a:pt x="194" y="208"/>
                </a:lnTo>
                <a:lnTo>
                  <a:pt x="168" y="219"/>
                </a:lnTo>
                <a:lnTo>
                  <a:pt x="139" y="223"/>
                </a:lnTo>
                <a:lnTo>
                  <a:pt x="109" y="218"/>
                </a:lnTo>
                <a:lnTo>
                  <a:pt x="84" y="208"/>
                </a:lnTo>
                <a:lnTo>
                  <a:pt x="61" y="190"/>
                </a:lnTo>
                <a:lnTo>
                  <a:pt x="57" y="182"/>
                </a:lnTo>
                <a:lnTo>
                  <a:pt x="57" y="175"/>
                </a:lnTo>
                <a:lnTo>
                  <a:pt x="61" y="167"/>
                </a:lnTo>
                <a:lnTo>
                  <a:pt x="68" y="162"/>
                </a:lnTo>
                <a:lnTo>
                  <a:pt x="76" y="162"/>
                </a:lnTo>
                <a:lnTo>
                  <a:pt x="84" y="167"/>
                </a:lnTo>
                <a:lnTo>
                  <a:pt x="100" y="178"/>
                </a:lnTo>
                <a:lnTo>
                  <a:pt x="118" y="186"/>
                </a:lnTo>
                <a:lnTo>
                  <a:pt x="139" y="190"/>
                </a:lnTo>
                <a:lnTo>
                  <a:pt x="161" y="186"/>
                </a:lnTo>
                <a:lnTo>
                  <a:pt x="180" y="178"/>
                </a:lnTo>
                <a:lnTo>
                  <a:pt x="195" y="166"/>
                </a:lnTo>
                <a:lnTo>
                  <a:pt x="208" y="148"/>
                </a:lnTo>
                <a:lnTo>
                  <a:pt x="214" y="128"/>
                </a:lnTo>
                <a:lnTo>
                  <a:pt x="216" y="126"/>
                </a:lnTo>
                <a:lnTo>
                  <a:pt x="217" y="123"/>
                </a:lnTo>
                <a:lnTo>
                  <a:pt x="218" y="121"/>
                </a:lnTo>
                <a:lnTo>
                  <a:pt x="220" y="118"/>
                </a:lnTo>
                <a:lnTo>
                  <a:pt x="222" y="116"/>
                </a:lnTo>
                <a:lnTo>
                  <a:pt x="225" y="113"/>
                </a:lnTo>
                <a:lnTo>
                  <a:pt x="228" y="112"/>
                </a:lnTo>
                <a:lnTo>
                  <a:pt x="234" y="112"/>
                </a:lnTo>
                <a:close/>
                <a:moveTo>
                  <a:pt x="139" y="67"/>
                </a:moveTo>
                <a:lnTo>
                  <a:pt x="157" y="71"/>
                </a:lnTo>
                <a:lnTo>
                  <a:pt x="171" y="81"/>
                </a:lnTo>
                <a:lnTo>
                  <a:pt x="180" y="95"/>
                </a:lnTo>
                <a:lnTo>
                  <a:pt x="184" y="112"/>
                </a:lnTo>
                <a:lnTo>
                  <a:pt x="180" y="128"/>
                </a:lnTo>
                <a:lnTo>
                  <a:pt x="171" y="144"/>
                </a:lnTo>
                <a:lnTo>
                  <a:pt x="157" y="153"/>
                </a:lnTo>
                <a:lnTo>
                  <a:pt x="139" y="157"/>
                </a:lnTo>
                <a:lnTo>
                  <a:pt x="122" y="153"/>
                </a:lnTo>
                <a:lnTo>
                  <a:pt x="108" y="144"/>
                </a:lnTo>
                <a:lnTo>
                  <a:pt x="98" y="128"/>
                </a:lnTo>
                <a:lnTo>
                  <a:pt x="95" y="112"/>
                </a:lnTo>
                <a:lnTo>
                  <a:pt x="98" y="95"/>
                </a:lnTo>
                <a:lnTo>
                  <a:pt x="108" y="81"/>
                </a:lnTo>
                <a:lnTo>
                  <a:pt x="122" y="71"/>
                </a:lnTo>
                <a:lnTo>
                  <a:pt x="139" y="67"/>
                </a:lnTo>
                <a:close/>
                <a:moveTo>
                  <a:pt x="139" y="0"/>
                </a:moveTo>
                <a:lnTo>
                  <a:pt x="168" y="5"/>
                </a:lnTo>
                <a:lnTo>
                  <a:pt x="195" y="16"/>
                </a:lnTo>
                <a:lnTo>
                  <a:pt x="217" y="34"/>
                </a:lnTo>
                <a:lnTo>
                  <a:pt x="222" y="41"/>
                </a:lnTo>
                <a:lnTo>
                  <a:pt x="222" y="49"/>
                </a:lnTo>
                <a:lnTo>
                  <a:pt x="217" y="57"/>
                </a:lnTo>
                <a:lnTo>
                  <a:pt x="211" y="62"/>
                </a:lnTo>
                <a:lnTo>
                  <a:pt x="202" y="62"/>
                </a:lnTo>
                <a:lnTo>
                  <a:pt x="194" y="57"/>
                </a:lnTo>
                <a:lnTo>
                  <a:pt x="178" y="45"/>
                </a:lnTo>
                <a:lnTo>
                  <a:pt x="159" y="38"/>
                </a:lnTo>
                <a:lnTo>
                  <a:pt x="139" y="34"/>
                </a:lnTo>
                <a:lnTo>
                  <a:pt x="117" y="38"/>
                </a:lnTo>
                <a:lnTo>
                  <a:pt x="99" y="45"/>
                </a:lnTo>
                <a:lnTo>
                  <a:pt x="82" y="59"/>
                </a:lnTo>
                <a:lnTo>
                  <a:pt x="71" y="76"/>
                </a:lnTo>
                <a:lnTo>
                  <a:pt x="63" y="95"/>
                </a:lnTo>
                <a:lnTo>
                  <a:pt x="63" y="98"/>
                </a:lnTo>
                <a:lnTo>
                  <a:pt x="62" y="100"/>
                </a:lnTo>
                <a:lnTo>
                  <a:pt x="61" y="103"/>
                </a:lnTo>
                <a:lnTo>
                  <a:pt x="59" y="105"/>
                </a:lnTo>
                <a:lnTo>
                  <a:pt x="57" y="108"/>
                </a:lnTo>
                <a:lnTo>
                  <a:pt x="53" y="111"/>
                </a:lnTo>
                <a:lnTo>
                  <a:pt x="49" y="112"/>
                </a:lnTo>
                <a:lnTo>
                  <a:pt x="45" y="112"/>
                </a:lnTo>
                <a:lnTo>
                  <a:pt x="0" y="112"/>
                </a:lnTo>
                <a:lnTo>
                  <a:pt x="0" y="79"/>
                </a:lnTo>
                <a:lnTo>
                  <a:pt x="34" y="79"/>
                </a:lnTo>
                <a:lnTo>
                  <a:pt x="45" y="53"/>
                </a:lnTo>
                <a:lnTo>
                  <a:pt x="62" y="32"/>
                </a:lnTo>
                <a:lnTo>
                  <a:pt x="85" y="16"/>
                </a:lnTo>
                <a:lnTo>
                  <a:pt x="111" y="4"/>
                </a:lnTo>
                <a:lnTo>
                  <a:pt x="139"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cxnSp>
        <p:nvCxnSpPr>
          <p:cNvPr id="25" name="直接连接符 24"/>
          <p:cNvCxnSpPr/>
          <p:nvPr/>
        </p:nvCxnSpPr>
        <p:spPr>
          <a:xfrm flipV="1">
            <a:off x="6952343" y="2246579"/>
            <a:ext cx="417190" cy="422437"/>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369534" y="2246578"/>
            <a:ext cx="2254858" cy="0"/>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369534" y="1868738"/>
            <a:ext cx="526667" cy="400110"/>
          </a:xfrm>
          <a:prstGeom prst="rect">
            <a:avLst/>
          </a:prstGeom>
          <a:noFill/>
        </p:spPr>
        <p:txBody>
          <a:bodyPr wrap="square" rtlCol="0">
            <a:spAutoFit/>
          </a:bodyPr>
          <a:lstStyle/>
          <a:p>
            <a:r>
              <a:rPr lang="en-US" altLang="zh-CN" sz="2000" b="1" dirty="0">
                <a:solidFill>
                  <a:schemeClr val="tx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03</a:t>
            </a:r>
          </a:p>
        </p:txBody>
      </p:sp>
      <p:sp>
        <p:nvSpPr>
          <p:cNvPr id="99" name="Rectangle 42"/>
          <p:cNvSpPr/>
          <p:nvPr/>
        </p:nvSpPr>
        <p:spPr>
          <a:xfrm flipH="1">
            <a:off x="7706610" y="1956419"/>
            <a:ext cx="1557742" cy="168953"/>
          </a:xfrm>
          <a:prstGeom prst="rect">
            <a:avLst/>
          </a:prstGeom>
          <a:noFill/>
          <a:ln w="12700" cap="flat" cmpd="sng" algn="ctr">
            <a:noFill/>
            <a:prstDash val="solid"/>
          </a:ln>
          <a:effectLst/>
        </p:spPr>
        <p:txBody>
          <a:bodyPr lIns="91440" tIns="0" rIns="91440" bIns="0" rtlCol="0" anchor="t"/>
          <a:lstStyle/>
          <a:p>
            <a:r>
              <a:rPr lang="en-US" altLang="zh-CN" sz="1200" b="1" dirty="0">
                <a:solidFill>
                  <a:schemeClr val="tx1"/>
                </a:solidFill>
                <a:latin typeface="Arial" panose="020B0604020202020204" pitchFamily="34" charset="0"/>
                <a:cs typeface="Arial" panose="020B0604020202020204" pitchFamily="34" charset="0"/>
              </a:rPr>
              <a:t>单击此处添加标题</a:t>
            </a:r>
          </a:p>
        </p:txBody>
      </p:sp>
      <p:sp>
        <p:nvSpPr>
          <p:cNvPr id="100" name="Rectangle 42"/>
          <p:cNvSpPr/>
          <p:nvPr/>
        </p:nvSpPr>
        <p:spPr>
          <a:xfrm flipH="1">
            <a:off x="7505388" y="2311376"/>
            <a:ext cx="2119004" cy="641567"/>
          </a:xfrm>
          <a:prstGeom prst="rect">
            <a:avLst/>
          </a:prstGeom>
          <a:noFill/>
          <a:ln w="12700" cap="flat" cmpd="sng" algn="ctr">
            <a:noFill/>
            <a:prstDash val="solid"/>
          </a:ln>
          <a:effectLst/>
        </p:spPr>
        <p:txBody>
          <a:bodyPr lIns="91440" tIns="0" rIns="91440" bIns="0" rtlCol="0" anchor="t"/>
          <a:lstStyle/>
          <a:p>
            <a:pPr>
              <a:defRPr/>
            </a:pPr>
            <a:r>
              <a:rPr lang="en-US" sz="1000" kern="0" dirty="0">
                <a:solidFill>
                  <a:schemeClr val="tx1"/>
                </a:solidFill>
                <a:latin typeface="Arial" panose="020B0604020202020204" pitchFamily="34" charset="0"/>
                <a:cs typeface="Arial" panose="020B0604020202020204" pitchFamily="34" charset="0"/>
              </a:rPr>
              <a:t>请在此粘贴或者输入您的文字内容请在此粘贴或者输入您的文字内容请在此粘贴或者输入您的文字内容请在此粘贴或者输入您的文字内容</a:t>
            </a:r>
          </a:p>
        </p:txBody>
      </p:sp>
      <p:cxnSp>
        <p:nvCxnSpPr>
          <p:cNvPr id="111" name="直接连接符 110"/>
          <p:cNvCxnSpPr>
            <a:stCxn id="87" idx="6"/>
          </p:cNvCxnSpPr>
          <p:nvPr/>
        </p:nvCxnSpPr>
        <p:spPr>
          <a:xfrm flipV="1">
            <a:off x="6787505" y="3542019"/>
            <a:ext cx="582028" cy="340418"/>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7369534" y="3542018"/>
            <a:ext cx="2254858" cy="0"/>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7369534" y="3164178"/>
            <a:ext cx="526667" cy="400110"/>
          </a:xfrm>
          <a:prstGeom prst="rect">
            <a:avLst/>
          </a:prstGeom>
          <a:noFill/>
        </p:spPr>
        <p:txBody>
          <a:bodyPr wrap="square" rtlCol="0">
            <a:spAutoFit/>
          </a:bodyPr>
          <a:lstStyle/>
          <a:p>
            <a:r>
              <a:rPr lang="en-US" altLang="zh-CN" sz="2000" b="1" dirty="0">
                <a:solidFill>
                  <a:schemeClr val="tx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04</a:t>
            </a:r>
          </a:p>
        </p:txBody>
      </p:sp>
      <p:sp>
        <p:nvSpPr>
          <p:cNvPr id="114" name="Rectangle 42"/>
          <p:cNvSpPr/>
          <p:nvPr/>
        </p:nvSpPr>
        <p:spPr>
          <a:xfrm flipH="1">
            <a:off x="7706610" y="3251859"/>
            <a:ext cx="1557742" cy="168953"/>
          </a:xfrm>
          <a:prstGeom prst="rect">
            <a:avLst/>
          </a:prstGeom>
          <a:noFill/>
          <a:ln w="12700" cap="flat" cmpd="sng" algn="ctr">
            <a:noFill/>
            <a:prstDash val="solid"/>
          </a:ln>
          <a:effectLst/>
        </p:spPr>
        <p:txBody>
          <a:bodyPr lIns="91440" tIns="0" rIns="91440" bIns="0" rtlCol="0" anchor="t"/>
          <a:lstStyle/>
          <a:p>
            <a:r>
              <a:rPr lang="en-US" altLang="zh-CN" sz="1200" b="1" dirty="0">
                <a:solidFill>
                  <a:schemeClr val="tx1"/>
                </a:solidFill>
                <a:latin typeface="Arial" panose="020B0604020202020204" pitchFamily="34" charset="0"/>
                <a:cs typeface="Arial" panose="020B0604020202020204" pitchFamily="34" charset="0"/>
              </a:rPr>
              <a:t>单击此处添加标题</a:t>
            </a:r>
          </a:p>
        </p:txBody>
      </p:sp>
      <p:sp>
        <p:nvSpPr>
          <p:cNvPr id="115" name="Rectangle 42"/>
          <p:cNvSpPr/>
          <p:nvPr/>
        </p:nvSpPr>
        <p:spPr>
          <a:xfrm flipH="1">
            <a:off x="7505388" y="3606816"/>
            <a:ext cx="2119004" cy="641567"/>
          </a:xfrm>
          <a:prstGeom prst="rect">
            <a:avLst/>
          </a:prstGeom>
          <a:noFill/>
          <a:ln w="12700" cap="flat" cmpd="sng" algn="ctr">
            <a:noFill/>
            <a:prstDash val="solid"/>
          </a:ln>
          <a:effectLst/>
        </p:spPr>
        <p:txBody>
          <a:bodyPr lIns="91440" tIns="0" rIns="91440" bIns="0" rtlCol="0" anchor="t"/>
          <a:lstStyle/>
          <a:p>
            <a:pPr>
              <a:defRPr/>
            </a:pPr>
            <a:r>
              <a:rPr lang="en-US" sz="1000" kern="0" dirty="0">
                <a:solidFill>
                  <a:schemeClr val="tx1"/>
                </a:solidFill>
                <a:latin typeface="Arial" panose="020B0604020202020204" pitchFamily="34" charset="0"/>
                <a:cs typeface="Arial" panose="020B0604020202020204" pitchFamily="34" charset="0"/>
              </a:rPr>
              <a:t>请在此粘贴或者输入您的文字内容请在此粘贴或者输入您的文字内容请在此粘贴或者输入您的文字内容请在此粘贴或者输入您的文字内容</a:t>
            </a:r>
          </a:p>
        </p:txBody>
      </p:sp>
      <p:cxnSp>
        <p:nvCxnSpPr>
          <p:cNvPr id="116" name="直接连接符 115"/>
          <p:cNvCxnSpPr/>
          <p:nvPr/>
        </p:nvCxnSpPr>
        <p:spPr>
          <a:xfrm flipV="1">
            <a:off x="6362532" y="4589343"/>
            <a:ext cx="582028" cy="340418"/>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6944561" y="4589342"/>
            <a:ext cx="2254858" cy="0"/>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944561" y="4211502"/>
            <a:ext cx="526667" cy="400110"/>
          </a:xfrm>
          <a:prstGeom prst="rect">
            <a:avLst/>
          </a:prstGeom>
          <a:noFill/>
        </p:spPr>
        <p:txBody>
          <a:bodyPr wrap="square" rtlCol="0">
            <a:spAutoFit/>
          </a:bodyPr>
          <a:lstStyle/>
          <a:p>
            <a:r>
              <a:rPr lang="en-US" altLang="zh-CN" sz="2000" b="1" dirty="0">
                <a:solidFill>
                  <a:schemeClr val="tx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05</a:t>
            </a:r>
          </a:p>
        </p:txBody>
      </p:sp>
      <p:sp>
        <p:nvSpPr>
          <p:cNvPr id="119" name="Rectangle 42"/>
          <p:cNvSpPr/>
          <p:nvPr/>
        </p:nvSpPr>
        <p:spPr>
          <a:xfrm flipH="1">
            <a:off x="7281637" y="4299183"/>
            <a:ext cx="1557742" cy="168953"/>
          </a:xfrm>
          <a:prstGeom prst="rect">
            <a:avLst/>
          </a:prstGeom>
          <a:noFill/>
          <a:ln w="12700" cap="flat" cmpd="sng" algn="ctr">
            <a:noFill/>
            <a:prstDash val="solid"/>
          </a:ln>
          <a:effectLst/>
        </p:spPr>
        <p:txBody>
          <a:bodyPr lIns="91440" tIns="0" rIns="91440" bIns="0" rtlCol="0" anchor="t"/>
          <a:lstStyle/>
          <a:p>
            <a:r>
              <a:rPr lang="en-US" altLang="zh-CN" sz="1200" b="1" dirty="0">
                <a:solidFill>
                  <a:schemeClr val="tx1"/>
                </a:solidFill>
                <a:latin typeface="Arial" panose="020B0604020202020204" pitchFamily="34" charset="0"/>
                <a:cs typeface="Arial" panose="020B0604020202020204" pitchFamily="34" charset="0"/>
              </a:rPr>
              <a:t>单击此处添加标题</a:t>
            </a:r>
          </a:p>
        </p:txBody>
      </p:sp>
      <p:sp>
        <p:nvSpPr>
          <p:cNvPr id="120" name="Rectangle 42"/>
          <p:cNvSpPr/>
          <p:nvPr/>
        </p:nvSpPr>
        <p:spPr>
          <a:xfrm flipH="1">
            <a:off x="7080415" y="4654140"/>
            <a:ext cx="2119004" cy="383533"/>
          </a:xfrm>
          <a:prstGeom prst="rect">
            <a:avLst/>
          </a:prstGeom>
          <a:noFill/>
          <a:ln w="12700" cap="flat" cmpd="sng" algn="ctr">
            <a:noFill/>
            <a:prstDash val="solid"/>
          </a:ln>
          <a:effectLst/>
        </p:spPr>
        <p:txBody>
          <a:bodyPr lIns="91440" tIns="0" rIns="91440" bIns="0" rtlCol="0" anchor="t"/>
          <a:lstStyle/>
          <a:p>
            <a:pPr>
              <a:defRPr/>
            </a:pPr>
            <a:r>
              <a:rPr lang="en-US" sz="1000" kern="0" dirty="0">
                <a:solidFill>
                  <a:schemeClr val="tx1"/>
                </a:solidFill>
                <a:latin typeface="Arial" panose="020B0604020202020204" pitchFamily="34" charset="0"/>
                <a:cs typeface="Arial" panose="020B0604020202020204" pitchFamily="34" charset="0"/>
              </a:rPr>
              <a:t>请在此粘贴或者输入您的文字内容请在此粘贴或者输入您的文字内容请在此粘贴或者输入您的文字内容请在此粘贴或者输入您的文字内容</a:t>
            </a:r>
          </a:p>
        </p:txBody>
      </p:sp>
      <p:cxnSp>
        <p:nvCxnSpPr>
          <p:cNvPr id="121" name="直接连接符 120"/>
          <p:cNvCxnSpPr/>
          <p:nvPr/>
        </p:nvCxnSpPr>
        <p:spPr>
          <a:xfrm flipH="1" flipV="1">
            <a:off x="5275037" y="5259362"/>
            <a:ext cx="600141" cy="461626"/>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3020178" y="5259362"/>
            <a:ext cx="2254858" cy="0"/>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107915" y="4901129"/>
            <a:ext cx="526667" cy="400110"/>
          </a:xfrm>
          <a:prstGeom prst="rect">
            <a:avLst/>
          </a:prstGeom>
          <a:noFill/>
        </p:spPr>
        <p:txBody>
          <a:bodyPr wrap="square" rtlCol="0">
            <a:spAutoFit/>
          </a:bodyPr>
          <a:lstStyle/>
          <a:p>
            <a:r>
              <a:rPr lang="en-US" altLang="zh-CN" sz="2000" b="1" dirty="0">
                <a:solidFill>
                  <a:schemeClr val="tx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06</a:t>
            </a:r>
          </a:p>
        </p:txBody>
      </p:sp>
      <p:sp>
        <p:nvSpPr>
          <p:cNvPr id="124" name="Rectangle 42"/>
          <p:cNvSpPr/>
          <p:nvPr/>
        </p:nvSpPr>
        <p:spPr>
          <a:xfrm flipH="1">
            <a:off x="3444991" y="4988810"/>
            <a:ext cx="1557742" cy="168953"/>
          </a:xfrm>
          <a:prstGeom prst="rect">
            <a:avLst/>
          </a:prstGeom>
          <a:noFill/>
          <a:ln w="12700" cap="flat" cmpd="sng" algn="ctr">
            <a:noFill/>
            <a:prstDash val="solid"/>
          </a:ln>
          <a:effectLst/>
        </p:spPr>
        <p:txBody>
          <a:bodyPr lIns="91440" tIns="0" rIns="91440" bIns="0" rtlCol="0" anchor="t"/>
          <a:lstStyle/>
          <a:p>
            <a:r>
              <a:rPr lang="en-US" altLang="zh-CN" sz="1200" b="1" dirty="0">
                <a:solidFill>
                  <a:schemeClr val="tx1"/>
                </a:solidFill>
                <a:latin typeface="Arial" panose="020B0604020202020204" pitchFamily="34" charset="0"/>
                <a:cs typeface="Arial" panose="020B0604020202020204" pitchFamily="34" charset="0"/>
              </a:rPr>
              <a:t>单击此处添加标题</a:t>
            </a:r>
          </a:p>
        </p:txBody>
      </p:sp>
      <p:sp>
        <p:nvSpPr>
          <p:cNvPr id="125" name="Rectangle 42"/>
          <p:cNvSpPr/>
          <p:nvPr/>
        </p:nvSpPr>
        <p:spPr>
          <a:xfrm flipH="1">
            <a:off x="3243769" y="5343767"/>
            <a:ext cx="2119004" cy="383533"/>
          </a:xfrm>
          <a:prstGeom prst="rect">
            <a:avLst/>
          </a:prstGeom>
          <a:noFill/>
          <a:ln w="12700" cap="flat" cmpd="sng" algn="ctr">
            <a:noFill/>
            <a:prstDash val="solid"/>
          </a:ln>
          <a:effectLst/>
        </p:spPr>
        <p:txBody>
          <a:bodyPr lIns="91440" tIns="0" rIns="91440" bIns="0" rtlCol="0" anchor="t"/>
          <a:lstStyle/>
          <a:p>
            <a:pPr>
              <a:defRPr/>
            </a:pPr>
            <a:r>
              <a:rPr lang="en-US" sz="1000" kern="0" dirty="0">
                <a:solidFill>
                  <a:schemeClr val="tx1"/>
                </a:solidFill>
                <a:latin typeface="Arial" panose="020B0604020202020204" pitchFamily="34" charset="0"/>
                <a:cs typeface="Arial" panose="020B0604020202020204" pitchFamily="34" charset="0"/>
              </a:rPr>
              <a:t>请在此粘贴或者输入您的文字内容请在此粘贴或者输入您的文字内容</a:t>
            </a:r>
          </a:p>
        </p:txBody>
      </p:sp>
      <p:cxnSp>
        <p:nvCxnSpPr>
          <p:cNvPr id="126" name="直接连接符 125"/>
          <p:cNvCxnSpPr/>
          <p:nvPr/>
        </p:nvCxnSpPr>
        <p:spPr>
          <a:xfrm flipH="1" flipV="1">
            <a:off x="4950465" y="1999017"/>
            <a:ext cx="600141" cy="461626"/>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2695606" y="1999017"/>
            <a:ext cx="2254858" cy="0"/>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2783343" y="1640784"/>
            <a:ext cx="526667" cy="400110"/>
          </a:xfrm>
          <a:prstGeom prst="rect">
            <a:avLst/>
          </a:prstGeom>
          <a:noFill/>
        </p:spPr>
        <p:txBody>
          <a:bodyPr wrap="square" rtlCol="0">
            <a:spAutoFit/>
          </a:bodyPr>
          <a:lstStyle/>
          <a:p>
            <a:r>
              <a:rPr lang="en-US" altLang="zh-CN" sz="2000" b="1" dirty="0">
                <a:solidFill>
                  <a:schemeClr val="tx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02</a:t>
            </a:r>
          </a:p>
        </p:txBody>
      </p:sp>
      <p:sp>
        <p:nvSpPr>
          <p:cNvPr id="129" name="Rectangle 42"/>
          <p:cNvSpPr/>
          <p:nvPr/>
        </p:nvSpPr>
        <p:spPr>
          <a:xfrm flipH="1">
            <a:off x="3120419" y="1728465"/>
            <a:ext cx="1557742" cy="168953"/>
          </a:xfrm>
          <a:prstGeom prst="rect">
            <a:avLst/>
          </a:prstGeom>
          <a:noFill/>
          <a:ln w="12700" cap="flat" cmpd="sng" algn="ctr">
            <a:noFill/>
            <a:prstDash val="solid"/>
          </a:ln>
          <a:effectLst/>
        </p:spPr>
        <p:txBody>
          <a:bodyPr lIns="91440" tIns="0" rIns="91440" bIns="0" rtlCol="0" anchor="t"/>
          <a:lstStyle/>
          <a:p>
            <a:r>
              <a:rPr lang="en-US" altLang="zh-CN" sz="1200" b="1" dirty="0">
                <a:solidFill>
                  <a:schemeClr val="tx1"/>
                </a:solidFill>
                <a:latin typeface="Arial" panose="020B0604020202020204" pitchFamily="34" charset="0"/>
                <a:cs typeface="Arial" panose="020B0604020202020204" pitchFamily="34" charset="0"/>
              </a:rPr>
              <a:t>单击此处添加标题</a:t>
            </a:r>
          </a:p>
        </p:txBody>
      </p:sp>
      <p:sp>
        <p:nvSpPr>
          <p:cNvPr id="130" name="Rectangle 42"/>
          <p:cNvSpPr/>
          <p:nvPr/>
        </p:nvSpPr>
        <p:spPr>
          <a:xfrm flipH="1">
            <a:off x="2919197" y="2083422"/>
            <a:ext cx="2119004" cy="383533"/>
          </a:xfrm>
          <a:prstGeom prst="rect">
            <a:avLst/>
          </a:prstGeom>
          <a:noFill/>
          <a:ln w="12700" cap="flat" cmpd="sng" algn="ctr">
            <a:noFill/>
            <a:prstDash val="solid"/>
          </a:ln>
          <a:effectLst/>
        </p:spPr>
        <p:txBody>
          <a:bodyPr lIns="91440" tIns="0" rIns="91440" bIns="0" rtlCol="0" anchor="t"/>
          <a:lstStyle/>
          <a:p>
            <a:pPr>
              <a:defRPr/>
            </a:pPr>
            <a:r>
              <a:rPr lang="en-US" sz="1000" kern="0" dirty="0">
                <a:solidFill>
                  <a:schemeClr val="tx1"/>
                </a:solidFill>
                <a:latin typeface="Arial" panose="020B0604020202020204" pitchFamily="34" charset="0"/>
                <a:cs typeface="Arial" panose="020B0604020202020204" pitchFamily="34" charset="0"/>
              </a:rPr>
              <a:t>请在此粘贴或者输入您的文字内容请在此粘贴或者输入您的文字内容</a:t>
            </a:r>
          </a:p>
        </p:txBody>
      </p:sp>
      <p:cxnSp>
        <p:nvCxnSpPr>
          <p:cNvPr id="131" name="直接连接符 130"/>
          <p:cNvCxnSpPr/>
          <p:nvPr/>
        </p:nvCxnSpPr>
        <p:spPr>
          <a:xfrm flipH="1" flipV="1">
            <a:off x="4361184" y="2818234"/>
            <a:ext cx="600141" cy="461626"/>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2106325" y="2818234"/>
            <a:ext cx="2254858" cy="0"/>
          </a:xfrm>
          <a:prstGeom prst="line">
            <a:avLst/>
          </a:prstGeom>
          <a:ln w="127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2194062" y="2460001"/>
            <a:ext cx="526667" cy="400110"/>
          </a:xfrm>
          <a:prstGeom prst="rect">
            <a:avLst/>
          </a:prstGeom>
          <a:noFill/>
        </p:spPr>
        <p:txBody>
          <a:bodyPr wrap="square" rtlCol="0">
            <a:spAutoFit/>
          </a:bodyPr>
          <a:lstStyle/>
          <a:p>
            <a:r>
              <a:rPr lang="en-US" altLang="zh-CN" sz="2000" b="1" dirty="0">
                <a:solidFill>
                  <a:schemeClr val="tx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01</a:t>
            </a:r>
          </a:p>
        </p:txBody>
      </p:sp>
      <p:sp>
        <p:nvSpPr>
          <p:cNvPr id="134" name="Rectangle 42"/>
          <p:cNvSpPr/>
          <p:nvPr/>
        </p:nvSpPr>
        <p:spPr>
          <a:xfrm flipH="1">
            <a:off x="2531138" y="2547682"/>
            <a:ext cx="1557742" cy="168953"/>
          </a:xfrm>
          <a:prstGeom prst="rect">
            <a:avLst/>
          </a:prstGeom>
          <a:noFill/>
          <a:ln w="12700" cap="flat" cmpd="sng" algn="ctr">
            <a:noFill/>
            <a:prstDash val="solid"/>
          </a:ln>
          <a:effectLst/>
        </p:spPr>
        <p:txBody>
          <a:bodyPr lIns="91440" tIns="0" rIns="91440" bIns="0" rtlCol="0" anchor="t"/>
          <a:lstStyle/>
          <a:p>
            <a:r>
              <a:rPr lang="en-US" altLang="zh-CN" sz="1200" b="1" dirty="0">
                <a:solidFill>
                  <a:schemeClr val="tx1"/>
                </a:solidFill>
                <a:latin typeface="Arial" panose="020B0604020202020204" pitchFamily="34" charset="0"/>
                <a:cs typeface="Arial" panose="020B0604020202020204" pitchFamily="34" charset="0"/>
              </a:rPr>
              <a:t>单击此处添加标题</a:t>
            </a:r>
          </a:p>
        </p:txBody>
      </p:sp>
      <p:sp>
        <p:nvSpPr>
          <p:cNvPr id="135" name="Rectangle 42"/>
          <p:cNvSpPr/>
          <p:nvPr/>
        </p:nvSpPr>
        <p:spPr>
          <a:xfrm flipH="1">
            <a:off x="2329916" y="2902639"/>
            <a:ext cx="2119004" cy="383533"/>
          </a:xfrm>
          <a:prstGeom prst="rect">
            <a:avLst/>
          </a:prstGeom>
          <a:noFill/>
          <a:ln w="12700" cap="flat" cmpd="sng" algn="ctr">
            <a:noFill/>
            <a:prstDash val="solid"/>
          </a:ln>
          <a:effectLst/>
        </p:spPr>
        <p:txBody>
          <a:bodyPr lIns="91440" tIns="0" rIns="91440" bIns="0" rtlCol="0" anchor="t"/>
          <a:lstStyle/>
          <a:p>
            <a:pPr>
              <a:defRPr/>
            </a:pPr>
            <a:r>
              <a:rPr lang="en-US" sz="1000" kern="0" dirty="0">
                <a:solidFill>
                  <a:schemeClr val="tx1"/>
                </a:solidFill>
                <a:latin typeface="Arial" panose="020B0604020202020204" pitchFamily="34" charset="0"/>
                <a:cs typeface="Arial" panose="020B0604020202020204" pitchFamily="34" charset="0"/>
              </a:rPr>
              <a:t>请在此粘贴或者输入您的文字内容请在此粘贴或者输入您的文字内容请在此粘贴或者输入您的文字内容请在此粘贴或者输入您的文字内容请在此粘贴或者输入您的文字内容</a:t>
            </a:r>
          </a:p>
        </p:txBody>
      </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0.7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strVal val="#ppt_w*0.7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animEffect transition="in" filter="fade">
                                      <p:cBhvr>
                                        <p:cTn id="14" dur="5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0.70"/>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strVal val="#ppt_w*0.70"/>
                                          </p:val>
                                        </p:tav>
                                        <p:tav tm="100000">
                                          <p:val>
                                            <p:strVal val="#ppt_w"/>
                                          </p:val>
                                        </p:tav>
                                      </p:tavLst>
                                    </p:anim>
                                    <p:anim calcmode="lin" valueType="num">
                                      <p:cBhvr>
                                        <p:cTn id="23" dur="500" fill="hold"/>
                                        <p:tgtEl>
                                          <p:spTgt spid="57"/>
                                        </p:tgtEl>
                                        <p:attrNameLst>
                                          <p:attrName>ppt_h</p:attrName>
                                        </p:attrNameLst>
                                      </p:cBhvr>
                                      <p:tavLst>
                                        <p:tav tm="0">
                                          <p:val>
                                            <p:strVal val="#ppt_h"/>
                                          </p:val>
                                        </p:tav>
                                        <p:tav tm="100000">
                                          <p:val>
                                            <p:strVal val="#ppt_h"/>
                                          </p:val>
                                        </p:tav>
                                      </p:tavLst>
                                    </p:anim>
                                    <p:animEffect transition="in" filter="fade">
                                      <p:cBhvr>
                                        <p:cTn id="24" dur="500"/>
                                        <p:tgtEl>
                                          <p:spTgt spid="5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strVal val="#ppt_w*0.70"/>
                                          </p:val>
                                        </p:tav>
                                        <p:tav tm="100000">
                                          <p:val>
                                            <p:strVal val="#ppt_w"/>
                                          </p:val>
                                        </p:tav>
                                      </p:tavLst>
                                    </p:anim>
                                    <p:anim calcmode="lin" valueType="num">
                                      <p:cBhvr>
                                        <p:cTn id="28" dur="500" fill="hold"/>
                                        <p:tgtEl>
                                          <p:spTgt spid="86"/>
                                        </p:tgtEl>
                                        <p:attrNameLst>
                                          <p:attrName>ppt_h</p:attrName>
                                        </p:attrNameLst>
                                      </p:cBhvr>
                                      <p:tavLst>
                                        <p:tav tm="0">
                                          <p:val>
                                            <p:strVal val="#ppt_h"/>
                                          </p:val>
                                        </p:tav>
                                        <p:tav tm="100000">
                                          <p:val>
                                            <p:strVal val="#ppt_h"/>
                                          </p:val>
                                        </p:tav>
                                      </p:tavLst>
                                    </p:anim>
                                    <p:animEffect transition="in" filter="fade">
                                      <p:cBhvr>
                                        <p:cTn id="29" dur="500"/>
                                        <p:tgtEl>
                                          <p:spTgt spid="8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strVal val="#ppt_w*0.70"/>
                                          </p:val>
                                        </p:tav>
                                        <p:tav tm="100000">
                                          <p:val>
                                            <p:strVal val="#ppt_w"/>
                                          </p:val>
                                        </p:tav>
                                      </p:tavLst>
                                    </p:anim>
                                    <p:anim calcmode="lin" valueType="num">
                                      <p:cBhvr>
                                        <p:cTn id="33" dur="500" fill="hold"/>
                                        <p:tgtEl>
                                          <p:spTgt spid="87"/>
                                        </p:tgtEl>
                                        <p:attrNameLst>
                                          <p:attrName>ppt_h</p:attrName>
                                        </p:attrNameLst>
                                      </p:cBhvr>
                                      <p:tavLst>
                                        <p:tav tm="0">
                                          <p:val>
                                            <p:strVal val="#ppt_h"/>
                                          </p:val>
                                        </p:tav>
                                        <p:tav tm="100000">
                                          <p:val>
                                            <p:strVal val="#ppt_h"/>
                                          </p:val>
                                        </p:tav>
                                      </p:tavLst>
                                    </p:anim>
                                    <p:animEffect transition="in" filter="fade">
                                      <p:cBhvr>
                                        <p:cTn id="34" dur="500"/>
                                        <p:tgtEl>
                                          <p:spTgt spid="87"/>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p:cTn id="37" dur="500" fill="hold"/>
                                        <p:tgtEl>
                                          <p:spTgt spid="88"/>
                                        </p:tgtEl>
                                        <p:attrNameLst>
                                          <p:attrName>ppt_w</p:attrName>
                                        </p:attrNameLst>
                                      </p:cBhvr>
                                      <p:tavLst>
                                        <p:tav tm="0">
                                          <p:val>
                                            <p:strVal val="#ppt_w*0.70"/>
                                          </p:val>
                                        </p:tav>
                                        <p:tav tm="100000">
                                          <p:val>
                                            <p:strVal val="#ppt_w"/>
                                          </p:val>
                                        </p:tav>
                                      </p:tavLst>
                                    </p:anim>
                                    <p:anim calcmode="lin" valueType="num">
                                      <p:cBhvr>
                                        <p:cTn id="38" dur="500" fill="hold"/>
                                        <p:tgtEl>
                                          <p:spTgt spid="88"/>
                                        </p:tgtEl>
                                        <p:attrNameLst>
                                          <p:attrName>ppt_h</p:attrName>
                                        </p:attrNameLst>
                                      </p:cBhvr>
                                      <p:tavLst>
                                        <p:tav tm="0">
                                          <p:val>
                                            <p:strVal val="#ppt_h"/>
                                          </p:val>
                                        </p:tav>
                                        <p:tav tm="100000">
                                          <p:val>
                                            <p:strVal val="#ppt_h"/>
                                          </p:val>
                                        </p:tav>
                                      </p:tavLst>
                                    </p:anim>
                                    <p:animEffect transition="in" filter="fade">
                                      <p:cBhvr>
                                        <p:cTn id="39" dur="500"/>
                                        <p:tgtEl>
                                          <p:spTgt spid="8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p:cTn id="42" dur="500" fill="hold"/>
                                        <p:tgtEl>
                                          <p:spTgt spid="89"/>
                                        </p:tgtEl>
                                        <p:attrNameLst>
                                          <p:attrName>ppt_w</p:attrName>
                                        </p:attrNameLst>
                                      </p:cBhvr>
                                      <p:tavLst>
                                        <p:tav tm="0">
                                          <p:val>
                                            <p:strVal val="#ppt_w*0.70"/>
                                          </p:val>
                                        </p:tav>
                                        <p:tav tm="100000">
                                          <p:val>
                                            <p:strVal val="#ppt_w"/>
                                          </p:val>
                                        </p:tav>
                                      </p:tavLst>
                                    </p:anim>
                                    <p:anim calcmode="lin" valueType="num">
                                      <p:cBhvr>
                                        <p:cTn id="43" dur="500" fill="hold"/>
                                        <p:tgtEl>
                                          <p:spTgt spid="89"/>
                                        </p:tgtEl>
                                        <p:attrNameLst>
                                          <p:attrName>ppt_h</p:attrName>
                                        </p:attrNameLst>
                                      </p:cBhvr>
                                      <p:tavLst>
                                        <p:tav tm="0">
                                          <p:val>
                                            <p:strVal val="#ppt_h"/>
                                          </p:val>
                                        </p:tav>
                                        <p:tav tm="100000">
                                          <p:val>
                                            <p:strVal val="#ppt_h"/>
                                          </p:val>
                                        </p:tav>
                                      </p:tavLst>
                                    </p:anim>
                                    <p:animEffect transition="in" filter="fade">
                                      <p:cBhvr>
                                        <p:cTn id="44" dur="500"/>
                                        <p:tgtEl>
                                          <p:spTgt spid="8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strVal val="#ppt_w*0.70"/>
                                          </p:val>
                                        </p:tav>
                                        <p:tav tm="100000">
                                          <p:val>
                                            <p:strVal val="#ppt_w"/>
                                          </p:val>
                                        </p:tav>
                                      </p:tavLst>
                                    </p:anim>
                                    <p:anim calcmode="lin" valueType="num">
                                      <p:cBhvr>
                                        <p:cTn id="48" dur="500" fill="hold"/>
                                        <p:tgtEl>
                                          <p:spTgt spid="90"/>
                                        </p:tgtEl>
                                        <p:attrNameLst>
                                          <p:attrName>ppt_h</p:attrName>
                                        </p:attrNameLst>
                                      </p:cBhvr>
                                      <p:tavLst>
                                        <p:tav tm="0">
                                          <p:val>
                                            <p:strVal val="#ppt_h"/>
                                          </p:val>
                                        </p:tav>
                                        <p:tav tm="100000">
                                          <p:val>
                                            <p:strVal val="#ppt_h"/>
                                          </p:val>
                                        </p:tav>
                                      </p:tavLst>
                                    </p:anim>
                                    <p:animEffect transition="in" filter="fade">
                                      <p:cBhvr>
                                        <p:cTn id="49" dur="500"/>
                                        <p:tgtEl>
                                          <p:spTgt spid="90"/>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p:cTn id="52" dur="500" fill="hold"/>
                                        <p:tgtEl>
                                          <p:spTgt spid="91"/>
                                        </p:tgtEl>
                                        <p:attrNameLst>
                                          <p:attrName>ppt_w</p:attrName>
                                        </p:attrNameLst>
                                      </p:cBhvr>
                                      <p:tavLst>
                                        <p:tav tm="0">
                                          <p:val>
                                            <p:strVal val="#ppt_w*0.70"/>
                                          </p:val>
                                        </p:tav>
                                        <p:tav tm="100000">
                                          <p:val>
                                            <p:strVal val="#ppt_w"/>
                                          </p:val>
                                        </p:tav>
                                      </p:tavLst>
                                    </p:anim>
                                    <p:anim calcmode="lin" valueType="num">
                                      <p:cBhvr>
                                        <p:cTn id="53" dur="500" fill="hold"/>
                                        <p:tgtEl>
                                          <p:spTgt spid="91"/>
                                        </p:tgtEl>
                                        <p:attrNameLst>
                                          <p:attrName>ppt_h</p:attrName>
                                        </p:attrNameLst>
                                      </p:cBhvr>
                                      <p:tavLst>
                                        <p:tav tm="0">
                                          <p:val>
                                            <p:strVal val="#ppt_h"/>
                                          </p:val>
                                        </p:tav>
                                        <p:tav tm="100000">
                                          <p:val>
                                            <p:strVal val="#ppt_h"/>
                                          </p:val>
                                        </p:tav>
                                      </p:tavLst>
                                    </p:anim>
                                    <p:animEffect transition="in" filter="fade">
                                      <p:cBhvr>
                                        <p:cTn id="54" dur="500"/>
                                        <p:tgtEl>
                                          <p:spTgt spid="91"/>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 calcmode="lin" valueType="num">
                                      <p:cBhvr>
                                        <p:cTn id="57" dur="500" fill="hold"/>
                                        <p:tgtEl>
                                          <p:spTgt spid="92"/>
                                        </p:tgtEl>
                                        <p:attrNameLst>
                                          <p:attrName>ppt_w</p:attrName>
                                        </p:attrNameLst>
                                      </p:cBhvr>
                                      <p:tavLst>
                                        <p:tav tm="0">
                                          <p:val>
                                            <p:strVal val="#ppt_w*0.70"/>
                                          </p:val>
                                        </p:tav>
                                        <p:tav tm="100000">
                                          <p:val>
                                            <p:strVal val="#ppt_w"/>
                                          </p:val>
                                        </p:tav>
                                      </p:tavLst>
                                    </p:anim>
                                    <p:anim calcmode="lin" valueType="num">
                                      <p:cBhvr>
                                        <p:cTn id="58" dur="500" fill="hold"/>
                                        <p:tgtEl>
                                          <p:spTgt spid="92"/>
                                        </p:tgtEl>
                                        <p:attrNameLst>
                                          <p:attrName>ppt_h</p:attrName>
                                        </p:attrNameLst>
                                      </p:cBhvr>
                                      <p:tavLst>
                                        <p:tav tm="0">
                                          <p:val>
                                            <p:strVal val="#ppt_h"/>
                                          </p:val>
                                        </p:tav>
                                        <p:tav tm="100000">
                                          <p:val>
                                            <p:strVal val="#ppt_h"/>
                                          </p:val>
                                        </p:tav>
                                      </p:tavLst>
                                    </p:anim>
                                    <p:animEffect transition="in" filter="fade">
                                      <p:cBhvr>
                                        <p:cTn id="59" dur="500"/>
                                        <p:tgtEl>
                                          <p:spTgt spid="92"/>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 calcmode="lin" valueType="num">
                                      <p:cBhvr>
                                        <p:cTn id="62" dur="500" fill="hold"/>
                                        <p:tgtEl>
                                          <p:spTgt spid="93"/>
                                        </p:tgtEl>
                                        <p:attrNameLst>
                                          <p:attrName>ppt_w</p:attrName>
                                        </p:attrNameLst>
                                      </p:cBhvr>
                                      <p:tavLst>
                                        <p:tav tm="0">
                                          <p:val>
                                            <p:strVal val="#ppt_w*0.70"/>
                                          </p:val>
                                        </p:tav>
                                        <p:tav tm="100000">
                                          <p:val>
                                            <p:strVal val="#ppt_w"/>
                                          </p:val>
                                        </p:tav>
                                      </p:tavLst>
                                    </p:anim>
                                    <p:anim calcmode="lin" valueType="num">
                                      <p:cBhvr>
                                        <p:cTn id="63" dur="500" fill="hold"/>
                                        <p:tgtEl>
                                          <p:spTgt spid="93"/>
                                        </p:tgtEl>
                                        <p:attrNameLst>
                                          <p:attrName>ppt_h</p:attrName>
                                        </p:attrNameLst>
                                      </p:cBhvr>
                                      <p:tavLst>
                                        <p:tav tm="0">
                                          <p:val>
                                            <p:strVal val="#ppt_h"/>
                                          </p:val>
                                        </p:tav>
                                        <p:tav tm="100000">
                                          <p:val>
                                            <p:strVal val="#ppt_h"/>
                                          </p:val>
                                        </p:tav>
                                      </p:tavLst>
                                    </p:anim>
                                    <p:animEffect transition="in" filter="fade">
                                      <p:cBhvr>
                                        <p:cTn id="64" dur="500"/>
                                        <p:tgtEl>
                                          <p:spTgt spid="93"/>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strVal val="#ppt_w*0.70"/>
                                          </p:val>
                                        </p:tav>
                                        <p:tav tm="100000">
                                          <p:val>
                                            <p:strVal val="#ppt_w"/>
                                          </p:val>
                                        </p:tav>
                                      </p:tavLst>
                                    </p:anim>
                                    <p:anim calcmode="lin" valueType="num">
                                      <p:cBhvr>
                                        <p:cTn id="68" dur="500" fill="hold"/>
                                        <p:tgtEl>
                                          <p:spTgt spid="94"/>
                                        </p:tgtEl>
                                        <p:attrNameLst>
                                          <p:attrName>ppt_h</p:attrName>
                                        </p:attrNameLst>
                                      </p:cBhvr>
                                      <p:tavLst>
                                        <p:tav tm="0">
                                          <p:val>
                                            <p:strVal val="#ppt_h"/>
                                          </p:val>
                                        </p:tav>
                                        <p:tav tm="100000">
                                          <p:val>
                                            <p:strVal val="#ppt_h"/>
                                          </p:val>
                                        </p:tav>
                                      </p:tavLst>
                                    </p:anim>
                                    <p:animEffect transition="in" filter="fade">
                                      <p:cBhvr>
                                        <p:cTn id="69" dur="500"/>
                                        <p:tgtEl>
                                          <p:spTgt spid="94"/>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strVal val="#ppt_w*0.70"/>
                                          </p:val>
                                        </p:tav>
                                        <p:tav tm="100000">
                                          <p:val>
                                            <p:strVal val="#ppt_w"/>
                                          </p:val>
                                        </p:tav>
                                      </p:tavLst>
                                    </p:anim>
                                    <p:anim calcmode="lin" valueType="num">
                                      <p:cBhvr>
                                        <p:cTn id="73" dur="500" fill="hold"/>
                                        <p:tgtEl>
                                          <p:spTgt spid="95"/>
                                        </p:tgtEl>
                                        <p:attrNameLst>
                                          <p:attrName>ppt_h</p:attrName>
                                        </p:attrNameLst>
                                      </p:cBhvr>
                                      <p:tavLst>
                                        <p:tav tm="0">
                                          <p:val>
                                            <p:strVal val="#ppt_h"/>
                                          </p:val>
                                        </p:tav>
                                        <p:tav tm="100000">
                                          <p:val>
                                            <p:strVal val="#ppt_h"/>
                                          </p:val>
                                        </p:tav>
                                      </p:tavLst>
                                    </p:anim>
                                    <p:animEffect transition="in" filter="fade">
                                      <p:cBhvr>
                                        <p:cTn id="74" dur="500"/>
                                        <p:tgtEl>
                                          <p:spTgt spid="95"/>
                                        </p:tgtEl>
                                      </p:cBhvr>
                                    </p:animEffect>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nodeType="click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ppt_x</p:attrName>
                                        </p:attrNameLst>
                                      </p:cBhvr>
                                      <p:tavLst>
                                        <p:tav tm="0">
                                          <p:val>
                                            <p:strVal val="#ppt_x-.2"/>
                                          </p:val>
                                        </p:tav>
                                        <p:tav tm="100000">
                                          <p:val>
                                            <p:strVal val="#ppt_x"/>
                                          </p:val>
                                        </p:tav>
                                      </p:tavLst>
                                    </p:anim>
                                    <p:anim calcmode="lin" valueType="num">
                                      <p:cBhvr>
                                        <p:cTn id="80" dur="500" fill="hold"/>
                                        <p:tgtEl>
                                          <p:spTgt spid="121"/>
                                        </p:tgtEl>
                                        <p:attrNameLst>
                                          <p:attrName>ppt_y</p:attrName>
                                        </p:attrNameLst>
                                      </p:cBhvr>
                                      <p:tavLst>
                                        <p:tav tm="0">
                                          <p:val>
                                            <p:strVal val="#ppt_y"/>
                                          </p:val>
                                        </p:tav>
                                        <p:tav tm="100000">
                                          <p:val>
                                            <p:strVal val="#ppt_y"/>
                                          </p:val>
                                        </p:tav>
                                      </p:tavLst>
                                    </p:anim>
                                    <p:animEffect transition="in" filter="wipe(right)" prLst="gradientSize: 0.1">
                                      <p:cBhvr>
                                        <p:cTn id="81" dur="500"/>
                                        <p:tgtEl>
                                          <p:spTgt spid="121"/>
                                        </p:tgtEl>
                                      </p:cBhvr>
                                    </p:animEffect>
                                  </p:childTnLst>
                                </p:cTn>
                              </p:par>
                              <p:par>
                                <p:cTn id="82" presetID="29" presetClass="entr" presetSubtype="0" fill="hold" nodeType="with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ppt_x</p:attrName>
                                        </p:attrNameLst>
                                      </p:cBhvr>
                                      <p:tavLst>
                                        <p:tav tm="0">
                                          <p:val>
                                            <p:strVal val="#ppt_x-.2"/>
                                          </p:val>
                                        </p:tav>
                                        <p:tav tm="100000">
                                          <p:val>
                                            <p:strVal val="#ppt_x"/>
                                          </p:val>
                                        </p:tav>
                                      </p:tavLst>
                                    </p:anim>
                                    <p:anim calcmode="lin" valueType="num">
                                      <p:cBhvr>
                                        <p:cTn id="85" dur="500" fill="hold"/>
                                        <p:tgtEl>
                                          <p:spTgt spid="122"/>
                                        </p:tgtEl>
                                        <p:attrNameLst>
                                          <p:attrName>ppt_y</p:attrName>
                                        </p:attrNameLst>
                                      </p:cBhvr>
                                      <p:tavLst>
                                        <p:tav tm="0">
                                          <p:val>
                                            <p:strVal val="#ppt_y"/>
                                          </p:val>
                                        </p:tav>
                                        <p:tav tm="100000">
                                          <p:val>
                                            <p:strVal val="#ppt_y"/>
                                          </p:val>
                                        </p:tav>
                                      </p:tavLst>
                                    </p:anim>
                                    <p:animEffect transition="in" filter="wipe(right)" prLst="gradientSize: 0.1">
                                      <p:cBhvr>
                                        <p:cTn id="86" dur="500"/>
                                        <p:tgtEl>
                                          <p:spTgt spid="122"/>
                                        </p:tgtEl>
                                      </p:cBhvr>
                                    </p:animEffect>
                                  </p:childTnLst>
                                </p:cTn>
                              </p:par>
                              <p:par>
                                <p:cTn id="87" presetID="29" presetClass="entr" presetSubtype="0" fill="hold" grpId="0" nodeType="withEffect">
                                  <p:stCondLst>
                                    <p:cond delay="0"/>
                                  </p:stCondLst>
                                  <p:childTnLst>
                                    <p:set>
                                      <p:cBhvr>
                                        <p:cTn id="88" dur="1" fill="hold">
                                          <p:stCondLst>
                                            <p:cond delay="0"/>
                                          </p:stCondLst>
                                        </p:cTn>
                                        <p:tgtEl>
                                          <p:spTgt spid="123"/>
                                        </p:tgtEl>
                                        <p:attrNameLst>
                                          <p:attrName>style.visibility</p:attrName>
                                        </p:attrNameLst>
                                      </p:cBhvr>
                                      <p:to>
                                        <p:strVal val="visible"/>
                                      </p:to>
                                    </p:set>
                                    <p:anim calcmode="lin" valueType="num">
                                      <p:cBhvr>
                                        <p:cTn id="89" dur="500" fill="hold"/>
                                        <p:tgtEl>
                                          <p:spTgt spid="123"/>
                                        </p:tgtEl>
                                        <p:attrNameLst>
                                          <p:attrName>ppt_x</p:attrName>
                                        </p:attrNameLst>
                                      </p:cBhvr>
                                      <p:tavLst>
                                        <p:tav tm="0">
                                          <p:val>
                                            <p:strVal val="#ppt_x-.2"/>
                                          </p:val>
                                        </p:tav>
                                        <p:tav tm="100000">
                                          <p:val>
                                            <p:strVal val="#ppt_x"/>
                                          </p:val>
                                        </p:tav>
                                      </p:tavLst>
                                    </p:anim>
                                    <p:anim calcmode="lin" valueType="num">
                                      <p:cBhvr>
                                        <p:cTn id="90" dur="5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1" dur="500"/>
                                        <p:tgtEl>
                                          <p:spTgt spid="123"/>
                                        </p:tgtEl>
                                      </p:cBhvr>
                                    </p:animEffect>
                                  </p:childTnLst>
                                </p:cTn>
                              </p:par>
                              <p:par>
                                <p:cTn id="92" presetID="29" presetClass="entr" presetSubtype="0" fill="hold" grpId="0" nodeType="withEffect">
                                  <p:stCondLst>
                                    <p:cond delay="0"/>
                                  </p:stCondLst>
                                  <p:childTnLst>
                                    <p:set>
                                      <p:cBhvr>
                                        <p:cTn id="93" dur="1" fill="hold">
                                          <p:stCondLst>
                                            <p:cond delay="0"/>
                                          </p:stCondLst>
                                        </p:cTn>
                                        <p:tgtEl>
                                          <p:spTgt spid="124"/>
                                        </p:tgtEl>
                                        <p:attrNameLst>
                                          <p:attrName>style.visibility</p:attrName>
                                        </p:attrNameLst>
                                      </p:cBhvr>
                                      <p:to>
                                        <p:strVal val="visible"/>
                                      </p:to>
                                    </p:set>
                                    <p:anim calcmode="lin" valueType="num">
                                      <p:cBhvr>
                                        <p:cTn id="94" dur="500" fill="hold"/>
                                        <p:tgtEl>
                                          <p:spTgt spid="124"/>
                                        </p:tgtEl>
                                        <p:attrNameLst>
                                          <p:attrName>ppt_x</p:attrName>
                                        </p:attrNameLst>
                                      </p:cBhvr>
                                      <p:tavLst>
                                        <p:tav tm="0">
                                          <p:val>
                                            <p:strVal val="#ppt_x-.2"/>
                                          </p:val>
                                        </p:tav>
                                        <p:tav tm="100000">
                                          <p:val>
                                            <p:strVal val="#ppt_x"/>
                                          </p:val>
                                        </p:tav>
                                      </p:tavLst>
                                    </p:anim>
                                    <p:anim calcmode="lin" valueType="num">
                                      <p:cBhvr>
                                        <p:cTn id="95" dur="500" fill="hold"/>
                                        <p:tgtEl>
                                          <p:spTgt spid="124"/>
                                        </p:tgtEl>
                                        <p:attrNameLst>
                                          <p:attrName>ppt_y</p:attrName>
                                        </p:attrNameLst>
                                      </p:cBhvr>
                                      <p:tavLst>
                                        <p:tav tm="0">
                                          <p:val>
                                            <p:strVal val="#ppt_y"/>
                                          </p:val>
                                        </p:tav>
                                        <p:tav tm="100000">
                                          <p:val>
                                            <p:strVal val="#ppt_y"/>
                                          </p:val>
                                        </p:tav>
                                      </p:tavLst>
                                    </p:anim>
                                    <p:animEffect transition="in" filter="wipe(right)" prLst="gradientSize: 0.1">
                                      <p:cBhvr>
                                        <p:cTn id="96" dur="500"/>
                                        <p:tgtEl>
                                          <p:spTgt spid="124"/>
                                        </p:tgtEl>
                                      </p:cBhvr>
                                    </p:animEffect>
                                  </p:childTnLst>
                                </p:cTn>
                              </p:par>
                              <p:par>
                                <p:cTn id="97" presetID="29" presetClass="entr" presetSubtype="0" fill="hold" grpId="0" nodeType="withEffect">
                                  <p:stCondLst>
                                    <p:cond delay="0"/>
                                  </p:stCondLst>
                                  <p:childTnLst>
                                    <p:set>
                                      <p:cBhvr>
                                        <p:cTn id="98" dur="1" fill="hold">
                                          <p:stCondLst>
                                            <p:cond delay="0"/>
                                          </p:stCondLst>
                                        </p:cTn>
                                        <p:tgtEl>
                                          <p:spTgt spid="125"/>
                                        </p:tgtEl>
                                        <p:attrNameLst>
                                          <p:attrName>style.visibility</p:attrName>
                                        </p:attrNameLst>
                                      </p:cBhvr>
                                      <p:to>
                                        <p:strVal val="visible"/>
                                      </p:to>
                                    </p:set>
                                    <p:anim calcmode="lin" valueType="num">
                                      <p:cBhvr>
                                        <p:cTn id="99" dur="500" fill="hold"/>
                                        <p:tgtEl>
                                          <p:spTgt spid="125"/>
                                        </p:tgtEl>
                                        <p:attrNameLst>
                                          <p:attrName>ppt_x</p:attrName>
                                        </p:attrNameLst>
                                      </p:cBhvr>
                                      <p:tavLst>
                                        <p:tav tm="0">
                                          <p:val>
                                            <p:strVal val="#ppt_x-.2"/>
                                          </p:val>
                                        </p:tav>
                                        <p:tav tm="100000">
                                          <p:val>
                                            <p:strVal val="#ppt_x"/>
                                          </p:val>
                                        </p:tav>
                                      </p:tavLst>
                                    </p:anim>
                                    <p:anim calcmode="lin" valueType="num">
                                      <p:cBhvr>
                                        <p:cTn id="100" dur="500" fill="hold"/>
                                        <p:tgtEl>
                                          <p:spTgt spid="125"/>
                                        </p:tgtEl>
                                        <p:attrNameLst>
                                          <p:attrName>ppt_y</p:attrName>
                                        </p:attrNameLst>
                                      </p:cBhvr>
                                      <p:tavLst>
                                        <p:tav tm="0">
                                          <p:val>
                                            <p:strVal val="#ppt_y"/>
                                          </p:val>
                                        </p:tav>
                                        <p:tav tm="100000">
                                          <p:val>
                                            <p:strVal val="#ppt_y"/>
                                          </p:val>
                                        </p:tav>
                                      </p:tavLst>
                                    </p:anim>
                                    <p:animEffect transition="in" filter="wipe(right)" prLst="gradientSize: 0.1">
                                      <p:cBhvr>
                                        <p:cTn id="101" dur="500"/>
                                        <p:tgtEl>
                                          <p:spTgt spid="125"/>
                                        </p:tgtEl>
                                      </p:cBhvr>
                                    </p:animEffect>
                                  </p:childTnLst>
                                </p:cTn>
                              </p:par>
                              <p:par>
                                <p:cTn id="102" presetID="29" presetClass="entr" presetSubtype="0" fill="hold" nodeType="withEffect">
                                  <p:stCondLst>
                                    <p:cond delay="0"/>
                                  </p:stCondLst>
                                  <p:childTnLst>
                                    <p:set>
                                      <p:cBhvr>
                                        <p:cTn id="103" dur="1" fill="hold">
                                          <p:stCondLst>
                                            <p:cond delay="0"/>
                                          </p:stCondLst>
                                        </p:cTn>
                                        <p:tgtEl>
                                          <p:spTgt spid="126"/>
                                        </p:tgtEl>
                                        <p:attrNameLst>
                                          <p:attrName>style.visibility</p:attrName>
                                        </p:attrNameLst>
                                      </p:cBhvr>
                                      <p:to>
                                        <p:strVal val="visible"/>
                                      </p:to>
                                    </p:set>
                                    <p:anim calcmode="lin" valueType="num">
                                      <p:cBhvr>
                                        <p:cTn id="104" dur="500" fill="hold"/>
                                        <p:tgtEl>
                                          <p:spTgt spid="126"/>
                                        </p:tgtEl>
                                        <p:attrNameLst>
                                          <p:attrName>ppt_x</p:attrName>
                                        </p:attrNameLst>
                                      </p:cBhvr>
                                      <p:tavLst>
                                        <p:tav tm="0">
                                          <p:val>
                                            <p:strVal val="#ppt_x-.2"/>
                                          </p:val>
                                        </p:tav>
                                        <p:tav tm="100000">
                                          <p:val>
                                            <p:strVal val="#ppt_x"/>
                                          </p:val>
                                        </p:tav>
                                      </p:tavLst>
                                    </p:anim>
                                    <p:anim calcmode="lin" valueType="num">
                                      <p:cBhvr>
                                        <p:cTn id="105" dur="500" fill="hold"/>
                                        <p:tgtEl>
                                          <p:spTgt spid="126"/>
                                        </p:tgtEl>
                                        <p:attrNameLst>
                                          <p:attrName>ppt_y</p:attrName>
                                        </p:attrNameLst>
                                      </p:cBhvr>
                                      <p:tavLst>
                                        <p:tav tm="0">
                                          <p:val>
                                            <p:strVal val="#ppt_y"/>
                                          </p:val>
                                        </p:tav>
                                        <p:tav tm="100000">
                                          <p:val>
                                            <p:strVal val="#ppt_y"/>
                                          </p:val>
                                        </p:tav>
                                      </p:tavLst>
                                    </p:anim>
                                    <p:animEffect transition="in" filter="wipe(right)" prLst="gradientSize: 0.1">
                                      <p:cBhvr>
                                        <p:cTn id="106" dur="500"/>
                                        <p:tgtEl>
                                          <p:spTgt spid="126"/>
                                        </p:tgtEl>
                                      </p:cBhvr>
                                    </p:animEffect>
                                  </p:childTnLst>
                                </p:cTn>
                              </p:par>
                              <p:par>
                                <p:cTn id="107" presetID="29" presetClass="entr" presetSubtype="0" fill="hold" nodeType="withEffect">
                                  <p:stCondLst>
                                    <p:cond delay="0"/>
                                  </p:stCondLst>
                                  <p:childTnLst>
                                    <p:set>
                                      <p:cBhvr>
                                        <p:cTn id="108" dur="1" fill="hold">
                                          <p:stCondLst>
                                            <p:cond delay="0"/>
                                          </p:stCondLst>
                                        </p:cTn>
                                        <p:tgtEl>
                                          <p:spTgt spid="127"/>
                                        </p:tgtEl>
                                        <p:attrNameLst>
                                          <p:attrName>style.visibility</p:attrName>
                                        </p:attrNameLst>
                                      </p:cBhvr>
                                      <p:to>
                                        <p:strVal val="visible"/>
                                      </p:to>
                                    </p:set>
                                    <p:anim calcmode="lin" valueType="num">
                                      <p:cBhvr>
                                        <p:cTn id="109" dur="500" fill="hold"/>
                                        <p:tgtEl>
                                          <p:spTgt spid="127"/>
                                        </p:tgtEl>
                                        <p:attrNameLst>
                                          <p:attrName>ppt_x</p:attrName>
                                        </p:attrNameLst>
                                      </p:cBhvr>
                                      <p:tavLst>
                                        <p:tav tm="0">
                                          <p:val>
                                            <p:strVal val="#ppt_x-.2"/>
                                          </p:val>
                                        </p:tav>
                                        <p:tav tm="100000">
                                          <p:val>
                                            <p:strVal val="#ppt_x"/>
                                          </p:val>
                                        </p:tav>
                                      </p:tavLst>
                                    </p:anim>
                                    <p:anim calcmode="lin" valueType="num">
                                      <p:cBhvr>
                                        <p:cTn id="110" dur="500" fill="hold"/>
                                        <p:tgtEl>
                                          <p:spTgt spid="127"/>
                                        </p:tgtEl>
                                        <p:attrNameLst>
                                          <p:attrName>ppt_y</p:attrName>
                                        </p:attrNameLst>
                                      </p:cBhvr>
                                      <p:tavLst>
                                        <p:tav tm="0">
                                          <p:val>
                                            <p:strVal val="#ppt_y"/>
                                          </p:val>
                                        </p:tav>
                                        <p:tav tm="100000">
                                          <p:val>
                                            <p:strVal val="#ppt_y"/>
                                          </p:val>
                                        </p:tav>
                                      </p:tavLst>
                                    </p:anim>
                                    <p:animEffect transition="in" filter="wipe(right)" prLst="gradientSize: 0.1">
                                      <p:cBhvr>
                                        <p:cTn id="111" dur="500"/>
                                        <p:tgtEl>
                                          <p:spTgt spid="127"/>
                                        </p:tgtEl>
                                      </p:cBhvr>
                                    </p:animEffect>
                                  </p:childTnLst>
                                </p:cTn>
                              </p:par>
                              <p:par>
                                <p:cTn id="112" presetID="29" presetClass="entr" presetSubtype="0" fill="hold" grpId="0" nodeType="withEffect">
                                  <p:stCondLst>
                                    <p:cond delay="0"/>
                                  </p:stCondLst>
                                  <p:childTnLst>
                                    <p:set>
                                      <p:cBhvr>
                                        <p:cTn id="113" dur="1" fill="hold">
                                          <p:stCondLst>
                                            <p:cond delay="0"/>
                                          </p:stCondLst>
                                        </p:cTn>
                                        <p:tgtEl>
                                          <p:spTgt spid="128"/>
                                        </p:tgtEl>
                                        <p:attrNameLst>
                                          <p:attrName>style.visibility</p:attrName>
                                        </p:attrNameLst>
                                      </p:cBhvr>
                                      <p:to>
                                        <p:strVal val="visible"/>
                                      </p:to>
                                    </p:set>
                                    <p:anim calcmode="lin" valueType="num">
                                      <p:cBhvr>
                                        <p:cTn id="114" dur="500" fill="hold"/>
                                        <p:tgtEl>
                                          <p:spTgt spid="128"/>
                                        </p:tgtEl>
                                        <p:attrNameLst>
                                          <p:attrName>ppt_x</p:attrName>
                                        </p:attrNameLst>
                                      </p:cBhvr>
                                      <p:tavLst>
                                        <p:tav tm="0">
                                          <p:val>
                                            <p:strVal val="#ppt_x-.2"/>
                                          </p:val>
                                        </p:tav>
                                        <p:tav tm="100000">
                                          <p:val>
                                            <p:strVal val="#ppt_x"/>
                                          </p:val>
                                        </p:tav>
                                      </p:tavLst>
                                    </p:anim>
                                    <p:anim calcmode="lin" valueType="num">
                                      <p:cBhvr>
                                        <p:cTn id="115" dur="500" fill="hold"/>
                                        <p:tgtEl>
                                          <p:spTgt spid="128"/>
                                        </p:tgtEl>
                                        <p:attrNameLst>
                                          <p:attrName>ppt_y</p:attrName>
                                        </p:attrNameLst>
                                      </p:cBhvr>
                                      <p:tavLst>
                                        <p:tav tm="0">
                                          <p:val>
                                            <p:strVal val="#ppt_y"/>
                                          </p:val>
                                        </p:tav>
                                        <p:tav tm="100000">
                                          <p:val>
                                            <p:strVal val="#ppt_y"/>
                                          </p:val>
                                        </p:tav>
                                      </p:tavLst>
                                    </p:anim>
                                    <p:animEffect transition="in" filter="wipe(right)" prLst="gradientSize: 0.1">
                                      <p:cBhvr>
                                        <p:cTn id="116" dur="500"/>
                                        <p:tgtEl>
                                          <p:spTgt spid="128"/>
                                        </p:tgtEl>
                                      </p:cBhvr>
                                    </p:animEffect>
                                  </p:childTnLst>
                                </p:cTn>
                              </p:par>
                              <p:par>
                                <p:cTn id="117" presetID="29" presetClass="entr" presetSubtype="0" fill="hold" grpId="0" nodeType="with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ppt_x</p:attrName>
                                        </p:attrNameLst>
                                      </p:cBhvr>
                                      <p:tavLst>
                                        <p:tav tm="0">
                                          <p:val>
                                            <p:strVal val="#ppt_x-.2"/>
                                          </p:val>
                                        </p:tav>
                                        <p:tav tm="100000">
                                          <p:val>
                                            <p:strVal val="#ppt_x"/>
                                          </p:val>
                                        </p:tav>
                                      </p:tavLst>
                                    </p:anim>
                                    <p:anim calcmode="lin" valueType="num">
                                      <p:cBhvr>
                                        <p:cTn id="120" dur="500" fill="hold"/>
                                        <p:tgtEl>
                                          <p:spTgt spid="129"/>
                                        </p:tgtEl>
                                        <p:attrNameLst>
                                          <p:attrName>ppt_y</p:attrName>
                                        </p:attrNameLst>
                                      </p:cBhvr>
                                      <p:tavLst>
                                        <p:tav tm="0">
                                          <p:val>
                                            <p:strVal val="#ppt_y"/>
                                          </p:val>
                                        </p:tav>
                                        <p:tav tm="100000">
                                          <p:val>
                                            <p:strVal val="#ppt_y"/>
                                          </p:val>
                                        </p:tav>
                                      </p:tavLst>
                                    </p:anim>
                                    <p:animEffect transition="in" filter="wipe(right)" prLst="gradientSize: 0.1">
                                      <p:cBhvr>
                                        <p:cTn id="121" dur="500"/>
                                        <p:tgtEl>
                                          <p:spTgt spid="129"/>
                                        </p:tgtEl>
                                      </p:cBhvr>
                                    </p:animEffect>
                                  </p:childTnLst>
                                </p:cTn>
                              </p:par>
                              <p:par>
                                <p:cTn id="122" presetID="29" presetClass="entr" presetSubtype="0" fill="hold" grpId="0" nodeType="withEffect">
                                  <p:stCondLst>
                                    <p:cond delay="0"/>
                                  </p:stCondLst>
                                  <p:childTnLst>
                                    <p:set>
                                      <p:cBhvr>
                                        <p:cTn id="123" dur="1" fill="hold">
                                          <p:stCondLst>
                                            <p:cond delay="0"/>
                                          </p:stCondLst>
                                        </p:cTn>
                                        <p:tgtEl>
                                          <p:spTgt spid="130"/>
                                        </p:tgtEl>
                                        <p:attrNameLst>
                                          <p:attrName>style.visibility</p:attrName>
                                        </p:attrNameLst>
                                      </p:cBhvr>
                                      <p:to>
                                        <p:strVal val="visible"/>
                                      </p:to>
                                    </p:set>
                                    <p:anim calcmode="lin" valueType="num">
                                      <p:cBhvr>
                                        <p:cTn id="124" dur="500" fill="hold"/>
                                        <p:tgtEl>
                                          <p:spTgt spid="130"/>
                                        </p:tgtEl>
                                        <p:attrNameLst>
                                          <p:attrName>ppt_x</p:attrName>
                                        </p:attrNameLst>
                                      </p:cBhvr>
                                      <p:tavLst>
                                        <p:tav tm="0">
                                          <p:val>
                                            <p:strVal val="#ppt_x-.2"/>
                                          </p:val>
                                        </p:tav>
                                        <p:tav tm="100000">
                                          <p:val>
                                            <p:strVal val="#ppt_x"/>
                                          </p:val>
                                        </p:tav>
                                      </p:tavLst>
                                    </p:anim>
                                    <p:anim calcmode="lin" valueType="num">
                                      <p:cBhvr>
                                        <p:cTn id="125" dur="500" fill="hold"/>
                                        <p:tgtEl>
                                          <p:spTgt spid="130"/>
                                        </p:tgtEl>
                                        <p:attrNameLst>
                                          <p:attrName>ppt_y</p:attrName>
                                        </p:attrNameLst>
                                      </p:cBhvr>
                                      <p:tavLst>
                                        <p:tav tm="0">
                                          <p:val>
                                            <p:strVal val="#ppt_y"/>
                                          </p:val>
                                        </p:tav>
                                        <p:tav tm="100000">
                                          <p:val>
                                            <p:strVal val="#ppt_y"/>
                                          </p:val>
                                        </p:tav>
                                      </p:tavLst>
                                    </p:anim>
                                    <p:animEffect transition="in" filter="wipe(right)" prLst="gradientSize: 0.1">
                                      <p:cBhvr>
                                        <p:cTn id="126" dur="500"/>
                                        <p:tgtEl>
                                          <p:spTgt spid="130"/>
                                        </p:tgtEl>
                                      </p:cBhvr>
                                    </p:animEffect>
                                  </p:childTnLst>
                                </p:cTn>
                              </p:par>
                              <p:par>
                                <p:cTn id="127" presetID="29" presetClass="entr" presetSubtype="0" fill="hold" nodeType="withEffect">
                                  <p:stCondLst>
                                    <p:cond delay="0"/>
                                  </p:stCondLst>
                                  <p:childTnLst>
                                    <p:set>
                                      <p:cBhvr>
                                        <p:cTn id="128" dur="1" fill="hold">
                                          <p:stCondLst>
                                            <p:cond delay="0"/>
                                          </p:stCondLst>
                                        </p:cTn>
                                        <p:tgtEl>
                                          <p:spTgt spid="131"/>
                                        </p:tgtEl>
                                        <p:attrNameLst>
                                          <p:attrName>style.visibility</p:attrName>
                                        </p:attrNameLst>
                                      </p:cBhvr>
                                      <p:to>
                                        <p:strVal val="visible"/>
                                      </p:to>
                                    </p:set>
                                    <p:anim calcmode="lin" valueType="num">
                                      <p:cBhvr>
                                        <p:cTn id="129" dur="500" fill="hold"/>
                                        <p:tgtEl>
                                          <p:spTgt spid="131"/>
                                        </p:tgtEl>
                                        <p:attrNameLst>
                                          <p:attrName>ppt_x</p:attrName>
                                        </p:attrNameLst>
                                      </p:cBhvr>
                                      <p:tavLst>
                                        <p:tav tm="0">
                                          <p:val>
                                            <p:strVal val="#ppt_x-.2"/>
                                          </p:val>
                                        </p:tav>
                                        <p:tav tm="100000">
                                          <p:val>
                                            <p:strVal val="#ppt_x"/>
                                          </p:val>
                                        </p:tav>
                                      </p:tavLst>
                                    </p:anim>
                                    <p:anim calcmode="lin" valueType="num">
                                      <p:cBhvr>
                                        <p:cTn id="130" dur="500" fill="hold"/>
                                        <p:tgtEl>
                                          <p:spTgt spid="131"/>
                                        </p:tgtEl>
                                        <p:attrNameLst>
                                          <p:attrName>ppt_y</p:attrName>
                                        </p:attrNameLst>
                                      </p:cBhvr>
                                      <p:tavLst>
                                        <p:tav tm="0">
                                          <p:val>
                                            <p:strVal val="#ppt_y"/>
                                          </p:val>
                                        </p:tav>
                                        <p:tav tm="100000">
                                          <p:val>
                                            <p:strVal val="#ppt_y"/>
                                          </p:val>
                                        </p:tav>
                                      </p:tavLst>
                                    </p:anim>
                                    <p:animEffect transition="in" filter="wipe(right)" prLst="gradientSize: 0.1">
                                      <p:cBhvr>
                                        <p:cTn id="131" dur="500"/>
                                        <p:tgtEl>
                                          <p:spTgt spid="131"/>
                                        </p:tgtEl>
                                      </p:cBhvr>
                                    </p:animEffect>
                                  </p:childTnLst>
                                </p:cTn>
                              </p:par>
                              <p:par>
                                <p:cTn id="132" presetID="29" presetClass="entr" presetSubtype="0" fill="hold" nodeType="withEffect">
                                  <p:stCondLst>
                                    <p:cond delay="0"/>
                                  </p:stCondLst>
                                  <p:childTnLst>
                                    <p:set>
                                      <p:cBhvr>
                                        <p:cTn id="133" dur="1" fill="hold">
                                          <p:stCondLst>
                                            <p:cond delay="0"/>
                                          </p:stCondLst>
                                        </p:cTn>
                                        <p:tgtEl>
                                          <p:spTgt spid="132"/>
                                        </p:tgtEl>
                                        <p:attrNameLst>
                                          <p:attrName>style.visibility</p:attrName>
                                        </p:attrNameLst>
                                      </p:cBhvr>
                                      <p:to>
                                        <p:strVal val="visible"/>
                                      </p:to>
                                    </p:set>
                                    <p:anim calcmode="lin" valueType="num">
                                      <p:cBhvr>
                                        <p:cTn id="134" dur="500" fill="hold"/>
                                        <p:tgtEl>
                                          <p:spTgt spid="132"/>
                                        </p:tgtEl>
                                        <p:attrNameLst>
                                          <p:attrName>ppt_x</p:attrName>
                                        </p:attrNameLst>
                                      </p:cBhvr>
                                      <p:tavLst>
                                        <p:tav tm="0">
                                          <p:val>
                                            <p:strVal val="#ppt_x-.2"/>
                                          </p:val>
                                        </p:tav>
                                        <p:tav tm="100000">
                                          <p:val>
                                            <p:strVal val="#ppt_x"/>
                                          </p:val>
                                        </p:tav>
                                      </p:tavLst>
                                    </p:anim>
                                    <p:anim calcmode="lin" valueType="num">
                                      <p:cBhvr>
                                        <p:cTn id="135" dur="500" fill="hold"/>
                                        <p:tgtEl>
                                          <p:spTgt spid="132"/>
                                        </p:tgtEl>
                                        <p:attrNameLst>
                                          <p:attrName>ppt_y</p:attrName>
                                        </p:attrNameLst>
                                      </p:cBhvr>
                                      <p:tavLst>
                                        <p:tav tm="0">
                                          <p:val>
                                            <p:strVal val="#ppt_y"/>
                                          </p:val>
                                        </p:tav>
                                        <p:tav tm="100000">
                                          <p:val>
                                            <p:strVal val="#ppt_y"/>
                                          </p:val>
                                        </p:tav>
                                      </p:tavLst>
                                    </p:anim>
                                    <p:animEffect transition="in" filter="wipe(right)" prLst="gradientSize: 0.1">
                                      <p:cBhvr>
                                        <p:cTn id="136" dur="500"/>
                                        <p:tgtEl>
                                          <p:spTgt spid="132"/>
                                        </p:tgtEl>
                                      </p:cBhvr>
                                    </p:animEffect>
                                  </p:childTnLst>
                                </p:cTn>
                              </p:par>
                              <p:par>
                                <p:cTn id="137" presetID="29" presetClass="entr" presetSubtype="0" fill="hold" grpId="0" nodeType="withEffect">
                                  <p:stCondLst>
                                    <p:cond delay="0"/>
                                  </p:stCondLst>
                                  <p:childTnLst>
                                    <p:set>
                                      <p:cBhvr>
                                        <p:cTn id="138" dur="1" fill="hold">
                                          <p:stCondLst>
                                            <p:cond delay="0"/>
                                          </p:stCondLst>
                                        </p:cTn>
                                        <p:tgtEl>
                                          <p:spTgt spid="133"/>
                                        </p:tgtEl>
                                        <p:attrNameLst>
                                          <p:attrName>style.visibility</p:attrName>
                                        </p:attrNameLst>
                                      </p:cBhvr>
                                      <p:to>
                                        <p:strVal val="visible"/>
                                      </p:to>
                                    </p:set>
                                    <p:anim calcmode="lin" valueType="num">
                                      <p:cBhvr>
                                        <p:cTn id="139" dur="500" fill="hold"/>
                                        <p:tgtEl>
                                          <p:spTgt spid="133"/>
                                        </p:tgtEl>
                                        <p:attrNameLst>
                                          <p:attrName>ppt_x</p:attrName>
                                        </p:attrNameLst>
                                      </p:cBhvr>
                                      <p:tavLst>
                                        <p:tav tm="0">
                                          <p:val>
                                            <p:strVal val="#ppt_x-.2"/>
                                          </p:val>
                                        </p:tav>
                                        <p:tav tm="100000">
                                          <p:val>
                                            <p:strVal val="#ppt_x"/>
                                          </p:val>
                                        </p:tav>
                                      </p:tavLst>
                                    </p:anim>
                                    <p:anim calcmode="lin" valueType="num">
                                      <p:cBhvr>
                                        <p:cTn id="140" dur="500" fill="hold"/>
                                        <p:tgtEl>
                                          <p:spTgt spid="133"/>
                                        </p:tgtEl>
                                        <p:attrNameLst>
                                          <p:attrName>ppt_y</p:attrName>
                                        </p:attrNameLst>
                                      </p:cBhvr>
                                      <p:tavLst>
                                        <p:tav tm="0">
                                          <p:val>
                                            <p:strVal val="#ppt_y"/>
                                          </p:val>
                                        </p:tav>
                                        <p:tav tm="100000">
                                          <p:val>
                                            <p:strVal val="#ppt_y"/>
                                          </p:val>
                                        </p:tav>
                                      </p:tavLst>
                                    </p:anim>
                                    <p:animEffect transition="in" filter="wipe(right)" prLst="gradientSize: 0.1">
                                      <p:cBhvr>
                                        <p:cTn id="141" dur="500"/>
                                        <p:tgtEl>
                                          <p:spTgt spid="133"/>
                                        </p:tgtEl>
                                      </p:cBhvr>
                                    </p:animEffect>
                                  </p:childTnLst>
                                </p:cTn>
                              </p:par>
                              <p:par>
                                <p:cTn id="142" presetID="29"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 calcmode="lin" valueType="num">
                                      <p:cBhvr>
                                        <p:cTn id="144" dur="500" fill="hold"/>
                                        <p:tgtEl>
                                          <p:spTgt spid="134"/>
                                        </p:tgtEl>
                                        <p:attrNameLst>
                                          <p:attrName>ppt_x</p:attrName>
                                        </p:attrNameLst>
                                      </p:cBhvr>
                                      <p:tavLst>
                                        <p:tav tm="0">
                                          <p:val>
                                            <p:strVal val="#ppt_x-.2"/>
                                          </p:val>
                                        </p:tav>
                                        <p:tav tm="100000">
                                          <p:val>
                                            <p:strVal val="#ppt_x"/>
                                          </p:val>
                                        </p:tav>
                                      </p:tavLst>
                                    </p:anim>
                                    <p:anim calcmode="lin" valueType="num">
                                      <p:cBhvr>
                                        <p:cTn id="145" dur="500" fill="hold"/>
                                        <p:tgtEl>
                                          <p:spTgt spid="134"/>
                                        </p:tgtEl>
                                        <p:attrNameLst>
                                          <p:attrName>ppt_y</p:attrName>
                                        </p:attrNameLst>
                                      </p:cBhvr>
                                      <p:tavLst>
                                        <p:tav tm="0">
                                          <p:val>
                                            <p:strVal val="#ppt_y"/>
                                          </p:val>
                                        </p:tav>
                                        <p:tav tm="100000">
                                          <p:val>
                                            <p:strVal val="#ppt_y"/>
                                          </p:val>
                                        </p:tav>
                                      </p:tavLst>
                                    </p:anim>
                                    <p:animEffect transition="in" filter="wipe(right)" prLst="gradientSize: 0.1">
                                      <p:cBhvr>
                                        <p:cTn id="146" dur="500"/>
                                        <p:tgtEl>
                                          <p:spTgt spid="134"/>
                                        </p:tgtEl>
                                      </p:cBhvr>
                                    </p:animEffect>
                                  </p:childTnLst>
                                </p:cTn>
                              </p:par>
                              <p:par>
                                <p:cTn id="147" presetID="29" presetClass="entr" presetSubtype="0" fill="hold" grpId="0" nodeType="withEffect">
                                  <p:stCondLst>
                                    <p:cond delay="0"/>
                                  </p:stCondLst>
                                  <p:childTnLst>
                                    <p:set>
                                      <p:cBhvr>
                                        <p:cTn id="148" dur="1" fill="hold">
                                          <p:stCondLst>
                                            <p:cond delay="0"/>
                                          </p:stCondLst>
                                        </p:cTn>
                                        <p:tgtEl>
                                          <p:spTgt spid="135"/>
                                        </p:tgtEl>
                                        <p:attrNameLst>
                                          <p:attrName>style.visibility</p:attrName>
                                        </p:attrNameLst>
                                      </p:cBhvr>
                                      <p:to>
                                        <p:strVal val="visible"/>
                                      </p:to>
                                    </p:set>
                                    <p:anim calcmode="lin" valueType="num">
                                      <p:cBhvr>
                                        <p:cTn id="149" dur="500" fill="hold"/>
                                        <p:tgtEl>
                                          <p:spTgt spid="135"/>
                                        </p:tgtEl>
                                        <p:attrNameLst>
                                          <p:attrName>ppt_x</p:attrName>
                                        </p:attrNameLst>
                                      </p:cBhvr>
                                      <p:tavLst>
                                        <p:tav tm="0">
                                          <p:val>
                                            <p:strVal val="#ppt_x-.2"/>
                                          </p:val>
                                        </p:tav>
                                        <p:tav tm="100000">
                                          <p:val>
                                            <p:strVal val="#ppt_x"/>
                                          </p:val>
                                        </p:tav>
                                      </p:tavLst>
                                    </p:anim>
                                    <p:anim calcmode="lin" valueType="num">
                                      <p:cBhvr>
                                        <p:cTn id="150" dur="500" fill="hold"/>
                                        <p:tgtEl>
                                          <p:spTgt spid="135"/>
                                        </p:tgtEl>
                                        <p:attrNameLst>
                                          <p:attrName>ppt_y</p:attrName>
                                        </p:attrNameLst>
                                      </p:cBhvr>
                                      <p:tavLst>
                                        <p:tav tm="0">
                                          <p:val>
                                            <p:strVal val="#ppt_y"/>
                                          </p:val>
                                        </p:tav>
                                        <p:tav tm="100000">
                                          <p:val>
                                            <p:strVal val="#ppt_y"/>
                                          </p:val>
                                        </p:tav>
                                      </p:tavLst>
                                    </p:anim>
                                    <p:animEffect transition="in" filter="wipe(right)" prLst="gradientSize: 0.1">
                                      <p:cBhvr>
                                        <p:cTn id="151" dur="500"/>
                                        <p:tgtEl>
                                          <p:spTgt spid="135"/>
                                        </p:tgtEl>
                                      </p:cBhvr>
                                    </p:animEffect>
                                  </p:childTnLst>
                                </p:cTn>
                              </p:par>
                            </p:childTnLst>
                          </p:cTn>
                        </p:par>
                      </p:childTnLst>
                    </p:cTn>
                  </p:par>
                  <p:par>
                    <p:cTn id="152" fill="hold">
                      <p:stCondLst>
                        <p:cond delay="indefinite"/>
                      </p:stCondLst>
                      <p:childTnLst>
                        <p:par>
                          <p:cTn id="153" fill="hold">
                            <p:stCondLst>
                              <p:cond delay="0"/>
                            </p:stCondLst>
                            <p:childTnLst>
                              <p:par>
                                <p:cTn id="154" presetID="29" presetClass="entr" presetSubtype="0" fill="hold" nodeType="click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p:cTn id="156" dur="500" fill="hold"/>
                                        <p:tgtEl>
                                          <p:spTgt spid="25"/>
                                        </p:tgtEl>
                                        <p:attrNameLst>
                                          <p:attrName>ppt_x</p:attrName>
                                        </p:attrNameLst>
                                      </p:cBhvr>
                                      <p:tavLst>
                                        <p:tav tm="0">
                                          <p:val>
                                            <p:strVal val="#ppt_x-.2"/>
                                          </p:val>
                                        </p:tav>
                                        <p:tav tm="100000">
                                          <p:val>
                                            <p:strVal val="#ppt_x"/>
                                          </p:val>
                                        </p:tav>
                                      </p:tavLst>
                                    </p:anim>
                                    <p:anim calcmode="lin" valueType="num">
                                      <p:cBhvr>
                                        <p:cTn id="157"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58" dur="500"/>
                                        <p:tgtEl>
                                          <p:spTgt spid="25"/>
                                        </p:tgtEl>
                                      </p:cBhvr>
                                    </p:animEffect>
                                  </p:childTnLst>
                                </p:cTn>
                              </p:par>
                              <p:par>
                                <p:cTn id="159" presetID="29" presetClass="entr" presetSubtype="0" fill="hold" nodeType="withEffect">
                                  <p:stCondLst>
                                    <p:cond delay="0"/>
                                  </p:stCondLst>
                                  <p:childTnLst>
                                    <p:set>
                                      <p:cBhvr>
                                        <p:cTn id="160" dur="1" fill="hold">
                                          <p:stCondLst>
                                            <p:cond delay="0"/>
                                          </p:stCondLst>
                                        </p:cTn>
                                        <p:tgtEl>
                                          <p:spTgt spid="97"/>
                                        </p:tgtEl>
                                        <p:attrNameLst>
                                          <p:attrName>style.visibility</p:attrName>
                                        </p:attrNameLst>
                                      </p:cBhvr>
                                      <p:to>
                                        <p:strVal val="visible"/>
                                      </p:to>
                                    </p:set>
                                    <p:anim calcmode="lin" valueType="num">
                                      <p:cBhvr>
                                        <p:cTn id="161" dur="500" fill="hold"/>
                                        <p:tgtEl>
                                          <p:spTgt spid="97"/>
                                        </p:tgtEl>
                                        <p:attrNameLst>
                                          <p:attrName>ppt_x</p:attrName>
                                        </p:attrNameLst>
                                      </p:cBhvr>
                                      <p:tavLst>
                                        <p:tav tm="0">
                                          <p:val>
                                            <p:strVal val="#ppt_x-.2"/>
                                          </p:val>
                                        </p:tav>
                                        <p:tav tm="100000">
                                          <p:val>
                                            <p:strVal val="#ppt_x"/>
                                          </p:val>
                                        </p:tav>
                                      </p:tavLst>
                                    </p:anim>
                                    <p:anim calcmode="lin" valueType="num">
                                      <p:cBhvr>
                                        <p:cTn id="162" dur="500" fill="hold"/>
                                        <p:tgtEl>
                                          <p:spTgt spid="97"/>
                                        </p:tgtEl>
                                        <p:attrNameLst>
                                          <p:attrName>ppt_y</p:attrName>
                                        </p:attrNameLst>
                                      </p:cBhvr>
                                      <p:tavLst>
                                        <p:tav tm="0">
                                          <p:val>
                                            <p:strVal val="#ppt_y"/>
                                          </p:val>
                                        </p:tav>
                                        <p:tav tm="100000">
                                          <p:val>
                                            <p:strVal val="#ppt_y"/>
                                          </p:val>
                                        </p:tav>
                                      </p:tavLst>
                                    </p:anim>
                                    <p:animEffect transition="in" filter="wipe(right)" prLst="gradientSize: 0.1">
                                      <p:cBhvr>
                                        <p:cTn id="163" dur="500"/>
                                        <p:tgtEl>
                                          <p:spTgt spid="97"/>
                                        </p:tgtEl>
                                      </p:cBhvr>
                                    </p:animEffect>
                                  </p:childTnLst>
                                </p:cTn>
                              </p:par>
                              <p:par>
                                <p:cTn id="164" presetID="29" presetClass="entr" presetSubtype="0" fill="hold" grpId="0" nodeType="withEffect">
                                  <p:stCondLst>
                                    <p:cond delay="0"/>
                                  </p:stCondLst>
                                  <p:childTnLst>
                                    <p:set>
                                      <p:cBhvr>
                                        <p:cTn id="165" dur="1" fill="hold">
                                          <p:stCondLst>
                                            <p:cond delay="0"/>
                                          </p:stCondLst>
                                        </p:cTn>
                                        <p:tgtEl>
                                          <p:spTgt spid="98"/>
                                        </p:tgtEl>
                                        <p:attrNameLst>
                                          <p:attrName>style.visibility</p:attrName>
                                        </p:attrNameLst>
                                      </p:cBhvr>
                                      <p:to>
                                        <p:strVal val="visible"/>
                                      </p:to>
                                    </p:set>
                                    <p:anim calcmode="lin" valueType="num">
                                      <p:cBhvr>
                                        <p:cTn id="166" dur="500" fill="hold"/>
                                        <p:tgtEl>
                                          <p:spTgt spid="98"/>
                                        </p:tgtEl>
                                        <p:attrNameLst>
                                          <p:attrName>ppt_x</p:attrName>
                                        </p:attrNameLst>
                                      </p:cBhvr>
                                      <p:tavLst>
                                        <p:tav tm="0">
                                          <p:val>
                                            <p:strVal val="#ppt_x-.2"/>
                                          </p:val>
                                        </p:tav>
                                        <p:tav tm="100000">
                                          <p:val>
                                            <p:strVal val="#ppt_x"/>
                                          </p:val>
                                        </p:tav>
                                      </p:tavLst>
                                    </p:anim>
                                    <p:anim calcmode="lin" valueType="num">
                                      <p:cBhvr>
                                        <p:cTn id="167" dur="500" fill="hold"/>
                                        <p:tgtEl>
                                          <p:spTgt spid="98"/>
                                        </p:tgtEl>
                                        <p:attrNameLst>
                                          <p:attrName>ppt_y</p:attrName>
                                        </p:attrNameLst>
                                      </p:cBhvr>
                                      <p:tavLst>
                                        <p:tav tm="0">
                                          <p:val>
                                            <p:strVal val="#ppt_y"/>
                                          </p:val>
                                        </p:tav>
                                        <p:tav tm="100000">
                                          <p:val>
                                            <p:strVal val="#ppt_y"/>
                                          </p:val>
                                        </p:tav>
                                      </p:tavLst>
                                    </p:anim>
                                    <p:animEffect transition="in" filter="wipe(right)" prLst="gradientSize: 0.1">
                                      <p:cBhvr>
                                        <p:cTn id="168" dur="500"/>
                                        <p:tgtEl>
                                          <p:spTgt spid="98"/>
                                        </p:tgtEl>
                                      </p:cBhvr>
                                    </p:animEffect>
                                  </p:childTnLst>
                                </p:cTn>
                              </p:par>
                              <p:par>
                                <p:cTn id="169" presetID="29" presetClass="entr" presetSubtype="0" fill="hold" grpId="0" nodeType="withEffect">
                                  <p:stCondLst>
                                    <p:cond delay="0"/>
                                  </p:stCondLst>
                                  <p:childTnLst>
                                    <p:set>
                                      <p:cBhvr>
                                        <p:cTn id="170" dur="1" fill="hold">
                                          <p:stCondLst>
                                            <p:cond delay="0"/>
                                          </p:stCondLst>
                                        </p:cTn>
                                        <p:tgtEl>
                                          <p:spTgt spid="99"/>
                                        </p:tgtEl>
                                        <p:attrNameLst>
                                          <p:attrName>style.visibility</p:attrName>
                                        </p:attrNameLst>
                                      </p:cBhvr>
                                      <p:to>
                                        <p:strVal val="visible"/>
                                      </p:to>
                                    </p:set>
                                    <p:anim calcmode="lin" valueType="num">
                                      <p:cBhvr>
                                        <p:cTn id="171" dur="500" fill="hold"/>
                                        <p:tgtEl>
                                          <p:spTgt spid="99"/>
                                        </p:tgtEl>
                                        <p:attrNameLst>
                                          <p:attrName>ppt_x</p:attrName>
                                        </p:attrNameLst>
                                      </p:cBhvr>
                                      <p:tavLst>
                                        <p:tav tm="0">
                                          <p:val>
                                            <p:strVal val="#ppt_x-.2"/>
                                          </p:val>
                                        </p:tav>
                                        <p:tav tm="100000">
                                          <p:val>
                                            <p:strVal val="#ppt_x"/>
                                          </p:val>
                                        </p:tav>
                                      </p:tavLst>
                                    </p:anim>
                                    <p:anim calcmode="lin" valueType="num">
                                      <p:cBhvr>
                                        <p:cTn id="172" dur="500" fill="hold"/>
                                        <p:tgtEl>
                                          <p:spTgt spid="99"/>
                                        </p:tgtEl>
                                        <p:attrNameLst>
                                          <p:attrName>ppt_y</p:attrName>
                                        </p:attrNameLst>
                                      </p:cBhvr>
                                      <p:tavLst>
                                        <p:tav tm="0">
                                          <p:val>
                                            <p:strVal val="#ppt_y"/>
                                          </p:val>
                                        </p:tav>
                                        <p:tav tm="100000">
                                          <p:val>
                                            <p:strVal val="#ppt_y"/>
                                          </p:val>
                                        </p:tav>
                                      </p:tavLst>
                                    </p:anim>
                                    <p:animEffect transition="in" filter="wipe(right)" prLst="gradientSize: 0.1">
                                      <p:cBhvr>
                                        <p:cTn id="173" dur="500"/>
                                        <p:tgtEl>
                                          <p:spTgt spid="99"/>
                                        </p:tgtEl>
                                      </p:cBhvr>
                                    </p:animEffect>
                                  </p:childTnLst>
                                </p:cTn>
                              </p:par>
                              <p:par>
                                <p:cTn id="174" presetID="29" presetClass="entr" presetSubtype="0" fill="hold" grpId="0" nodeType="withEffect">
                                  <p:stCondLst>
                                    <p:cond delay="0"/>
                                  </p:stCondLst>
                                  <p:childTnLst>
                                    <p:set>
                                      <p:cBhvr>
                                        <p:cTn id="175" dur="1" fill="hold">
                                          <p:stCondLst>
                                            <p:cond delay="0"/>
                                          </p:stCondLst>
                                        </p:cTn>
                                        <p:tgtEl>
                                          <p:spTgt spid="100"/>
                                        </p:tgtEl>
                                        <p:attrNameLst>
                                          <p:attrName>style.visibility</p:attrName>
                                        </p:attrNameLst>
                                      </p:cBhvr>
                                      <p:to>
                                        <p:strVal val="visible"/>
                                      </p:to>
                                    </p:set>
                                    <p:anim calcmode="lin" valueType="num">
                                      <p:cBhvr>
                                        <p:cTn id="176" dur="500" fill="hold"/>
                                        <p:tgtEl>
                                          <p:spTgt spid="100"/>
                                        </p:tgtEl>
                                        <p:attrNameLst>
                                          <p:attrName>ppt_x</p:attrName>
                                        </p:attrNameLst>
                                      </p:cBhvr>
                                      <p:tavLst>
                                        <p:tav tm="0">
                                          <p:val>
                                            <p:strVal val="#ppt_x-.2"/>
                                          </p:val>
                                        </p:tav>
                                        <p:tav tm="100000">
                                          <p:val>
                                            <p:strVal val="#ppt_x"/>
                                          </p:val>
                                        </p:tav>
                                      </p:tavLst>
                                    </p:anim>
                                    <p:anim calcmode="lin" valueType="num">
                                      <p:cBhvr>
                                        <p:cTn id="177" dur="500" fill="hold"/>
                                        <p:tgtEl>
                                          <p:spTgt spid="100"/>
                                        </p:tgtEl>
                                        <p:attrNameLst>
                                          <p:attrName>ppt_y</p:attrName>
                                        </p:attrNameLst>
                                      </p:cBhvr>
                                      <p:tavLst>
                                        <p:tav tm="0">
                                          <p:val>
                                            <p:strVal val="#ppt_y"/>
                                          </p:val>
                                        </p:tav>
                                        <p:tav tm="100000">
                                          <p:val>
                                            <p:strVal val="#ppt_y"/>
                                          </p:val>
                                        </p:tav>
                                      </p:tavLst>
                                    </p:anim>
                                    <p:animEffect transition="in" filter="wipe(right)" prLst="gradientSize: 0.1">
                                      <p:cBhvr>
                                        <p:cTn id="178" dur="500"/>
                                        <p:tgtEl>
                                          <p:spTgt spid="100"/>
                                        </p:tgtEl>
                                      </p:cBhvr>
                                    </p:animEffect>
                                  </p:childTnLst>
                                </p:cTn>
                              </p:par>
                              <p:par>
                                <p:cTn id="179" presetID="29" presetClass="entr" presetSubtype="0" fill="hold" nodeType="with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p:cTn id="181" dur="500" fill="hold"/>
                                        <p:tgtEl>
                                          <p:spTgt spid="111"/>
                                        </p:tgtEl>
                                        <p:attrNameLst>
                                          <p:attrName>ppt_x</p:attrName>
                                        </p:attrNameLst>
                                      </p:cBhvr>
                                      <p:tavLst>
                                        <p:tav tm="0">
                                          <p:val>
                                            <p:strVal val="#ppt_x-.2"/>
                                          </p:val>
                                        </p:tav>
                                        <p:tav tm="100000">
                                          <p:val>
                                            <p:strVal val="#ppt_x"/>
                                          </p:val>
                                        </p:tav>
                                      </p:tavLst>
                                    </p:anim>
                                    <p:anim calcmode="lin" valueType="num">
                                      <p:cBhvr>
                                        <p:cTn id="182" dur="500" fill="hold"/>
                                        <p:tgtEl>
                                          <p:spTgt spid="111"/>
                                        </p:tgtEl>
                                        <p:attrNameLst>
                                          <p:attrName>ppt_y</p:attrName>
                                        </p:attrNameLst>
                                      </p:cBhvr>
                                      <p:tavLst>
                                        <p:tav tm="0">
                                          <p:val>
                                            <p:strVal val="#ppt_y"/>
                                          </p:val>
                                        </p:tav>
                                        <p:tav tm="100000">
                                          <p:val>
                                            <p:strVal val="#ppt_y"/>
                                          </p:val>
                                        </p:tav>
                                      </p:tavLst>
                                    </p:anim>
                                    <p:animEffect transition="in" filter="wipe(right)" prLst="gradientSize: 0.1">
                                      <p:cBhvr>
                                        <p:cTn id="183" dur="500"/>
                                        <p:tgtEl>
                                          <p:spTgt spid="111"/>
                                        </p:tgtEl>
                                      </p:cBhvr>
                                    </p:animEffect>
                                  </p:childTnLst>
                                </p:cTn>
                              </p:par>
                              <p:par>
                                <p:cTn id="184" presetID="29" presetClass="entr" presetSubtype="0" fill="hold" nodeType="withEffect">
                                  <p:stCondLst>
                                    <p:cond delay="0"/>
                                  </p:stCondLst>
                                  <p:childTnLst>
                                    <p:set>
                                      <p:cBhvr>
                                        <p:cTn id="185" dur="1" fill="hold">
                                          <p:stCondLst>
                                            <p:cond delay="0"/>
                                          </p:stCondLst>
                                        </p:cTn>
                                        <p:tgtEl>
                                          <p:spTgt spid="112"/>
                                        </p:tgtEl>
                                        <p:attrNameLst>
                                          <p:attrName>style.visibility</p:attrName>
                                        </p:attrNameLst>
                                      </p:cBhvr>
                                      <p:to>
                                        <p:strVal val="visible"/>
                                      </p:to>
                                    </p:set>
                                    <p:anim calcmode="lin" valueType="num">
                                      <p:cBhvr>
                                        <p:cTn id="186" dur="500" fill="hold"/>
                                        <p:tgtEl>
                                          <p:spTgt spid="112"/>
                                        </p:tgtEl>
                                        <p:attrNameLst>
                                          <p:attrName>ppt_x</p:attrName>
                                        </p:attrNameLst>
                                      </p:cBhvr>
                                      <p:tavLst>
                                        <p:tav tm="0">
                                          <p:val>
                                            <p:strVal val="#ppt_x-.2"/>
                                          </p:val>
                                        </p:tav>
                                        <p:tav tm="100000">
                                          <p:val>
                                            <p:strVal val="#ppt_x"/>
                                          </p:val>
                                        </p:tav>
                                      </p:tavLst>
                                    </p:anim>
                                    <p:anim calcmode="lin" valueType="num">
                                      <p:cBhvr>
                                        <p:cTn id="187" dur="500" fill="hold"/>
                                        <p:tgtEl>
                                          <p:spTgt spid="112"/>
                                        </p:tgtEl>
                                        <p:attrNameLst>
                                          <p:attrName>ppt_y</p:attrName>
                                        </p:attrNameLst>
                                      </p:cBhvr>
                                      <p:tavLst>
                                        <p:tav tm="0">
                                          <p:val>
                                            <p:strVal val="#ppt_y"/>
                                          </p:val>
                                        </p:tav>
                                        <p:tav tm="100000">
                                          <p:val>
                                            <p:strVal val="#ppt_y"/>
                                          </p:val>
                                        </p:tav>
                                      </p:tavLst>
                                    </p:anim>
                                    <p:animEffect transition="in" filter="wipe(right)" prLst="gradientSize: 0.1">
                                      <p:cBhvr>
                                        <p:cTn id="188" dur="500"/>
                                        <p:tgtEl>
                                          <p:spTgt spid="112"/>
                                        </p:tgtEl>
                                      </p:cBhvr>
                                    </p:animEffect>
                                  </p:childTnLst>
                                </p:cTn>
                              </p:par>
                              <p:par>
                                <p:cTn id="189" presetID="29" presetClass="entr" presetSubtype="0" fill="hold" grpId="0" nodeType="withEffect">
                                  <p:stCondLst>
                                    <p:cond delay="0"/>
                                  </p:stCondLst>
                                  <p:childTnLst>
                                    <p:set>
                                      <p:cBhvr>
                                        <p:cTn id="190" dur="1" fill="hold">
                                          <p:stCondLst>
                                            <p:cond delay="0"/>
                                          </p:stCondLst>
                                        </p:cTn>
                                        <p:tgtEl>
                                          <p:spTgt spid="113"/>
                                        </p:tgtEl>
                                        <p:attrNameLst>
                                          <p:attrName>style.visibility</p:attrName>
                                        </p:attrNameLst>
                                      </p:cBhvr>
                                      <p:to>
                                        <p:strVal val="visible"/>
                                      </p:to>
                                    </p:set>
                                    <p:anim calcmode="lin" valueType="num">
                                      <p:cBhvr>
                                        <p:cTn id="191" dur="500" fill="hold"/>
                                        <p:tgtEl>
                                          <p:spTgt spid="113"/>
                                        </p:tgtEl>
                                        <p:attrNameLst>
                                          <p:attrName>ppt_x</p:attrName>
                                        </p:attrNameLst>
                                      </p:cBhvr>
                                      <p:tavLst>
                                        <p:tav tm="0">
                                          <p:val>
                                            <p:strVal val="#ppt_x-.2"/>
                                          </p:val>
                                        </p:tav>
                                        <p:tav tm="100000">
                                          <p:val>
                                            <p:strVal val="#ppt_x"/>
                                          </p:val>
                                        </p:tav>
                                      </p:tavLst>
                                    </p:anim>
                                    <p:anim calcmode="lin" valueType="num">
                                      <p:cBhvr>
                                        <p:cTn id="192" dur="500" fill="hold"/>
                                        <p:tgtEl>
                                          <p:spTgt spid="113"/>
                                        </p:tgtEl>
                                        <p:attrNameLst>
                                          <p:attrName>ppt_y</p:attrName>
                                        </p:attrNameLst>
                                      </p:cBhvr>
                                      <p:tavLst>
                                        <p:tav tm="0">
                                          <p:val>
                                            <p:strVal val="#ppt_y"/>
                                          </p:val>
                                        </p:tav>
                                        <p:tav tm="100000">
                                          <p:val>
                                            <p:strVal val="#ppt_y"/>
                                          </p:val>
                                        </p:tav>
                                      </p:tavLst>
                                    </p:anim>
                                    <p:animEffect transition="in" filter="wipe(right)" prLst="gradientSize: 0.1">
                                      <p:cBhvr>
                                        <p:cTn id="193" dur="500"/>
                                        <p:tgtEl>
                                          <p:spTgt spid="113"/>
                                        </p:tgtEl>
                                      </p:cBhvr>
                                    </p:animEffect>
                                  </p:childTnLst>
                                </p:cTn>
                              </p:par>
                              <p:par>
                                <p:cTn id="194" presetID="29" presetClass="entr" presetSubtype="0" fill="hold" grpId="0" nodeType="withEffect">
                                  <p:stCondLst>
                                    <p:cond delay="0"/>
                                  </p:stCondLst>
                                  <p:childTnLst>
                                    <p:set>
                                      <p:cBhvr>
                                        <p:cTn id="195" dur="1" fill="hold">
                                          <p:stCondLst>
                                            <p:cond delay="0"/>
                                          </p:stCondLst>
                                        </p:cTn>
                                        <p:tgtEl>
                                          <p:spTgt spid="114"/>
                                        </p:tgtEl>
                                        <p:attrNameLst>
                                          <p:attrName>style.visibility</p:attrName>
                                        </p:attrNameLst>
                                      </p:cBhvr>
                                      <p:to>
                                        <p:strVal val="visible"/>
                                      </p:to>
                                    </p:set>
                                    <p:anim calcmode="lin" valueType="num">
                                      <p:cBhvr>
                                        <p:cTn id="196" dur="500" fill="hold"/>
                                        <p:tgtEl>
                                          <p:spTgt spid="114"/>
                                        </p:tgtEl>
                                        <p:attrNameLst>
                                          <p:attrName>ppt_x</p:attrName>
                                        </p:attrNameLst>
                                      </p:cBhvr>
                                      <p:tavLst>
                                        <p:tav tm="0">
                                          <p:val>
                                            <p:strVal val="#ppt_x-.2"/>
                                          </p:val>
                                        </p:tav>
                                        <p:tav tm="100000">
                                          <p:val>
                                            <p:strVal val="#ppt_x"/>
                                          </p:val>
                                        </p:tav>
                                      </p:tavLst>
                                    </p:anim>
                                    <p:anim calcmode="lin" valueType="num">
                                      <p:cBhvr>
                                        <p:cTn id="197" dur="500" fill="hold"/>
                                        <p:tgtEl>
                                          <p:spTgt spid="114"/>
                                        </p:tgtEl>
                                        <p:attrNameLst>
                                          <p:attrName>ppt_y</p:attrName>
                                        </p:attrNameLst>
                                      </p:cBhvr>
                                      <p:tavLst>
                                        <p:tav tm="0">
                                          <p:val>
                                            <p:strVal val="#ppt_y"/>
                                          </p:val>
                                        </p:tav>
                                        <p:tav tm="100000">
                                          <p:val>
                                            <p:strVal val="#ppt_y"/>
                                          </p:val>
                                        </p:tav>
                                      </p:tavLst>
                                    </p:anim>
                                    <p:animEffect transition="in" filter="wipe(right)" prLst="gradientSize: 0.1">
                                      <p:cBhvr>
                                        <p:cTn id="198" dur="500"/>
                                        <p:tgtEl>
                                          <p:spTgt spid="114"/>
                                        </p:tgtEl>
                                      </p:cBhvr>
                                    </p:animEffect>
                                  </p:childTnLst>
                                </p:cTn>
                              </p:par>
                              <p:par>
                                <p:cTn id="199" presetID="29" presetClass="entr" presetSubtype="0" fill="hold" grpId="0" nodeType="withEffect">
                                  <p:stCondLst>
                                    <p:cond delay="0"/>
                                  </p:stCondLst>
                                  <p:childTnLst>
                                    <p:set>
                                      <p:cBhvr>
                                        <p:cTn id="200" dur="1" fill="hold">
                                          <p:stCondLst>
                                            <p:cond delay="0"/>
                                          </p:stCondLst>
                                        </p:cTn>
                                        <p:tgtEl>
                                          <p:spTgt spid="115"/>
                                        </p:tgtEl>
                                        <p:attrNameLst>
                                          <p:attrName>style.visibility</p:attrName>
                                        </p:attrNameLst>
                                      </p:cBhvr>
                                      <p:to>
                                        <p:strVal val="visible"/>
                                      </p:to>
                                    </p:set>
                                    <p:anim calcmode="lin" valueType="num">
                                      <p:cBhvr>
                                        <p:cTn id="201" dur="500" fill="hold"/>
                                        <p:tgtEl>
                                          <p:spTgt spid="115"/>
                                        </p:tgtEl>
                                        <p:attrNameLst>
                                          <p:attrName>ppt_x</p:attrName>
                                        </p:attrNameLst>
                                      </p:cBhvr>
                                      <p:tavLst>
                                        <p:tav tm="0">
                                          <p:val>
                                            <p:strVal val="#ppt_x-.2"/>
                                          </p:val>
                                        </p:tav>
                                        <p:tav tm="100000">
                                          <p:val>
                                            <p:strVal val="#ppt_x"/>
                                          </p:val>
                                        </p:tav>
                                      </p:tavLst>
                                    </p:anim>
                                    <p:anim calcmode="lin" valueType="num">
                                      <p:cBhvr>
                                        <p:cTn id="202" dur="5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203" dur="500"/>
                                        <p:tgtEl>
                                          <p:spTgt spid="115"/>
                                        </p:tgtEl>
                                      </p:cBhvr>
                                    </p:animEffect>
                                  </p:childTnLst>
                                </p:cTn>
                              </p:par>
                              <p:par>
                                <p:cTn id="204" presetID="29" presetClass="entr" presetSubtype="0" fill="hold" nodeType="withEffect">
                                  <p:stCondLst>
                                    <p:cond delay="0"/>
                                  </p:stCondLst>
                                  <p:childTnLst>
                                    <p:set>
                                      <p:cBhvr>
                                        <p:cTn id="205" dur="1" fill="hold">
                                          <p:stCondLst>
                                            <p:cond delay="0"/>
                                          </p:stCondLst>
                                        </p:cTn>
                                        <p:tgtEl>
                                          <p:spTgt spid="116"/>
                                        </p:tgtEl>
                                        <p:attrNameLst>
                                          <p:attrName>style.visibility</p:attrName>
                                        </p:attrNameLst>
                                      </p:cBhvr>
                                      <p:to>
                                        <p:strVal val="visible"/>
                                      </p:to>
                                    </p:set>
                                    <p:anim calcmode="lin" valueType="num">
                                      <p:cBhvr>
                                        <p:cTn id="206" dur="500" fill="hold"/>
                                        <p:tgtEl>
                                          <p:spTgt spid="116"/>
                                        </p:tgtEl>
                                        <p:attrNameLst>
                                          <p:attrName>ppt_x</p:attrName>
                                        </p:attrNameLst>
                                      </p:cBhvr>
                                      <p:tavLst>
                                        <p:tav tm="0">
                                          <p:val>
                                            <p:strVal val="#ppt_x-.2"/>
                                          </p:val>
                                        </p:tav>
                                        <p:tav tm="100000">
                                          <p:val>
                                            <p:strVal val="#ppt_x"/>
                                          </p:val>
                                        </p:tav>
                                      </p:tavLst>
                                    </p:anim>
                                    <p:anim calcmode="lin" valueType="num">
                                      <p:cBhvr>
                                        <p:cTn id="207" dur="5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08" dur="500"/>
                                        <p:tgtEl>
                                          <p:spTgt spid="116"/>
                                        </p:tgtEl>
                                      </p:cBhvr>
                                    </p:animEffect>
                                  </p:childTnLst>
                                </p:cTn>
                              </p:par>
                              <p:par>
                                <p:cTn id="209" presetID="29" presetClass="entr" presetSubtype="0" fill="hold" nodeType="withEffect">
                                  <p:stCondLst>
                                    <p:cond delay="0"/>
                                  </p:stCondLst>
                                  <p:childTnLst>
                                    <p:set>
                                      <p:cBhvr>
                                        <p:cTn id="210" dur="1" fill="hold">
                                          <p:stCondLst>
                                            <p:cond delay="0"/>
                                          </p:stCondLst>
                                        </p:cTn>
                                        <p:tgtEl>
                                          <p:spTgt spid="117"/>
                                        </p:tgtEl>
                                        <p:attrNameLst>
                                          <p:attrName>style.visibility</p:attrName>
                                        </p:attrNameLst>
                                      </p:cBhvr>
                                      <p:to>
                                        <p:strVal val="visible"/>
                                      </p:to>
                                    </p:set>
                                    <p:anim calcmode="lin" valueType="num">
                                      <p:cBhvr>
                                        <p:cTn id="211" dur="500" fill="hold"/>
                                        <p:tgtEl>
                                          <p:spTgt spid="117"/>
                                        </p:tgtEl>
                                        <p:attrNameLst>
                                          <p:attrName>ppt_x</p:attrName>
                                        </p:attrNameLst>
                                      </p:cBhvr>
                                      <p:tavLst>
                                        <p:tav tm="0">
                                          <p:val>
                                            <p:strVal val="#ppt_x-.2"/>
                                          </p:val>
                                        </p:tav>
                                        <p:tav tm="100000">
                                          <p:val>
                                            <p:strVal val="#ppt_x"/>
                                          </p:val>
                                        </p:tav>
                                      </p:tavLst>
                                    </p:anim>
                                    <p:anim calcmode="lin" valueType="num">
                                      <p:cBhvr>
                                        <p:cTn id="212" dur="500" fill="hold"/>
                                        <p:tgtEl>
                                          <p:spTgt spid="117"/>
                                        </p:tgtEl>
                                        <p:attrNameLst>
                                          <p:attrName>ppt_y</p:attrName>
                                        </p:attrNameLst>
                                      </p:cBhvr>
                                      <p:tavLst>
                                        <p:tav tm="0">
                                          <p:val>
                                            <p:strVal val="#ppt_y"/>
                                          </p:val>
                                        </p:tav>
                                        <p:tav tm="100000">
                                          <p:val>
                                            <p:strVal val="#ppt_y"/>
                                          </p:val>
                                        </p:tav>
                                      </p:tavLst>
                                    </p:anim>
                                    <p:animEffect transition="in" filter="wipe(right)" prLst="gradientSize: 0.1">
                                      <p:cBhvr>
                                        <p:cTn id="213" dur="500"/>
                                        <p:tgtEl>
                                          <p:spTgt spid="117"/>
                                        </p:tgtEl>
                                      </p:cBhvr>
                                    </p:animEffect>
                                  </p:childTnLst>
                                </p:cTn>
                              </p:par>
                              <p:par>
                                <p:cTn id="214" presetID="29" presetClass="entr" presetSubtype="0" fill="hold" grpId="0" nodeType="withEffect">
                                  <p:stCondLst>
                                    <p:cond delay="0"/>
                                  </p:stCondLst>
                                  <p:childTnLst>
                                    <p:set>
                                      <p:cBhvr>
                                        <p:cTn id="215" dur="1" fill="hold">
                                          <p:stCondLst>
                                            <p:cond delay="0"/>
                                          </p:stCondLst>
                                        </p:cTn>
                                        <p:tgtEl>
                                          <p:spTgt spid="118"/>
                                        </p:tgtEl>
                                        <p:attrNameLst>
                                          <p:attrName>style.visibility</p:attrName>
                                        </p:attrNameLst>
                                      </p:cBhvr>
                                      <p:to>
                                        <p:strVal val="visible"/>
                                      </p:to>
                                    </p:set>
                                    <p:anim calcmode="lin" valueType="num">
                                      <p:cBhvr>
                                        <p:cTn id="216" dur="500" fill="hold"/>
                                        <p:tgtEl>
                                          <p:spTgt spid="118"/>
                                        </p:tgtEl>
                                        <p:attrNameLst>
                                          <p:attrName>ppt_x</p:attrName>
                                        </p:attrNameLst>
                                      </p:cBhvr>
                                      <p:tavLst>
                                        <p:tav tm="0">
                                          <p:val>
                                            <p:strVal val="#ppt_x-.2"/>
                                          </p:val>
                                        </p:tav>
                                        <p:tav tm="100000">
                                          <p:val>
                                            <p:strVal val="#ppt_x"/>
                                          </p:val>
                                        </p:tav>
                                      </p:tavLst>
                                    </p:anim>
                                    <p:anim calcmode="lin" valueType="num">
                                      <p:cBhvr>
                                        <p:cTn id="217" dur="5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218" dur="500"/>
                                        <p:tgtEl>
                                          <p:spTgt spid="118"/>
                                        </p:tgtEl>
                                      </p:cBhvr>
                                    </p:animEffect>
                                  </p:childTnLst>
                                </p:cTn>
                              </p:par>
                              <p:par>
                                <p:cTn id="219" presetID="29" presetClass="entr" presetSubtype="0" fill="hold" grpId="0" nodeType="withEffect">
                                  <p:stCondLst>
                                    <p:cond delay="0"/>
                                  </p:stCondLst>
                                  <p:childTnLst>
                                    <p:set>
                                      <p:cBhvr>
                                        <p:cTn id="220" dur="1" fill="hold">
                                          <p:stCondLst>
                                            <p:cond delay="0"/>
                                          </p:stCondLst>
                                        </p:cTn>
                                        <p:tgtEl>
                                          <p:spTgt spid="119"/>
                                        </p:tgtEl>
                                        <p:attrNameLst>
                                          <p:attrName>style.visibility</p:attrName>
                                        </p:attrNameLst>
                                      </p:cBhvr>
                                      <p:to>
                                        <p:strVal val="visible"/>
                                      </p:to>
                                    </p:set>
                                    <p:anim calcmode="lin" valueType="num">
                                      <p:cBhvr>
                                        <p:cTn id="221" dur="500" fill="hold"/>
                                        <p:tgtEl>
                                          <p:spTgt spid="119"/>
                                        </p:tgtEl>
                                        <p:attrNameLst>
                                          <p:attrName>ppt_x</p:attrName>
                                        </p:attrNameLst>
                                      </p:cBhvr>
                                      <p:tavLst>
                                        <p:tav tm="0">
                                          <p:val>
                                            <p:strVal val="#ppt_x-.2"/>
                                          </p:val>
                                        </p:tav>
                                        <p:tav tm="100000">
                                          <p:val>
                                            <p:strVal val="#ppt_x"/>
                                          </p:val>
                                        </p:tav>
                                      </p:tavLst>
                                    </p:anim>
                                    <p:anim calcmode="lin" valueType="num">
                                      <p:cBhvr>
                                        <p:cTn id="222" dur="500" fill="hold"/>
                                        <p:tgtEl>
                                          <p:spTgt spid="119"/>
                                        </p:tgtEl>
                                        <p:attrNameLst>
                                          <p:attrName>ppt_y</p:attrName>
                                        </p:attrNameLst>
                                      </p:cBhvr>
                                      <p:tavLst>
                                        <p:tav tm="0">
                                          <p:val>
                                            <p:strVal val="#ppt_y"/>
                                          </p:val>
                                        </p:tav>
                                        <p:tav tm="100000">
                                          <p:val>
                                            <p:strVal val="#ppt_y"/>
                                          </p:val>
                                        </p:tav>
                                      </p:tavLst>
                                    </p:anim>
                                    <p:animEffect transition="in" filter="wipe(right)" prLst="gradientSize: 0.1">
                                      <p:cBhvr>
                                        <p:cTn id="223" dur="500"/>
                                        <p:tgtEl>
                                          <p:spTgt spid="119"/>
                                        </p:tgtEl>
                                      </p:cBhvr>
                                    </p:animEffect>
                                  </p:childTnLst>
                                </p:cTn>
                              </p:par>
                              <p:par>
                                <p:cTn id="224" presetID="29" presetClass="entr" presetSubtype="0" fill="hold" grpId="0" nodeType="withEffect">
                                  <p:stCondLst>
                                    <p:cond delay="0"/>
                                  </p:stCondLst>
                                  <p:childTnLst>
                                    <p:set>
                                      <p:cBhvr>
                                        <p:cTn id="225" dur="1" fill="hold">
                                          <p:stCondLst>
                                            <p:cond delay="0"/>
                                          </p:stCondLst>
                                        </p:cTn>
                                        <p:tgtEl>
                                          <p:spTgt spid="120"/>
                                        </p:tgtEl>
                                        <p:attrNameLst>
                                          <p:attrName>style.visibility</p:attrName>
                                        </p:attrNameLst>
                                      </p:cBhvr>
                                      <p:to>
                                        <p:strVal val="visible"/>
                                      </p:to>
                                    </p:set>
                                    <p:anim calcmode="lin" valueType="num">
                                      <p:cBhvr>
                                        <p:cTn id="226" dur="500" fill="hold"/>
                                        <p:tgtEl>
                                          <p:spTgt spid="120"/>
                                        </p:tgtEl>
                                        <p:attrNameLst>
                                          <p:attrName>ppt_x</p:attrName>
                                        </p:attrNameLst>
                                      </p:cBhvr>
                                      <p:tavLst>
                                        <p:tav tm="0">
                                          <p:val>
                                            <p:strVal val="#ppt_x-.2"/>
                                          </p:val>
                                        </p:tav>
                                        <p:tav tm="100000">
                                          <p:val>
                                            <p:strVal val="#ppt_x"/>
                                          </p:val>
                                        </p:tav>
                                      </p:tavLst>
                                    </p:anim>
                                    <p:anim calcmode="lin" valueType="num">
                                      <p:cBhvr>
                                        <p:cTn id="227" dur="5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228" dur="500"/>
                                        <p:tgtEl>
                                          <p:spTgt spid="120"/>
                                        </p:tgtEl>
                                      </p:cBhvr>
                                    </p:animEffect>
                                  </p:childTnLst>
                                </p:cTn>
                              </p:par>
                            </p:childTnLst>
                          </p:cTn>
                        </p:par>
                      </p:childTnLst>
                    </p:cTn>
                  </p:par>
                  <p:par>
                    <p:cTn id="229" fill="hold">
                      <p:stCondLst>
                        <p:cond delay="indefinite"/>
                      </p:stCondLst>
                      <p:childTnLst>
                        <p:par>
                          <p:cTn id="230" fill="hold">
                            <p:stCondLst>
                              <p:cond delay="0"/>
                            </p:stCondLst>
                            <p:childTnLst>
                              <p:par>
                                <p:cTn id="231" presetID="29" presetClass="entr" presetSubtype="0" fill="hold" grpId="0" nodeType="clickEffect">
                                  <p:stCondLst>
                                    <p:cond delay="0"/>
                                  </p:stCondLst>
                                  <p:childTnLst>
                                    <p:set>
                                      <p:cBhvr>
                                        <p:cTn id="232" dur="1" fill="hold">
                                          <p:stCondLst>
                                            <p:cond delay="0"/>
                                          </p:stCondLst>
                                        </p:cTn>
                                        <p:tgtEl>
                                          <p:spTgt spid="16385"/>
                                        </p:tgtEl>
                                        <p:attrNameLst>
                                          <p:attrName>style.visibility</p:attrName>
                                        </p:attrNameLst>
                                      </p:cBhvr>
                                      <p:to>
                                        <p:strVal val="visible"/>
                                      </p:to>
                                    </p:set>
                                    <p:anim calcmode="lin" valueType="num">
                                      <p:cBhvr>
                                        <p:cTn id="233" dur="500" fill="hold"/>
                                        <p:tgtEl>
                                          <p:spTgt spid="16385"/>
                                        </p:tgtEl>
                                        <p:attrNameLst>
                                          <p:attrName>ppt_x</p:attrName>
                                        </p:attrNameLst>
                                      </p:cBhvr>
                                      <p:tavLst>
                                        <p:tav tm="0">
                                          <p:val>
                                            <p:strVal val="#ppt_x-.2"/>
                                          </p:val>
                                        </p:tav>
                                        <p:tav tm="100000">
                                          <p:val>
                                            <p:strVal val="#ppt_x"/>
                                          </p:val>
                                        </p:tav>
                                      </p:tavLst>
                                    </p:anim>
                                    <p:anim calcmode="lin" valueType="num">
                                      <p:cBhvr>
                                        <p:cTn id="234"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235" dur="500"/>
                                        <p:tgtEl>
                                          <p:spTgt spid="16385"/>
                                        </p:tgtEl>
                                      </p:cBhvr>
                                    </p:animEffect>
                                  </p:childTnLst>
                                </p:cTn>
                              </p:par>
                            </p:childTnLst>
                          </p:cTn>
                        </p:par>
                        <p:par>
                          <p:cTn id="236" fill="hold">
                            <p:stCondLst>
                              <p:cond delay="500"/>
                            </p:stCondLst>
                            <p:childTnLst>
                              <p:par>
                                <p:cTn id="237" presetID="53" presetClass="entr" presetSubtype="16" fill="hold" nodeType="afterEffect">
                                  <p:stCondLst>
                                    <p:cond delay="0"/>
                                  </p:stCondLst>
                                  <p:childTnLst>
                                    <p:set>
                                      <p:cBhvr>
                                        <p:cTn id="238" dur="1" fill="hold">
                                          <p:stCondLst>
                                            <p:cond delay="0"/>
                                          </p:stCondLst>
                                        </p:cTn>
                                        <p:tgtEl>
                                          <p:spTgt spid="16"/>
                                        </p:tgtEl>
                                        <p:attrNameLst>
                                          <p:attrName>style.visibility</p:attrName>
                                        </p:attrNameLst>
                                      </p:cBhvr>
                                      <p:to>
                                        <p:strVal val="visible"/>
                                      </p:to>
                                    </p:set>
                                    <p:anim calcmode="lin" valueType="num">
                                      <p:cBhvr>
                                        <p:cTn id="239" dur="500" fill="hold"/>
                                        <p:tgtEl>
                                          <p:spTgt spid="16"/>
                                        </p:tgtEl>
                                        <p:attrNameLst>
                                          <p:attrName>ppt_w</p:attrName>
                                        </p:attrNameLst>
                                      </p:cBhvr>
                                      <p:tavLst>
                                        <p:tav tm="0">
                                          <p:val>
                                            <p:fltVal val="0"/>
                                          </p:val>
                                        </p:tav>
                                        <p:tav tm="100000">
                                          <p:val>
                                            <p:strVal val="#ppt_w"/>
                                          </p:val>
                                        </p:tav>
                                      </p:tavLst>
                                    </p:anim>
                                    <p:anim calcmode="lin" valueType="num">
                                      <p:cBhvr>
                                        <p:cTn id="240" dur="500" fill="hold"/>
                                        <p:tgtEl>
                                          <p:spTgt spid="16"/>
                                        </p:tgtEl>
                                        <p:attrNameLst>
                                          <p:attrName>ppt_h</p:attrName>
                                        </p:attrNameLst>
                                      </p:cBhvr>
                                      <p:tavLst>
                                        <p:tav tm="0">
                                          <p:val>
                                            <p:fltVal val="0"/>
                                          </p:val>
                                        </p:tav>
                                        <p:tav tm="100000">
                                          <p:val>
                                            <p:strVal val="#ppt_h"/>
                                          </p:val>
                                        </p:tav>
                                      </p:tavLst>
                                    </p:anim>
                                    <p:animEffect transition="in" filter="fade">
                                      <p:cBhvr>
                                        <p:cTn id="241" dur="500"/>
                                        <p:tgtEl>
                                          <p:spTgt spid="16"/>
                                        </p:tgtEl>
                                      </p:cBhvr>
                                    </p:animEffect>
                                  </p:childTnLst>
                                </p:cTn>
                              </p:par>
                              <p:par>
                                <p:cTn id="242" presetID="35" presetClass="path" presetSubtype="0" accel="50000" decel="50000" fill="hold" nodeType="withEffect">
                                  <p:stCondLst>
                                    <p:cond delay="0"/>
                                  </p:stCondLst>
                                  <p:childTnLst>
                                    <p:animMotion origin="layout" path="M 0 -4.44444E-6 L -0.52956 -4.44444E-6 " pathEditMode="relative" rAng="0" ptsTypes="AA">
                                      <p:cBhvr>
                                        <p:cTn id="243"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57" grpId="0" bldLvl="0" animBg="1"/>
      <p:bldP spid="86"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95" grpId="0" bldLvl="0" animBg="1"/>
      <p:bldP spid="98" grpId="0"/>
      <p:bldP spid="99" grpId="0" bldLvl="0" animBg="1"/>
      <p:bldP spid="100" grpId="0" bldLvl="0" animBg="1"/>
      <p:bldP spid="113" grpId="0"/>
      <p:bldP spid="114" grpId="0" bldLvl="0" animBg="1"/>
      <p:bldP spid="115" grpId="0" bldLvl="0" animBg="1"/>
      <p:bldP spid="118" grpId="0"/>
      <p:bldP spid="119" grpId="0" bldLvl="0" animBg="1"/>
      <p:bldP spid="120" grpId="0" bldLvl="0" animBg="1"/>
      <p:bldP spid="123" grpId="0"/>
      <p:bldP spid="124" grpId="0" bldLvl="0" animBg="1"/>
      <p:bldP spid="125" grpId="0" bldLvl="0" animBg="1"/>
      <p:bldP spid="128" grpId="0"/>
      <p:bldP spid="129" grpId="0" bldLvl="0" animBg="1"/>
      <p:bldP spid="130" grpId="0" bldLvl="0" animBg="1"/>
      <p:bldP spid="133" grpId="0"/>
      <p:bldP spid="134" grpId="0" bldLvl="0" animBg="1"/>
      <p:bldP spid="135" grpId="0" bldLvl="0" animBg="1"/>
      <p:bldP spid="163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474210" y="4371975"/>
            <a:ext cx="678180" cy="740410"/>
          </a:xfrm>
          <a:prstGeom prst="ellipse">
            <a:avLst/>
          </a:prstGeom>
          <a:solidFill>
            <a:schemeClr val="accent6"/>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 name="椭圆 6"/>
          <p:cNvSpPr/>
          <p:nvPr/>
        </p:nvSpPr>
        <p:spPr>
          <a:xfrm>
            <a:off x="1852933" y="1617687"/>
            <a:ext cx="829826" cy="829826"/>
          </a:xfrm>
          <a:prstGeom prst="ellipse">
            <a:avLst/>
          </a:prstGeom>
          <a:solidFill>
            <a:schemeClr val="accent6"/>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 name="椭圆 7"/>
          <p:cNvSpPr/>
          <p:nvPr/>
        </p:nvSpPr>
        <p:spPr>
          <a:xfrm>
            <a:off x="1281297" y="3466776"/>
            <a:ext cx="770088" cy="770088"/>
          </a:xfrm>
          <a:prstGeom prst="ellipse">
            <a:avLst/>
          </a:prstGeom>
          <a:solidFill>
            <a:srgbClr val="7E7E7E"/>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9" name="椭圆 8"/>
          <p:cNvSpPr/>
          <p:nvPr/>
        </p:nvSpPr>
        <p:spPr>
          <a:xfrm>
            <a:off x="4051464" y="1546226"/>
            <a:ext cx="729411" cy="729411"/>
          </a:xfrm>
          <a:prstGeom prst="ellipse">
            <a:avLst/>
          </a:prstGeom>
          <a:solidFill>
            <a:srgbClr val="7E7E7E"/>
          </a:solidFill>
          <a:ln w="25400">
            <a:no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 name="椭圆 11"/>
          <p:cNvSpPr/>
          <p:nvPr/>
        </p:nvSpPr>
        <p:spPr>
          <a:xfrm>
            <a:off x="2578223" y="3993556"/>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 name="椭圆 13"/>
          <p:cNvSpPr/>
          <p:nvPr/>
        </p:nvSpPr>
        <p:spPr>
          <a:xfrm>
            <a:off x="4652145" y="3823999"/>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 name="椭圆 3"/>
          <p:cNvSpPr/>
          <p:nvPr/>
        </p:nvSpPr>
        <p:spPr>
          <a:xfrm>
            <a:off x="2551559" y="1880265"/>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文本框 16"/>
          <p:cNvSpPr txBox="1"/>
          <p:nvPr/>
        </p:nvSpPr>
        <p:spPr>
          <a:xfrm>
            <a:off x="3274366" y="2401662"/>
            <a:ext cx="1122680" cy="1070610"/>
          </a:xfrm>
          <a:prstGeom prst="rect">
            <a:avLst/>
          </a:prstGeom>
          <a:noFill/>
          <a:effectLst/>
        </p:spPr>
        <p:txBody>
          <a:bodyPr wrap="none" rtlCol="0">
            <a:spAutoFit/>
          </a:bodyPr>
          <a:lstStyle/>
          <a:p>
            <a:pPr algn="ctr"/>
            <a:r>
              <a:rPr lang="en-US" altLang="zh-CN" sz="6000" b="1" dirty="0">
                <a:solidFill>
                  <a:schemeClr val="accent6"/>
                </a:solidFill>
                <a:latin typeface="微软雅黑" panose="020B0503020204020204" charset="-122"/>
                <a:ea typeface="微软雅黑" panose="020B0503020204020204" charset="-122"/>
              </a:rPr>
              <a:t>02</a:t>
            </a:r>
          </a:p>
        </p:txBody>
      </p:sp>
      <p:sp>
        <p:nvSpPr>
          <p:cNvPr id="25" name="文本框 24"/>
          <p:cNvSpPr txBox="1"/>
          <p:nvPr/>
        </p:nvSpPr>
        <p:spPr>
          <a:xfrm>
            <a:off x="2662346" y="3428974"/>
            <a:ext cx="2346719" cy="548640"/>
          </a:xfrm>
          <a:prstGeom prst="rect">
            <a:avLst/>
          </a:prstGeom>
          <a:noFill/>
        </p:spPr>
        <p:txBody>
          <a:bodyPr wrap="square" rtlCol="0">
            <a:spAutoFit/>
          </a:bodyPr>
          <a:lstStyle/>
          <a:p>
            <a:pPr algn="ctr"/>
            <a:r>
              <a:rPr lang="en-US" altLang="zh-CN" sz="2800" dirty="0">
                <a:solidFill>
                  <a:schemeClr val="accent6"/>
                </a:solidFill>
                <a:latin typeface="微软雅黑" panose="020B0503020204020204" charset="-122"/>
                <a:ea typeface="微软雅黑" panose="020B0503020204020204" charset="-122"/>
                <a:cs typeface="Aharoni" panose="02010803020104030203" pitchFamily="2" charset="-79"/>
              </a:rPr>
              <a:t>PREFACE</a:t>
            </a:r>
          </a:p>
        </p:txBody>
      </p:sp>
      <p:sp>
        <p:nvSpPr>
          <p:cNvPr id="24" name="Text Box 2"/>
          <p:cNvSpPr txBox="1"/>
          <p:nvPr/>
        </p:nvSpPr>
        <p:spPr>
          <a:xfrm>
            <a:off x="5285071" y="2554605"/>
            <a:ext cx="6477000" cy="874395"/>
          </a:xfrm>
          <a:prstGeom prst="rect">
            <a:avLst/>
          </a:prstGeom>
          <a:noFill/>
          <a:ln w="9525">
            <a:noFill/>
          </a:ln>
        </p:spPr>
        <p:txBody>
          <a:bodyPr wrap="square" anchor="t">
            <a:spAutoFit/>
          </a:bodyPr>
          <a:lstStyle/>
          <a:p>
            <a:pPr lvl="0"/>
            <a:r>
              <a:rPr lang="zh-CN" altLang="en-US" sz="4800" b="1" dirty="0">
                <a:solidFill>
                  <a:schemeClr val="accent6"/>
                </a:solidFill>
                <a:latin typeface="微软雅黑" panose="020B0503020204020204" charset="-122"/>
                <a:ea typeface="微软雅黑" panose="020B0503020204020204" charset="-122"/>
              </a:rPr>
              <a:t>在此输入过渡页标题</a:t>
            </a:r>
          </a:p>
        </p:txBody>
      </p:sp>
      <p:sp>
        <p:nvSpPr>
          <p:cNvPr id="2" name="Text Box 2"/>
          <p:cNvSpPr txBox="1"/>
          <p:nvPr/>
        </p:nvSpPr>
        <p:spPr>
          <a:xfrm>
            <a:off x="5350687" y="3513456"/>
            <a:ext cx="6411384" cy="396240"/>
          </a:xfrm>
          <a:prstGeom prst="rect">
            <a:avLst/>
          </a:prstGeom>
          <a:noFill/>
          <a:ln w="9525">
            <a:noFill/>
          </a:ln>
        </p:spPr>
        <p:txBody>
          <a:bodyPr wrap="square" anchor="t">
            <a:spAutoFit/>
          </a:bodyPr>
          <a:lstStyle/>
          <a:p>
            <a:pPr lvl="0"/>
            <a:r>
              <a:rPr lang="zh-CN" altLang="en-US" sz="1865" dirty="0">
                <a:solidFill>
                  <a:schemeClr val="tx1"/>
                </a:solidFill>
                <a:latin typeface="微软雅黑" panose="020B0503020204020204" charset="-122"/>
                <a:ea typeface="微软雅黑" panose="020B0503020204020204" charset="-122"/>
              </a:rPr>
              <a:t>点击录入此部分的内容及说明，简单扼要。</a:t>
            </a:r>
          </a:p>
        </p:txBody>
      </p:sp>
      <p:cxnSp>
        <p:nvCxnSpPr>
          <p:cNvPr id="16" name="直接连接符 15"/>
          <p:cNvCxnSpPr/>
          <p:nvPr/>
        </p:nvCxnSpPr>
        <p:spPr>
          <a:xfrm>
            <a:off x="5474335" y="3429000"/>
            <a:ext cx="5429885"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250" fill="hold"/>
                                        <p:tgtEl>
                                          <p:spTgt spid="17"/>
                                        </p:tgtEl>
                                        <p:attrNameLst>
                                          <p:attrName>ppt_w</p:attrName>
                                        </p:attrNameLst>
                                      </p:cBhvr>
                                      <p:tavLst>
                                        <p:tav tm="0">
                                          <p:val>
                                            <p:fltVal val="0"/>
                                          </p:val>
                                        </p:tav>
                                        <p:tav tm="100000">
                                          <p:val>
                                            <p:strVal val="#ppt_w"/>
                                          </p:val>
                                        </p:tav>
                                      </p:tavLst>
                                    </p:anim>
                                    <p:anim calcmode="lin" valueType="num">
                                      <p:cBhvr>
                                        <p:cTn id="17" dur="250" fill="hold"/>
                                        <p:tgtEl>
                                          <p:spTgt spid="17"/>
                                        </p:tgtEl>
                                        <p:attrNameLst>
                                          <p:attrName>ppt_h</p:attrName>
                                        </p:attrNameLst>
                                      </p:cBhvr>
                                      <p:tavLst>
                                        <p:tav tm="0">
                                          <p:val>
                                            <p:fltVal val="0"/>
                                          </p:val>
                                        </p:tav>
                                        <p:tav tm="100000">
                                          <p:val>
                                            <p:strVal val="#ppt_h"/>
                                          </p:val>
                                        </p:tav>
                                      </p:tavLst>
                                    </p:anim>
                                    <p:animEffect transition="in" filter="fade">
                                      <p:cBhvr>
                                        <p:cTn id="18" dur="250"/>
                                        <p:tgtEl>
                                          <p:spTgt spid="17"/>
                                        </p:tgtEl>
                                      </p:cBhvr>
                                    </p:animEffect>
                                  </p:childTnLst>
                                </p:cTn>
                              </p:par>
                              <p:par>
                                <p:cTn id="19" presetID="6" presetClass="emph" presetSubtype="0" decel="100000" fill="hold" grpId="1" nodeType="withEffect">
                                  <p:stCondLst>
                                    <p:cond delay="600"/>
                                  </p:stCondLst>
                                  <p:childTnLst>
                                    <p:animScale>
                                      <p:cBhvr>
                                        <p:cTn id="20" dur="250" fill="hold"/>
                                        <p:tgtEl>
                                          <p:spTgt spid="17"/>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7"/>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250" fill="hold"/>
                                        <p:tgtEl>
                                          <p:spTgt spid="25"/>
                                        </p:tgtEl>
                                        <p:attrNameLst>
                                          <p:attrName>ppt_w</p:attrName>
                                        </p:attrNameLst>
                                      </p:cBhvr>
                                      <p:tavLst>
                                        <p:tav tm="0">
                                          <p:val>
                                            <p:fltVal val="0"/>
                                          </p:val>
                                        </p:tav>
                                        <p:tav tm="100000">
                                          <p:val>
                                            <p:strVal val="#ppt_w"/>
                                          </p:val>
                                        </p:tav>
                                      </p:tavLst>
                                    </p:anim>
                                    <p:anim calcmode="lin" valueType="num">
                                      <p:cBhvr>
                                        <p:cTn id="26" dur="250" fill="hold"/>
                                        <p:tgtEl>
                                          <p:spTgt spid="25"/>
                                        </p:tgtEl>
                                        <p:attrNameLst>
                                          <p:attrName>ppt_h</p:attrName>
                                        </p:attrNameLst>
                                      </p:cBhvr>
                                      <p:tavLst>
                                        <p:tav tm="0">
                                          <p:val>
                                            <p:fltVal val="0"/>
                                          </p:val>
                                        </p:tav>
                                        <p:tav tm="100000">
                                          <p:val>
                                            <p:strVal val="#ppt_h"/>
                                          </p:val>
                                        </p:tav>
                                      </p:tavLst>
                                    </p:anim>
                                    <p:animEffect transition="in" filter="fade">
                                      <p:cBhvr>
                                        <p:cTn id="27" dur="250"/>
                                        <p:tgtEl>
                                          <p:spTgt spid="25"/>
                                        </p:tgtEl>
                                      </p:cBhvr>
                                    </p:animEffect>
                                  </p:childTnLst>
                                </p:cTn>
                              </p:par>
                              <p:par>
                                <p:cTn id="28" presetID="6" presetClass="emph" presetSubtype="0" decel="100000" fill="hold" grpId="1" nodeType="withEffect">
                                  <p:stCondLst>
                                    <p:cond delay="800"/>
                                  </p:stCondLst>
                                  <p:childTnLst>
                                    <p:animScale>
                                      <p:cBhvr>
                                        <p:cTn id="29" dur="250" fill="hold"/>
                                        <p:tgtEl>
                                          <p:spTgt spid="25"/>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5"/>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12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4"/>
                                        </p:tgtEl>
                                        <p:attrNameLst>
                                          <p:attrName>style.visibility</p:attrName>
                                        </p:attrNameLst>
                                      </p:cBhvr>
                                      <p:to>
                                        <p:strVal val="visible"/>
                                      </p:to>
                                    </p:set>
                                    <p:anim calcmode="lin" valueType="num">
                                      <p:cBhvr>
                                        <p:cTn id="66"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7" dur="800" fill="hold"/>
                                        <p:tgtEl>
                                          <p:spTgt spid="24"/>
                                        </p:tgtEl>
                                        <p:attrNameLst>
                                          <p:attrName>ppt_y</p:attrName>
                                        </p:attrNameLst>
                                      </p:cBhvr>
                                      <p:tavLst>
                                        <p:tav tm="0">
                                          <p:val>
                                            <p:strVal val="#ppt_y"/>
                                          </p:val>
                                        </p:tav>
                                        <p:tav tm="100000">
                                          <p:val>
                                            <p:strVal val="#ppt_y"/>
                                          </p:val>
                                        </p:tav>
                                      </p:tavLst>
                                    </p:anim>
                                    <p:anim calcmode="lin" valueType="num">
                                      <p:cBhvr>
                                        <p:cTn id="68"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9"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800" tmFilter="0,0; .5, 1; 1, 1"/>
                                        <p:tgtEl>
                                          <p:spTgt spid="24"/>
                                        </p:tgtEl>
                                      </p:cBhvr>
                                    </p:animEffect>
                                  </p:childTnLst>
                                </p:cTn>
                              </p:par>
                            </p:childTnLst>
                          </p:cTn>
                        </p:par>
                        <p:par>
                          <p:cTn id="71" fill="hold">
                            <p:stCondLst>
                              <p:cond delay="3590"/>
                            </p:stCondLst>
                            <p:childTnLst>
                              <p:par>
                                <p:cTn id="72" presetID="22" presetClass="entr" presetSubtype="4" fill="hold" grpId="0"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par>
                          <p:cTn id="75" fill="hold">
                            <p:stCondLst>
                              <p:cond delay="4090"/>
                            </p:stCondLst>
                            <p:childTnLst>
                              <p:par>
                                <p:cTn id="76" presetID="53" presetClass="entr" presetSubtype="16"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par>
                                <p:cTn id="81" presetID="35" presetClass="path" presetSubtype="0" accel="50000" decel="50000" fill="hold" nodeType="withEffect">
                                  <p:stCondLst>
                                    <p:cond delay="0"/>
                                  </p:stCondLst>
                                  <p:childTnLst>
                                    <p:animMotion origin="layout" path="M 0 -4.44444E-6 L -0.52956 -4.44444E-6 " pathEditMode="relative" rAng="0" ptsTypes="AA">
                                      <p:cBhvr>
                                        <p:cTn id="82"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2" grpId="0" bldLvl="0" animBg="1"/>
      <p:bldP spid="14" grpId="0" bldLvl="0" animBg="1"/>
      <p:bldP spid="4" grpId="0" bldLvl="0" animBg="1"/>
      <p:bldP spid="4" grpId="1" bldLvl="0" animBg="1"/>
      <p:bldP spid="4" grpId="2" bldLvl="0" animBg="1"/>
      <p:bldP spid="17" grpId="0" bldLvl="0" animBg="1"/>
      <p:bldP spid="17" grpId="1" bldLvl="0" animBg="1"/>
      <p:bldP spid="17" grpId="2" bldLvl="0" animBg="1"/>
      <p:bldP spid="25" grpId="0"/>
      <p:bldP spid="25" grpId="1"/>
      <p:bldP spid="25" grpId="2"/>
      <p:bldP spid="2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0391" y="3199244"/>
            <a:ext cx="11110913" cy="806450"/>
            <a:chOff x="444098" y="3162300"/>
            <a:chExt cx="11110913" cy="806450"/>
          </a:xfrm>
        </p:grpSpPr>
        <p:sp>
          <p:nvSpPr>
            <p:cNvPr id="5" name="Freeform 5"/>
            <p:cNvSpPr/>
            <p:nvPr/>
          </p:nvSpPr>
          <p:spPr bwMode="auto">
            <a:xfrm>
              <a:off x="496486" y="3162300"/>
              <a:ext cx="1222375" cy="373063"/>
            </a:xfrm>
            <a:custGeom>
              <a:avLst/>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solidFill>
              <a:schemeClr val="accent6"/>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6"/>
            <p:cNvSpPr/>
            <p:nvPr/>
          </p:nvSpPr>
          <p:spPr bwMode="auto">
            <a:xfrm>
              <a:off x="496486" y="3594100"/>
              <a:ext cx="1222375" cy="374650"/>
            </a:xfrm>
            <a:custGeom>
              <a:avLst/>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solidFill>
              <a:srgbClr val="D6CF78"/>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7"/>
            <p:cNvSpPr/>
            <p:nvPr/>
          </p:nvSpPr>
          <p:spPr bwMode="auto">
            <a:xfrm>
              <a:off x="444098" y="3535363"/>
              <a:ext cx="10968038" cy="58738"/>
            </a:xfrm>
            <a:custGeom>
              <a:avLst/>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ah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8"/>
            <p:cNvSpPr/>
            <p:nvPr/>
          </p:nvSpPr>
          <p:spPr bwMode="auto">
            <a:xfrm>
              <a:off x="11270848" y="3438525"/>
              <a:ext cx="284163" cy="252413"/>
            </a:xfrm>
            <a:custGeom>
              <a:avLst/>
              <a:gdLst>
                <a:gd name="T0" fmla="*/ 784 w 784"/>
                <a:gd name="T1" fmla="*/ 343 h 686"/>
                <a:gd name="T2" fmla="*/ 0 w 784"/>
                <a:gd name="T3" fmla="*/ 686 h 686"/>
                <a:gd name="T4" fmla="*/ 248 w 784"/>
                <a:gd name="T5" fmla="*/ 343 h 686"/>
                <a:gd name="T6" fmla="*/ 0 w 784"/>
                <a:gd name="T7" fmla="*/ 0 h 686"/>
                <a:gd name="T8" fmla="*/ 784 w 784"/>
                <a:gd name="T9" fmla="*/ 343 h 686"/>
              </a:gdLst>
              <a:ah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 name="椭圆 8"/>
          <p:cNvSpPr/>
          <p:nvPr/>
        </p:nvSpPr>
        <p:spPr>
          <a:xfrm>
            <a:off x="3308870" y="3429564"/>
            <a:ext cx="298185" cy="298185"/>
          </a:xfrm>
          <a:prstGeom prst="ellipse">
            <a:avLst/>
          </a:prstGeom>
          <a:solidFill>
            <a:srgbClr val="7E7E7E"/>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406057" y="3423214"/>
            <a:ext cx="298185" cy="298185"/>
          </a:xfrm>
          <a:prstGeom prst="ellipse">
            <a:avLst/>
          </a:prstGeom>
          <a:solidFill>
            <a:schemeClr val="accent6"/>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501974" y="3423214"/>
            <a:ext cx="298185" cy="298185"/>
          </a:xfrm>
          <a:prstGeom prst="ellipse">
            <a:avLst/>
          </a:prstGeom>
          <a:solidFill>
            <a:srgbClr val="D6CF78"/>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597891" y="3423214"/>
            <a:ext cx="298185" cy="298185"/>
          </a:xfrm>
          <a:prstGeom prst="ellipse">
            <a:avLst/>
          </a:prstGeom>
          <a:solidFill>
            <a:srgbClr val="7E7E7E"/>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16"/>
          <p:cNvSpPr>
            <a:spLocks noChangeAspect="1"/>
          </p:cNvSpPr>
          <p:nvPr/>
        </p:nvSpPr>
        <p:spPr bwMode="auto">
          <a:xfrm>
            <a:off x="9358731" y="1873249"/>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7E7E7E"/>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116"/>
          <p:cNvSpPr>
            <a:spLocks noChangeAspect="1"/>
          </p:cNvSpPr>
          <p:nvPr/>
        </p:nvSpPr>
        <p:spPr bwMode="auto">
          <a:xfrm>
            <a:off x="5166897" y="1873249"/>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6"/>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16"/>
          <p:cNvSpPr>
            <a:spLocks noChangeAspect="1"/>
          </p:cNvSpPr>
          <p:nvPr/>
        </p:nvSpPr>
        <p:spPr bwMode="auto">
          <a:xfrm flipV="1">
            <a:off x="3070980" y="3802185"/>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7E7E7E"/>
          </a:solidFill>
          <a:ln w="31750">
            <a:gradFill flip="none" rotWithShape="1">
              <a:gsLst>
                <a:gs pos="0">
                  <a:schemeClr val="bg1"/>
                </a:gs>
                <a:gs pos="100000">
                  <a:schemeClr val="bg1">
                    <a:lumMod val="75000"/>
                  </a:schemeClr>
                </a:gs>
              </a:gsLst>
              <a:lin ang="162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116"/>
          <p:cNvSpPr>
            <a:spLocks noChangeAspect="1"/>
          </p:cNvSpPr>
          <p:nvPr/>
        </p:nvSpPr>
        <p:spPr bwMode="auto">
          <a:xfrm flipV="1">
            <a:off x="7262814" y="3802185"/>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D6CF78"/>
          </a:solidFill>
          <a:ln w="31750">
            <a:gradFill flip="none" rotWithShape="1">
              <a:gsLst>
                <a:gs pos="0">
                  <a:schemeClr val="bg1"/>
                </a:gs>
                <a:gs pos="100000">
                  <a:schemeClr val="bg1">
                    <a:lumMod val="75000"/>
                  </a:schemeClr>
                </a:gs>
              </a:gsLst>
              <a:lin ang="162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099555" y="4566867"/>
            <a:ext cx="717929" cy="457200"/>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3</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18" name="矩形 17"/>
          <p:cNvSpPr/>
          <p:nvPr/>
        </p:nvSpPr>
        <p:spPr>
          <a:xfrm>
            <a:off x="7321389" y="4566867"/>
            <a:ext cx="717929" cy="457200"/>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5</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19" name="矩形 18"/>
          <p:cNvSpPr/>
          <p:nvPr/>
        </p:nvSpPr>
        <p:spPr>
          <a:xfrm>
            <a:off x="5195472" y="2103095"/>
            <a:ext cx="717929" cy="457200"/>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4</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20" name="矩形 19"/>
          <p:cNvSpPr/>
          <p:nvPr/>
        </p:nvSpPr>
        <p:spPr>
          <a:xfrm>
            <a:off x="9388018" y="2103095"/>
            <a:ext cx="717929" cy="457200"/>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6</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21" name="矩形 20"/>
          <p:cNvSpPr/>
          <p:nvPr/>
        </p:nvSpPr>
        <p:spPr>
          <a:xfrm>
            <a:off x="2563753" y="2497417"/>
            <a:ext cx="1799194" cy="652780"/>
          </a:xfrm>
          <a:prstGeom prst="rect">
            <a:avLst/>
          </a:prstGeom>
        </p:spPr>
        <p:txBody>
          <a:bodyPr wrap="square">
            <a:spAutoFit/>
          </a:bodyPr>
          <a:lstStyle/>
          <a:p>
            <a:pPr algn="ctr"/>
            <a:r>
              <a:rPr lang="zh-CN" altLang="en-US" sz="1200" dirty="0">
                <a:solidFill>
                  <a:schemeClr val="tx1"/>
                </a:solidFill>
                <a:latin typeface="微软雅黑" panose="020B0503020204020204" charset="-122"/>
                <a:ea typeface="微软雅黑" panose="020B0503020204020204" charset="-122"/>
              </a:rPr>
              <a:t>在这里输入您的文字内容，或者将您的文字内容复制在这里</a:t>
            </a:r>
          </a:p>
        </p:txBody>
      </p:sp>
      <p:sp>
        <p:nvSpPr>
          <p:cNvPr id="22" name="矩形 21"/>
          <p:cNvSpPr/>
          <p:nvPr/>
        </p:nvSpPr>
        <p:spPr>
          <a:xfrm>
            <a:off x="2563754" y="2185009"/>
            <a:ext cx="1799194" cy="352425"/>
          </a:xfrm>
          <a:prstGeom prst="rect">
            <a:avLst/>
          </a:prstGeom>
        </p:spPr>
        <p:txBody>
          <a:bodyPr wrap="square">
            <a:spAutoFit/>
          </a:bodyPr>
          <a:lstStyle/>
          <a:p>
            <a:pPr algn="ctr"/>
            <a:r>
              <a:rPr lang="zh-CN" altLang="en-US" sz="1600" b="1" dirty="0">
                <a:solidFill>
                  <a:schemeClr val="accent6"/>
                </a:solidFill>
                <a:latin typeface="微软雅黑" panose="020B0503020204020204" charset="-122"/>
                <a:ea typeface="微软雅黑" panose="020B0503020204020204" charset="-122"/>
              </a:rPr>
              <a:t>在这里输入文字</a:t>
            </a:r>
          </a:p>
        </p:txBody>
      </p:sp>
      <p:sp>
        <p:nvSpPr>
          <p:cNvPr id="23" name="矩形 22"/>
          <p:cNvSpPr/>
          <p:nvPr/>
        </p:nvSpPr>
        <p:spPr>
          <a:xfrm>
            <a:off x="6751467" y="2497417"/>
            <a:ext cx="1799194" cy="652780"/>
          </a:xfrm>
          <a:prstGeom prst="rect">
            <a:avLst/>
          </a:prstGeom>
        </p:spPr>
        <p:txBody>
          <a:bodyPr wrap="square">
            <a:spAutoFit/>
          </a:bodyPr>
          <a:lstStyle/>
          <a:p>
            <a:pPr algn="ctr"/>
            <a:r>
              <a:rPr lang="zh-CN" altLang="en-US" sz="1200" dirty="0">
                <a:solidFill>
                  <a:schemeClr val="tx1"/>
                </a:solidFill>
                <a:latin typeface="微软雅黑" panose="020B0503020204020204" charset="-122"/>
                <a:ea typeface="微软雅黑" panose="020B0503020204020204" charset="-122"/>
              </a:rPr>
              <a:t>在这里输入您的文字内容，或者将您的文字内容复制在这里</a:t>
            </a:r>
          </a:p>
        </p:txBody>
      </p:sp>
      <p:sp>
        <p:nvSpPr>
          <p:cNvPr id="24" name="矩形 23"/>
          <p:cNvSpPr/>
          <p:nvPr/>
        </p:nvSpPr>
        <p:spPr>
          <a:xfrm>
            <a:off x="6751468" y="2185009"/>
            <a:ext cx="1799194" cy="352425"/>
          </a:xfrm>
          <a:prstGeom prst="rect">
            <a:avLst/>
          </a:prstGeom>
        </p:spPr>
        <p:txBody>
          <a:bodyPr wrap="square">
            <a:spAutoFit/>
          </a:bodyPr>
          <a:lstStyle/>
          <a:p>
            <a:pPr algn="ctr"/>
            <a:r>
              <a:rPr lang="zh-CN" altLang="en-US" sz="1600" b="1" dirty="0">
                <a:solidFill>
                  <a:schemeClr val="accent6"/>
                </a:solidFill>
                <a:latin typeface="微软雅黑" panose="020B0503020204020204" charset="-122"/>
                <a:ea typeface="微软雅黑" panose="020B0503020204020204" charset="-122"/>
              </a:rPr>
              <a:t>在这里输入文字</a:t>
            </a:r>
          </a:p>
        </p:txBody>
      </p:sp>
      <p:sp>
        <p:nvSpPr>
          <p:cNvPr id="25" name="矩形 24"/>
          <p:cNvSpPr/>
          <p:nvPr/>
        </p:nvSpPr>
        <p:spPr>
          <a:xfrm>
            <a:off x="4655551" y="4263527"/>
            <a:ext cx="1799194" cy="652780"/>
          </a:xfrm>
          <a:prstGeom prst="rect">
            <a:avLst/>
          </a:prstGeom>
        </p:spPr>
        <p:txBody>
          <a:bodyPr wrap="square">
            <a:spAutoFit/>
          </a:bodyPr>
          <a:lstStyle/>
          <a:p>
            <a:pPr algn="ctr"/>
            <a:r>
              <a:rPr lang="zh-CN" altLang="en-US" sz="1200" dirty="0">
                <a:solidFill>
                  <a:schemeClr val="tx1"/>
                </a:solidFill>
                <a:latin typeface="微软雅黑" panose="020B0503020204020204" charset="-122"/>
                <a:ea typeface="微软雅黑" panose="020B0503020204020204" charset="-122"/>
              </a:rPr>
              <a:t>在这里输入您的文字内容，或者将您的文字内容复制在这里</a:t>
            </a:r>
          </a:p>
        </p:txBody>
      </p:sp>
      <p:sp>
        <p:nvSpPr>
          <p:cNvPr id="26" name="矩形 25"/>
          <p:cNvSpPr/>
          <p:nvPr/>
        </p:nvSpPr>
        <p:spPr>
          <a:xfrm>
            <a:off x="4655552" y="3951119"/>
            <a:ext cx="1799194" cy="352425"/>
          </a:xfrm>
          <a:prstGeom prst="rect">
            <a:avLst/>
          </a:prstGeom>
        </p:spPr>
        <p:txBody>
          <a:bodyPr wrap="square">
            <a:spAutoFit/>
          </a:bodyPr>
          <a:lstStyle/>
          <a:p>
            <a:pPr algn="ctr"/>
            <a:r>
              <a:rPr lang="zh-CN" altLang="en-US" sz="1600" b="1" dirty="0">
                <a:solidFill>
                  <a:schemeClr val="accent6"/>
                </a:solidFill>
                <a:latin typeface="微软雅黑" panose="020B0503020204020204" charset="-122"/>
                <a:ea typeface="微软雅黑" panose="020B0503020204020204" charset="-122"/>
              </a:rPr>
              <a:t>在这里输入文字</a:t>
            </a:r>
          </a:p>
        </p:txBody>
      </p:sp>
      <p:sp>
        <p:nvSpPr>
          <p:cNvPr id="27" name="矩形 26"/>
          <p:cNvSpPr/>
          <p:nvPr/>
        </p:nvSpPr>
        <p:spPr>
          <a:xfrm>
            <a:off x="8847384" y="4263527"/>
            <a:ext cx="1799194" cy="652780"/>
          </a:xfrm>
          <a:prstGeom prst="rect">
            <a:avLst/>
          </a:prstGeom>
        </p:spPr>
        <p:txBody>
          <a:bodyPr wrap="square">
            <a:spAutoFit/>
          </a:bodyPr>
          <a:lstStyle/>
          <a:p>
            <a:pPr algn="ctr"/>
            <a:r>
              <a:rPr lang="zh-CN" altLang="en-US" sz="1200" dirty="0">
                <a:solidFill>
                  <a:schemeClr val="tx1"/>
                </a:solidFill>
                <a:latin typeface="微软雅黑" panose="020B0503020204020204" charset="-122"/>
                <a:ea typeface="微软雅黑" panose="020B0503020204020204" charset="-122"/>
              </a:rPr>
              <a:t>在这里输入您的文字内容，或者将您的文字内容复制在这里</a:t>
            </a:r>
          </a:p>
        </p:txBody>
      </p:sp>
      <p:sp>
        <p:nvSpPr>
          <p:cNvPr id="28" name="矩形 27"/>
          <p:cNvSpPr/>
          <p:nvPr/>
        </p:nvSpPr>
        <p:spPr>
          <a:xfrm>
            <a:off x="8847385" y="3951119"/>
            <a:ext cx="1799194" cy="352425"/>
          </a:xfrm>
          <a:prstGeom prst="rect">
            <a:avLst/>
          </a:prstGeom>
        </p:spPr>
        <p:txBody>
          <a:bodyPr wrap="square">
            <a:spAutoFit/>
          </a:bodyPr>
          <a:lstStyle/>
          <a:p>
            <a:pPr algn="ctr"/>
            <a:r>
              <a:rPr lang="zh-CN" altLang="en-US" sz="1600" b="1" dirty="0">
                <a:solidFill>
                  <a:schemeClr val="accent6"/>
                </a:solidFill>
                <a:latin typeface="微软雅黑" panose="020B0503020204020204" charset="-122"/>
                <a:ea typeface="微软雅黑" panose="020B0503020204020204" charset="-122"/>
              </a:rPr>
              <a:t>在这里输入文字</a:t>
            </a:r>
          </a:p>
        </p:txBody>
      </p:sp>
      <p:sp>
        <p:nvSpPr>
          <p:cNvPr id="16385" name="TextBox 41"/>
          <p:cNvSpPr txBox="1"/>
          <p:nvPr/>
        </p:nvSpPr>
        <p:spPr>
          <a:xfrm>
            <a:off x="382024" y="246592"/>
            <a:ext cx="2895600" cy="526415"/>
          </a:xfrm>
          <a:prstGeom prst="rect">
            <a:avLst/>
          </a:prstGeom>
          <a:noFill/>
          <a:ln w="9525">
            <a:noFill/>
          </a:ln>
        </p:spPr>
        <p:txBody>
          <a:bodyPr wrap="none" anchor="t">
            <a:spAutoFit/>
          </a:bodyPr>
          <a:lstStyle/>
          <a:p>
            <a:pPr lvl="0"/>
            <a:r>
              <a:rPr lang="zh-CN" altLang="en-US" sz="2665" b="1" dirty="0">
                <a:solidFill>
                  <a:schemeClr val="accent6"/>
                </a:solidFill>
                <a:latin typeface="微软雅黑" panose="020B0503020204020204" charset="-122"/>
                <a:ea typeface="微软雅黑" panose="020B0503020204020204" charset="-122"/>
              </a:rPr>
              <a:t>点击添加标题文本</a:t>
            </a:r>
          </a:p>
        </p:txBody>
      </p:sp>
      <p:cxnSp>
        <p:nvCxnSpPr>
          <p:cNvPr id="16" name="直接连接符 15"/>
          <p:cNvCxnSpPr/>
          <p:nvPr/>
        </p:nvCxnSpPr>
        <p:spPr>
          <a:xfrm>
            <a:off x="600" y="775856"/>
            <a:ext cx="12192000" cy="0"/>
          </a:xfrm>
          <a:prstGeom prst="line">
            <a:avLst/>
          </a:prstGeom>
          <a:ln w="19050">
            <a:solidFill>
              <a:srgbClr val="1009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anim calcmode="lin" valueType="num">
                                      <p:cBhvr>
                                        <p:cTn id="17" dur="250" fill="hold"/>
                                        <p:tgtEl>
                                          <p:spTgt spid="15"/>
                                        </p:tgtEl>
                                        <p:attrNameLst>
                                          <p:attrName>ppt_x</p:attrName>
                                        </p:attrNameLst>
                                      </p:cBhvr>
                                      <p:tavLst>
                                        <p:tav tm="0">
                                          <p:val>
                                            <p:strVal val="#ppt_x"/>
                                          </p:val>
                                        </p:tav>
                                        <p:tav tm="100000">
                                          <p:val>
                                            <p:strVal val="#ppt_x"/>
                                          </p:val>
                                        </p:tav>
                                      </p:tavLst>
                                    </p:anim>
                                    <p:anim calcmode="lin" valueType="num">
                                      <p:cBhvr>
                                        <p:cTn id="18" dur="25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50"/>
                                        <p:tgtEl>
                                          <p:spTgt spid="22"/>
                                        </p:tgtEl>
                                      </p:cBhvr>
                                    </p:animEffect>
                                    <p:anim calcmode="lin" valueType="num">
                                      <p:cBhvr>
                                        <p:cTn id="27" dur="250" fill="hold"/>
                                        <p:tgtEl>
                                          <p:spTgt spid="22"/>
                                        </p:tgtEl>
                                        <p:attrNameLst>
                                          <p:attrName>ppt_x</p:attrName>
                                        </p:attrNameLst>
                                      </p:cBhvr>
                                      <p:tavLst>
                                        <p:tav tm="0">
                                          <p:val>
                                            <p:strVal val="#ppt_x"/>
                                          </p:val>
                                        </p:tav>
                                        <p:tav tm="100000">
                                          <p:val>
                                            <p:strVal val="#ppt_x"/>
                                          </p:val>
                                        </p:tav>
                                      </p:tavLst>
                                    </p:anim>
                                    <p:anim calcmode="lin" valueType="num">
                                      <p:cBhvr>
                                        <p:cTn id="28" dur="25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anim calcmode="lin" valueType="num">
                                      <p:cBhvr>
                                        <p:cTn id="33" dur="250" fill="hold"/>
                                        <p:tgtEl>
                                          <p:spTgt spid="21"/>
                                        </p:tgtEl>
                                        <p:attrNameLst>
                                          <p:attrName>ppt_x</p:attrName>
                                        </p:attrNameLst>
                                      </p:cBhvr>
                                      <p:tavLst>
                                        <p:tav tm="0">
                                          <p:val>
                                            <p:strVal val="#ppt_x"/>
                                          </p:val>
                                        </p:tav>
                                        <p:tav tm="100000">
                                          <p:val>
                                            <p:strVal val="#ppt_x"/>
                                          </p:val>
                                        </p:tav>
                                      </p:tavLst>
                                    </p:anim>
                                    <p:anim calcmode="lin" valueType="num">
                                      <p:cBhvr>
                                        <p:cTn id="34" dur="25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anim calcmode="lin" valueType="num">
                                      <p:cBhvr>
                                        <p:cTn id="43" dur="250" fill="hold"/>
                                        <p:tgtEl>
                                          <p:spTgt spid="14"/>
                                        </p:tgtEl>
                                        <p:attrNameLst>
                                          <p:attrName>ppt_x</p:attrName>
                                        </p:attrNameLst>
                                      </p:cBhvr>
                                      <p:tavLst>
                                        <p:tav tm="0">
                                          <p:val>
                                            <p:strVal val="#ppt_x"/>
                                          </p:val>
                                        </p:tav>
                                        <p:tav tm="100000">
                                          <p:val>
                                            <p:strVal val="#ppt_x"/>
                                          </p:val>
                                        </p:tav>
                                      </p:tavLst>
                                    </p:anim>
                                    <p:anim calcmode="lin" valueType="num">
                                      <p:cBhvr>
                                        <p:cTn id="44" dur="25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250"/>
                                        <p:tgtEl>
                                          <p:spTgt spid="19"/>
                                        </p:tgtEl>
                                      </p:cBhvr>
                                    </p:animEffect>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250"/>
                                        <p:tgtEl>
                                          <p:spTgt spid="26"/>
                                        </p:tgtEl>
                                      </p:cBhvr>
                                    </p:animEffect>
                                    <p:anim calcmode="lin" valueType="num">
                                      <p:cBhvr>
                                        <p:cTn id="53" dur="250" fill="hold"/>
                                        <p:tgtEl>
                                          <p:spTgt spid="26"/>
                                        </p:tgtEl>
                                        <p:attrNameLst>
                                          <p:attrName>ppt_x</p:attrName>
                                        </p:attrNameLst>
                                      </p:cBhvr>
                                      <p:tavLst>
                                        <p:tav tm="0">
                                          <p:val>
                                            <p:strVal val="#ppt_x"/>
                                          </p:val>
                                        </p:tav>
                                        <p:tav tm="100000">
                                          <p:val>
                                            <p:strVal val="#ppt_x"/>
                                          </p:val>
                                        </p:tav>
                                      </p:tavLst>
                                    </p:anim>
                                    <p:anim calcmode="lin" valueType="num">
                                      <p:cBhvr>
                                        <p:cTn id="54" dur="25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50"/>
                                        <p:tgtEl>
                                          <p:spTgt spid="25"/>
                                        </p:tgtEl>
                                      </p:cBhvr>
                                    </p:animEffect>
                                    <p:anim calcmode="lin" valueType="num">
                                      <p:cBhvr>
                                        <p:cTn id="59" dur="250" fill="hold"/>
                                        <p:tgtEl>
                                          <p:spTgt spid="25"/>
                                        </p:tgtEl>
                                        <p:attrNameLst>
                                          <p:attrName>ppt_x</p:attrName>
                                        </p:attrNameLst>
                                      </p:cBhvr>
                                      <p:tavLst>
                                        <p:tav tm="0">
                                          <p:val>
                                            <p:strVal val="#ppt_x"/>
                                          </p:val>
                                        </p:tav>
                                        <p:tav tm="100000">
                                          <p:val>
                                            <p:strVal val="#ppt_x"/>
                                          </p:val>
                                        </p:tav>
                                      </p:tavLst>
                                    </p:anim>
                                    <p:anim calcmode="lin" valueType="num">
                                      <p:cBhvr>
                                        <p:cTn id="60" dur="250" fill="hold"/>
                                        <p:tgtEl>
                                          <p:spTgt spid="25"/>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250"/>
                                        <p:tgtEl>
                                          <p:spTgt spid="11"/>
                                        </p:tgtEl>
                                      </p:cBhvr>
                                    </p:animEffect>
                                  </p:childTnLst>
                                </p:cTn>
                              </p:par>
                            </p:childTnLst>
                          </p:cTn>
                        </p:par>
                        <p:par>
                          <p:cTn id="65" fill="hold">
                            <p:stCondLst>
                              <p:cond delay="6000"/>
                            </p:stCondLst>
                            <p:childTnLst>
                              <p:par>
                                <p:cTn id="66" presetID="47" presetClass="entr" presetSubtype="0"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250"/>
                                        <p:tgtEl>
                                          <p:spTgt spid="3"/>
                                        </p:tgtEl>
                                      </p:cBhvr>
                                    </p:animEffect>
                                    <p:anim calcmode="lin" valueType="num">
                                      <p:cBhvr>
                                        <p:cTn id="69" dur="250" fill="hold"/>
                                        <p:tgtEl>
                                          <p:spTgt spid="3"/>
                                        </p:tgtEl>
                                        <p:attrNameLst>
                                          <p:attrName>ppt_x</p:attrName>
                                        </p:attrNameLst>
                                      </p:cBhvr>
                                      <p:tavLst>
                                        <p:tav tm="0">
                                          <p:val>
                                            <p:strVal val="#ppt_x"/>
                                          </p:val>
                                        </p:tav>
                                        <p:tav tm="100000">
                                          <p:val>
                                            <p:strVal val="#ppt_x"/>
                                          </p:val>
                                        </p:tav>
                                      </p:tavLst>
                                    </p:anim>
                                    <p:anim calcmode="lin" valueType="num">
                                      <p:cBhvr>
                                        <p:cTn id="70" dur="250" fill="hold"/>
                                        <p:tgtEl>
                                          <p:spTgt spid="3"/>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250"/>
                                        <p:tgtEl>
                                          <p:spTgt spid="18"/>
                                        </p:tgtEl>
                                      </p:cBhvr>
                                    </p:animEffect>
                                  </p:childTnLst>
                                </p:cTn>
                              </p:par>
                            </p:childTnLst>
                          </p:cTn>
                        </p:par>
                        <p:par>
                          <p:cTn id="75" fill="hold">
                            <p:stCondLst>
                              <p:cond delay="7000"/>
                            </p:stCondLst>
                            <p:childTnLst>
                              <p:par>
                                <p:cTn id="76" presetID="42"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250"/>
                                        <p:tgtEl>
                                          <p:spTgt spid="24"/>
                                        </p:tgtEl>
                                      </p:cBhvr>
                                    </p:animEffect>
                                    <p:anim calcmode="lin" valueType="num">
                                      <p:cBhvr>
                                        <p:cTn id="79" dur="250" fill="hold"/>
                                        <p:tgtEl>
                                          <p:spTgt spid="24"/>
                                        </p:tgtEl>
                                        <p:attrNameLst>
                                          <p:attrName>ppt_x</p:attrName>
                                        </p:attrNameLst>
                                      </p:cBhvr>
                                      <p:tavLst>
                                        <p:tav tm="0">
                                          <p:val>
                                            <p:strVal val="#ppt_x"/>
                                          </p:val>
                                        </p:tav>
                                        <p:tav tm="100000">
                                          <p:val>
                                            <p:strVal val="#ppt_x"/>
                                          </p:val>
                                        </p:tav>
                                      </p:tavLst>
                                    </p:anim>
                                    <p:anim calcmode="lin" valueType="num">
                                      <p:cBhvr>
                                        <p:cTn id="80" dur="250" fill="hold"/>
                                        <p:tgtEl>
                                          <p:spTgt spid="24"/>
                                        </p:tgtEl>
                                        <p:attrNameLst>
                                          <p:attrName>ppt_y</p:attrName>
                                        </p:attrNameLst>
                                      </p:cBhvr>
                                      <p:tavLst>
                                        <p:tav tm="0">
                                          <p:val>
                                            <p:strVal val="#ppt_y+.1"/>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250"/>
                                        <p:tgtEl>
                                          <p:spTgt spid="23"/>
                                        </p:tgtEl>
                                      </p:cBhvr>
                                    </p:animEffect>
                                    <p:anim calcmode="lin" valueType="num">
                                      <p:cBhvr>
                                        <p:cTn id="85" dur="250" fill="hold"/>
                                        <p:tgtEl>
                                          <p:spTgt spid="23"/>
                                        </p:tgtEl>
                                        <p:attrNameLst>
                                          <p:attrName>ppt_x</p:attrName>
                                        </p:attrNameLst>
                                      </p:cBhvr>
                                      <p:tavLst>
                                        <p:tav tm="0">
                                          <p:val>
                                            <p:strVal val="#ppt_x"/>
                                          </p:val>
                                        </p:tav>
                                        <p:tav tm="100000">
                                          <p:val>
                                            <p:strVal val="#ppt_x"/>
                                          </p:val>
                                        </p:tav>
                                      </p:tavLst>
                                    </p:anim>
                                    <p:anim calcmode="lin" valueType="num">
                                      <p:cBhvr>
                                        <p:cTn id="86" dur="250" fill="hold"/>
                                        <p:tgtEl>
                                          <p:spTgt spid="23"/>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250"/>
                                        <p:tgtEl>
                                          <p:spTgt spid="13"/>
                                        </p:tgtEl>
                                      </p:cBhvr>
                                    </p:animEffect>
                                    <p:anim calcmode="lin" valueType="num">
                                      <p:cBhvr>
                                        <p:cTn id="95" dur="250" fill="hold"/>
                                        <p:tgtEl>
                                          <p:spTgt spid="13"/>
                                        </p:tgtEl>
                                        <p:attrNameLst>
                                          <p:attrName>ppt_x</p:attrName>
                                        </p:attrNameLst>
                                      </p:cBhvr>
                                      <p:tavLst>
                                        <p:tav tm="0">
                                          <p:val>
                                            <p:strVal val="#ppt_x"/>
                                          </p:val>
                                        </p:tav>
                                        <p:tav tm="100000">
                                          <p:val>
                                            <p:strVal val="#ppt_x"/>
                                          </p:val>
                                        </p:tav>
                                      </p:tavLst>
                                    </p:anim>
                                    <p:anim calcmode="lin" valueType="num">
                                      <p:cBhvr>
                                        <p:cTn id="96" dur="250" fill="hold"/>
                                        <p:tgtEl>
                                          <p:spTgt spid="13"/>
                                        </p:tgtEl>
                                        <p:attrNameLst>
                                          <p:attrName>ppt_y</p:attrName>
                                        </p:attrNameLst>
                                      </p:cBhvr>
                                      <p:tavLst>
                                        <p:tav tm="0">
                                          <p:val>
                                            <p:strVal val="#ppt_y+.1"/>
                                          </p:val>
                                        </p:tav>
                                        <p:tav tm="100000">
                                          <p:val>
                                            <p:strVal val="#ppt_y"/>
                                          </p:val>
                                        </p:tav>
                                      </p:tavLst>
                                    </p:anim>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250"/>
                                        <p:tgtEl>
                                          <p:spTgt spid="20"/>
                                        </p:tgtEl>
                                      </p:cBhvr>
                                    </p:animEffect>
                                  </p:childTnLst>
                                </p:cTn>
                              </p:par>
                            </p:childTnLst>
                          </p:cTn>
                        </p:par>
                        <p:par>
                          <p:cTn id="101" fill="hold">
                            <p:stCondLst>
                              <p:cond delay="9500"/>
                            </p:stCondLst>
                            <p:childTnLst>
                              <p:par>
                                <p:cTn id="102" presetID="47"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250"/>
                                        <p:tgtEl>
                                          <p:spTgt spid="28"/>
                                        </p:tgtEl>
                                      </p:cBhvr>
                                    </p:animEffect>
                                    <p:anim calcmode="lin" valueType="num">
                                      <p:cBhvr>
                                        <p:cTn id="105" dur="250" fill="hold"/>
                                        <p:tgtEl>
                                          <p:spTgt spid="28"/>
                                        </p:tgtEl>
                                        <p:attrNameLst>
                                          <p:attrName>ppt_x</p:attrName>
                                        </p:attrNameLst>
                                      </p:cBhvr>
                                      <p:tavLst>
                                        <p:tav tm="0">
                                          <p:val>
                                            <p:strVal val="#ppt_x"/>
                                          </p:val>
                                        </p:tav>
                                        <p:tav tm="100000">
                                          <p:val>
                                            <p:strVal val="#ppt_x"/>
                                          </p:val>
                                        </p:tav>
                                      </p:tavLst>
                                    </p:anim>
                                    <p:anim calcmode="lin" valueType="num">
                                      <p:cBhvr>
                                        <p:cTn id="106" dur="250" fill="hold"/>
                                        <p:tgtEl>
                                          <p:spTgt spid="28"/>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7"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250"/>
                                        <p:tgtEl>
                                          <p:spTgt spid="27"/>
                                        </p:tgtEl>
                                      </p:cBhvr>
                                    </p:animEffect>
                                    <p:anim calcmode="lin" valueType="num">
                                      <p:cBhvr>
                                        <p:cTn id="111" dur="250" fill="hold"/>
                                        <p:tgtEl>
                                          <p:spTgt spid="27"/>
                                        </p:tgtEl>
                                        <p:attrNameLst>
                                          <p:attrName>ppt_x</p:attrName>
                                        </p:attrNameLst>
                                      </p:cBhvr>
                                      <p:tavLst>
                                        <p:tav tm="0">
                                          <p:val>
                                            <p:strVal val="#ppt_x"/>
                                          </p:val>
                                        </p:tav>
                                        <p:tav tm="100000">
                                          <p:val>
                                            <p:strVal val="#ppt_x"/>
                                          </p:val>
                                        </p:tav>
                                      </p:tavLst>
                                    </p:anim>
                                    <p:anim calcmode="lin" valueType="num">
                                      <p:cBhvr>
                                        <p:cTn id="112" dur="2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9" presetClass="entr" presetSubtype="0" fill="hold" grpId="0" nodeType="clickEffect">
                                  <p:stCondLst>
                                    <p:cond delay="0"/>
                                  </p:stCondLst>
                                  <p:childTnLst>
                                    <p:set>
                                      <p:cBhvr>
                                        <p:cTn id="116" dur="1" fill="hold">
                                          <p:stCondLst>
                                            <p:cond delay="0"/>
                                          </p:stCondLst>
                                        </p:cTn>
                                        <p:tgtEl>
                                          <p:spTgt spid="16385"/>
                                        </p:tgtEl>
                                        <p:attrNameLst>
                                          <p:attrName>style.visibility</p:attrName>
                                        </p:attrNameLst>
                                      </p:cBhvr>
                                      <p:to>
                                        <p:strVal val="visible"/>
                                      </p:to>
                                    </p:set>
                                    <p:anim calcmode="lin" valueType="num">
                                      <p:cBhvr>
                                        <p:cTn id="117" dur="500" fill="hold"/>
                                        <p:tgtEl>
                                          <p:spTgt spid="16385"/>
                                        </p:tgtEl>
                                        <p:attrNameLst>
                                          <p:attrName>ppt_x</p:attrName>
                                        </p:attrNameLst>
                                      </p:cBhvr>
                                      <p:tavLst>
                                        <p:tav tm="0">
                                          <p:val>
                                            <p:strVal val="#ppt_x-.2"/>
                                          </p:val>
                                        </p:tav>
                                        <p:tav tm="100000">
                                          <p:val>
                                            <p:strVal val="#ppt_x"/>
                                          </p:val>
                                        </p:tav>
                                      </p:tavLst>
                                    </p:anim>
                                    <p:anim calcmode="lin" valueType="num">
                                      <p:cBhvr>
                                        <p:cTn id="118" dur="5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119" dur="500"/>
                                        <p:tgtEl>
                                          <p:spTgt spid="16385"/>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Effect transition="in" filter="fade">
                                      <p:cBhvr>
                                        <p:cTn id="125" dur="500"/>
                                        <p:tgtEl>
                                          <p:spTgt spid="16"/>
                                        </p:tgtEl>
                                      </p:cBhvr>
                                    </p:animEffect>
                                  </p:childTnLst>
                                </p:cTn>
                              </p:par>
                              <p:par>
                                <p:cTn id="126" presetID="35" presetClass="path" presetSubtype="0" accel="50000" decel="50000" fill="hold" nodeType="withEffect">
                                  <p:stCondLst>
                                    <p:cond delay="0"/>
                                  </p:stCondLst>
                                  <p:childTnLst>
                                    <p:animMotion origin="layout" path="M 0 -4.44444E-6 L -0.52956 -4.44444E-6 " pathEditMode="relative" rAng="0" ptsTypes="AA">
                                      <p:cBhvr>
                                        <p:cTn id="127" dur="1000" spd="-100000" fill="hold"/>
                                        <p:tgtEl>
                                          <p:spTgt spid="16"/>
                                        </p:tgtEl>
                                        <p:attrNameLst>
                                          <p:attrName>ppt_x</p:attrName>
                                          <p:attrName>ppt_y</p:attrName>
                                        </p:attrNameLst>
                                      </p:cBhvr>
                                      <p:rCtr x="-264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P spid="15" grpId="0" bldLvl="0" animBg="1"/>
      <p:bldP spid="3" grpId="0" bldLvl="0" animBg="1"/>
      <p:bldP spid="17" grpId="0"/>
      <p:bldP spid="18" grpId="0"/>
      <p:bldP spid="19" grpId="0"/>
      <p:bldP spid="20" grpId="0"/>
      <p:bldP spid="21" grpId="0"/>
      <p:bldP spid="22" grpId="0"/>
      <p:bldP spid="23" grpId="0"/>
      <p:bldP spid="24" grpId="0"/>
      <p:bldP spid="25" grpId="0"/>
      <p:bldP spid="26" grpId="0"/>
      <p:bldP spid="27" grpId="0"/>
      <p:bldP spid="28" grpId="0"/>
      <p:bldP spid="1638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2016</Words>
  <Application>Microsoft Office PowerPoint</Application>
  <PresentationFormat>宽屏</PresentationFormat>
  <Paragraphs>227</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方正大黑简体</vt:lpstr>
      <vt:lpstr>方正兰亭中黑_GBK</vt: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2017-02-23T03:56:00Z</dcterms:created>
  <dcterms:modified xsi:type="dcterms:W3CDTF">2021-01-05T10:15:48Z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