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86" r:id="rId2"/>
    <p:sldId id="3104" r:id="rId3"/>
    <p:sldId id="3110" r:id="rId4"/>
    <p:sldId id="3091" r:id="rId5"/>
    <p:sldId id="3096" r:id="rId6"/>
    <p:sldId id="3098" r:id="rId7"/>
    <p:sldId id="3099" r:id="rId8"/>
    <p:sldId id="3111" r:id="rId9"/>
    <p:sldId id="3095" r:id="rId10"/>
    <p:sldId id="3097" r:id="rId11"/>
    <p:sldId id="3093" r:id="rId12"/>
    <p:sldId id="3089" r:id="rId13"/>
    <p:sldId id="3112" r:id="rId14"/>
    <p:sldId id="3090" r:id="rId15"/>
    <p:sldId id="3100" r:id="rId16"/>
    <p:sldId id="3087" r:id="rId17"/>
    <p:sldId id="3092" r:id="rId18"/>
    <p:sldId id="3113" r:id="rId19"/>
    <p:sldId id="3101" r:id="rId20"/>
    <p:sldId id="3088" r:id="rId21"/>
    <p:sldId id="3094" r:id="rId22"/>
    <p:sldId id="311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75" d="100"/>
          <a:sy n="75" d="100"/>
        </p:scale>
        <p:origin x="-396" y="41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19D-4B43-A342-E54BAC24EAB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19D-4B43-A342-E54BAC24EAB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19D-4B43-A342-E54BAC24EAB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19D-4B43-A342-E54BAC24EAB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19D-4B43-A342-E54BAC24EAB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519D-4B43-A342-E54BAC24EAB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519D-4B43-A342-E54BAC24EAB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519D-4B43-A342-E54BAC24EAB8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519D-4B43-A342-E54BAC24EAB8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519D-4B43-A342-E54BAC24EAB8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519D-4B43-A342-E54BAC24E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9CD-4EB5-BE7E-F5994F735B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9CD-4EB5-BE7E-F5994F735BE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9CD-4EB5-BE7E-F5994F735BE3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9CD-4EB5-BE7E-F5994F735BE3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9CD-4EB5-BE7E-F5994F735BE3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9CD-4EB5-BE7E-F5994F735BE3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9CD-4EB5-BE7E-F5994F735BE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39CD-4EB5-BE7E-F5994F735BE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39CD-4EB5-BE7E-F5994F735BE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39CD-4EB5-BE7E-F5994F735BE3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39CD-4EB5-BE7E-F5994F735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B2-413B-89E3-7558AB99C65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B2-413B-89E3-7558AB99C6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B2-413B-89E3-7558AB99C65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B2-413B-89E3-7558AB99C656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1BB2-413B-89E3-7558AB99C656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BB2-413B-89E3-7558AB99C656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1BB2-413B-89E3-7558AB99C656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BB2-413B-89E3-7558AB99C65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1BB2-413B-89E3-7558AB99C65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1BB2-413B-89E3-7558AB99C656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1BB2-413B-89E3-7558AB99C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E98-4032-B5DB-3D3071D7FF7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E98-4032-B5DB-3D3071D7FF7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E98-4032-B5DB-3D3071D7FF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E98-4032-B5DB-3D3071D7FF75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E98-4032-B5DB-3D3071D7FF7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9E98-4032-B5DB-3D3071D7FF7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9E98-4032-B5DB-3D3071D7FF7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9E98-4032-B5DB-3D3071D7FF7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9E98-4032-B5DB-3D3071D7FF7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9E98-4032-B5DB-3D3071D7FF75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9E98-4032-B5DB-3D3071D7F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52712" y="4805036"/>
            <a:ext cx="3672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pc="3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Delicious small dessert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2711" y="5205146"/>
            <a:ext cx="48245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is suitable for the reporting on activities report | bio | work summary report, etc. | | meeting</a:t>
            </a:r>
            <a:endParaRPr lang="zh-CN" altLang="en-US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52712" y="3976365"/>
            <a:ext cx="45719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美味小甜点</a:t>
            </a: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3620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1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1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2" grpId="0" animBg="1"/>
      <p:bldP spid="18" grpId="0"/>
      <p:bldP spid="19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2382" y="1338"/>
            <a:ext cx="12873826" cy="724108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82" y="2176703"/>
            <a:ext cx="12861130" cy="2927578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2" rIns="91407" bIns="457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917" y="2662255"/>
            <a:ext cx="1315616" cy="1317289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506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5249339" y="4054865"/>
            <a:ext cx="2383508" cy="930989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5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8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2382" y="1338"/>
            <a:ext cx="12873826" cy="724108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82" y="2176703"/>
            <a:ext cx="12861130" cy="2927578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2" rIns="91407" bIns="457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917" y="2662255"/>
            <a:ext cx="1315616" cy="1317289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506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5249339" y="4054865"/>
            <a:ext cx="2383508" cy="930989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5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8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43" y="895"/>
            <a:ext cx="6427433" cy="72308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770" y="1162519"/>
            <a:ext cx="1752146" cy="422135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en-US" altLang="zh-CN" sz="5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56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8868" y="1885337"/>
            <a:ext cx="841014" cy="841014"/>
            <a:chOff x="3529981" y="507683"/>
            <a:chExt cx="598350" cy="598350"/>
          </a:xfrm>
        </p:grpSpPr>
        <p:sp>
          <p:nvSpPr>
            <p:cNvPr id="15" name="椭圆 14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354206" y="2032740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54206" y="3091535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12473" y="5209128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57023" y="2994073"/>
            <a:ext cx="841014" cy="841014"/>
            <a:chOff x="3529981" y="507683"/>
            <a:chExt cx="598350" cy="598350"/>
          </a:xfrm>
        </p:grpSpPr>
        <p:sp>
          <p:nvSpPr>
            <p:cNvPr id="21" name="椭圆 20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65004" y="5091284"/>
            <a:ext cx="841014" cy="841014"/>
            <a:chOff x="3529981" y="507683"/>
            <a:chExt cx="598350" cy="598350"/>
          </a:xfrm>
        </p:grpSpPr>
        <p:sp>
          <p:nvSpPr>
            <p:cNvPr id="24" name="椭圆 23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53925" y="4050769"/>
            <a:ext cx="841014" cy="841014"/>
            <a:chOff x="3529981" y="507683"/>
            <a:chExt cx="598350" cy="598350"/>
          </a:xfrm>
        </p:grpSpPr>
        <p:sp>
          <p:nvSpPr>
            <p:cNvPr id="27" name="椭圆 2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312472" y="4150333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/>
          <p:bldP spid="17" grpId="0"/>
          <p:bldP spid="18" grpId="0"/>
          <p:bldP spid="19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/>
          <p:bldP spid="17" grpId="0"/>
          <p:bldP spid="18" grpId="0"/>
          <p:bldP spid="19" grpId="0"/>
          <p:bldP spid="2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452712" y="4805036"/>
            <a:ext cx="3672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spc="300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Delicious small dessert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2711" y="5205146"/>
            <a:ext cx="48245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is suitable for the reporting on activities report | bio | work summary report, etc. | | meeting</a:t>
            </a:r>
            <a:endParaRPr lang="zh-CN" altLang="en-US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52712" y="3976365"/>
            <a:ext cx="45719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9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8" grpId="0"/>
      <p:bldP spid="19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2382" y="1338"/>
            <a:ext cx="12873826" cy="724108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82" y="2176703"/>
            <a:ext cx="12861130" cy="2927578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2" rIns="91407" bIns="457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917" y="2662255"/>
            <a:ext cx="1315616" cy="1317289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506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5249339" y="4054865"/>
            <a:ext cx="2383508" cy="930989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5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8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2382" y="1338"/>
            <a:ext cx="12873826" cy="724108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82" y="2176703"/>
            <a:ext cx="12861130" cy="2927578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2" rIns="91407" bIns="457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74"/>
          <p:cNvGrpSpPr/>
          <p:nvPr/>
        </p:nvGrpSpPr>
        <p:grpSpPr bwMode="auto">
          <a:xfrm>
            <a:off x="5774917" y="2662255"/>
            <a:ext cx="1315616" cy="1317289"/>
            <a:chOff x="0" y="0"/>
            <a:chExt cx="1248318" cy="1248318"/>
          </a:xfrm>
        </p:grpSpPr>
        <p:sp>
          <p:nvSpPr>
            <p:cNvPr id="1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82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506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506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4"/>
          <p:cNvGrpSpPr/>
          <p:nvPr/>
        </p:nvGrpSpPr>
        <p:grpSpPr bwMode="auto">
          <a:xfrm>
            <a:off x="5249339" y="4054865"/>
            <a:ext cx="2383508" cy="930989"/>
            <a:chOff x="0" y="0"/>
            <a:chExt cx="2261776" cy="883286"/>
          </a:xfrm>
        </p:grpSpPr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685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685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5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5">
                  <a:solidFill>
                    <a:srgbClr val="FFFFFF"/>
                  </a:solidFill>
                  <a:latin typeface="Arial" panose="020B0604020202020204" pitchFamily="34" charset="0"/>
                </a:rPr>
                <a:t>Nothing we can do will change it. The future is before us and dynamic. Everything we do will affect it.</a:t>
              </a:r>
              <a:endParaRPr lang="zh-CN" altLang="en-US" sz="105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B502E99-CF08-4A59-A192-B2AF1FDF63E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233"/>
</p:tagLst>
</file>

<file path=ppt/theme/theme1.xml><?xml version="1.0" encoding="utf-8"?>
<a:theme xmlns:a="http://schemas.openxmlformats.org/drawingml/2006/main" name="1_自定义设计方案">
  <a:themeElements>
    <a:clrScheme name="自定义 1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2D81"/>
      </a:accent1>
      <a:accent2>
        <a:srgbClr val="E987B2"/>
      </a:accent2>
      <a:accent3>
        <a:srgbClr val="EA2D81"/>
      </a:accent3>
      <a:accent4>
        <a:srgbClr val="E987B2"/>
      </a:accent4>
      <a:accent5>
        <a:srgbClr val="EA2D81"/>
      </a:accent5>
      <a:accent6>
        <a:srgbClr val="E987B2"/>
      </a:accent6>
      <a:hlink>
        <a:srgbClr val="EA2D81"/>
      </a:hlink>
      <a:folHlink>
        <a:srgbClr val="E987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2194</Words>
  <Application>Microsoft Office PowerPoint</Application>
  <PresentationFormat>自定义</PresentationFormat>
  <Paragraphs>233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方正粗谭黑简体</vt:lpstr>
      <vt:lpstr>华文细黑</vt:lpstr>
      <vt:lpstr>微软雅黑</vt:lpstr>
      <vt:lpstr>Agency FB</vt:lpstr>
      <vt:lpstr>Arial</vt:lpstr>
      <vt:lpstr>Calibri</vt:lpstr>
      <vt:lpstr>Calibri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2021-01-05T09:59:13Z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