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1" r:id="rId2"/>
    <p:sldId id="3155" r:id="rId3"/>
    <p:sldId id="3156" r:id="rId4"/>
    <p:sldId id="3139" r:id="rId5"/>
    <p:sldId id="3132" r:id="rId6"/>
    <p:sldId id="3126" r:id="rId7"/>
    <p:sldId id="3150" r:id="rId8"/>
    <p:sldId id="3162" r:id="rId9"/>
    <p:sldId id="3133" r:id="rId10"/>
    <p:sldId id="3149" r:id="rId11"/>
    <p:sldId id="3130" r:id="rId12"/>
    <p:sldId id="3127" r:id="rId13"/>
    <p:sldId id="3163" r:id="rId14"/>
    <p:sldId id="3134" r:id="rId15"/>
    <p:sldId id="3147" r:id="rId16"/>
    <p:sldId id="3128" r:id="rId17"/>
    <p:sldId id="3148" r:id="rId18"/>
    <p:sldId id="3164" r:id="rId19"/>
    <p:sldId id="3129" r:id="rId20"/>
    <p:sldId id="3131" r:id="rId21"/>
    <p:sldId id="3138" r:id="rId22"/>
    <p:sldId id="3165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BE"/>
    <a:srgbClr val="60AEA9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 varScale="1">
        <p:scale>
          <a:sx n="64" d="100"/>
          <a:sy n="64" d="100"/>
        </p:scale>
        <p:origin x="78" y="726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77447" y="4768453"/>
            <a:ext cx="4464496" cy="11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cap="all" dirty="0">
                <a:solidFill>
                  <a:schemeClr val="accent1"/>
                </a:solidFill>
                <a:latin typeface="Vladimir Script" panose="03050402040407070305" pitchFamily="66" charset="0"/>
                <a:ea typeface="方正正准黑简体" panose="02000000000000000000" pitchFamily="2" charset="-122"/>
                <a:cs typeface="Arial" panose="020B0604020202020204" pitchFamily="34" charset="0"/>
              </a:rPr>
              <a:t>The cake</a:t>
            </a:r>
            <a:endParaRPr lang="zh-CN" altLang="en-US" sz="6600" b="1" cap="all" dirty="0">
              <a:solidFill>
                <a:schemeClr val="accent1"/>
              </a:solidFill>
              <a:latin typeface="Vladimir Script" panose="03050402040407070305" pitchFamily="66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21464" y="5639997"/>
            <a:ext cx="4464496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50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on add related title </a:t>
            </a:r>
            <a:r>
              <a:rPr lang="en-US" altLang="zh-CN" sz="1050" spc="3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</a:t>
            </a:r>
            <a:r>
              <a:rPr lang="en-US" altLang="zh-CN" sz="1050" spc="3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words</a:t>
            </a:r>
            <a:endParaRPr lang="zh-CN" altLang="en-US" sz="1050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/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5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5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/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94" y="1366"/>
            <a:ext cx="7392868" cy="722992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8145898" y="1589685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7" name="Group 5"/>
          <p:cNvGrpSpPr/>
          <p:nvPr/>
        </p:nvGrpSpPr>
        <p:grpSpPr bwMode="auto">
          <a:xfrm>
            <a:off x="6965092" y="1349211"/>
            <a:ext cx="816965" cy="816965"/>
            <a:chOff x="0" y="0"/>
            <a:chExt cx="366" cy="366"/>
          </a:xfrm>
        </p:grpSpPr>
        <p:sp>
          <p:nvSpPr>
            <p:cNvPr id="5153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4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145898" y="2856801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9" name="Group 9"/>
          <p:cNvGrpSpPr/>
          <p:nvPr/>
        </p:nvGrpSpPr>
        <p:grpSpPr bwMode="auto">
          <a:xfrm>
            <a:off x="6987413" y="2648321"/>
            <a:ext cx="816965" cy="816965"/>
            <a:chOff x="0" y="0"/>
            <a:chExt cx="366" cy="366"/>
          </a:xfrm>
        </p:grpSpPr>
        <p:sp>
          <p:nvSpPr>
            <p:cNvPr id="5151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2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8172684" y="4123917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31" name="Group 13"/>
          <p:cNvGrpSpPr/>
          <p:nvPr/>
        </p:nvGrpSpPr>
        <p:grpSpPr bwMode="auto">
          <a:xfrm>
            <a:off x="6987413" y="3916179"/>
            <a:ext cx="816965" cy="816965"/>
            <a:chOff x="0" y="0"/>
            <a:chExt cx="366" cy="366"/>
          </a:xfrm>
        </p:grpSpPr>
        <p:sp>
          <p:nvSpPr>
            <p:cNvPr id="5149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0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8172684" y="5391032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34" name="Group 18"/>
          <p:cNvGrpSpPr/>
          <p:nvPr/>
        </p:nvGrpSpPr>
        <p:grpSpPr bwMode="auto">
          <a:xfrm>
            <a:off x="6989644" y="5150557"/>
            <a:ext cx="812502" cy="816965"/>
            <a:chOff x="0" y="0"/>
            <a:chExt cx="364" cy="366"/>
          </a:xfrm>
        </p:grpSpPr>
        <p:sp>
          <p:nvSpPr>
            <p:cNvPr id="5147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8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5681609" y="1259925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5681609" y="2525553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5681609" y="381350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5681609" y="5034485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>
            <a:off x="1410321" y="3100774"/>
            <a:ext cx="321429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1502641" y="3354570"/>
            <a:ext cx="923216" cy="5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2566937" y="3477667"/>
            <a:ext cx="1974656" cy="4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1410321" y="4214616"/>
            <a:ext cx="321429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6" grpId="0"/>
      <p:bldP spid="5128" grpId="0"/>
      <p:bldP spid="5130" grpId="0"/>
      <p:bldP spid="5132" grpId="0"/>
      <p:bldP spid="5136" grpId="0"/>
      <p:bldP spid="5137" grpId="0"/>
      <p:bldP spid="5138" grpId="0"/>
      <p:bldP spid="5139" grpId="0"/>
      <p:bldP spid="5141" grpId="0" animBg="1"/>
      <p:bldP spid="5142" grpId="0"/>
      <p:bldP spid="5143" grpId="0"/>
      <p:bldP spid="51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/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/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/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/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/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/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/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/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/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/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/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/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/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/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/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/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/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/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/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/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/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/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/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/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/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/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/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/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/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/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/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/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/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/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/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/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77447" y="4768453"/>
            <a:ext cx="4464496" cy="11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cap="all" dirty="0">
                <a:solidFill>
                  <a:schemeClr val="accent1"/>
                </a:solidFill>
                <a:latin typeface="Vladimir Script" panose="03050402040407070305" pitchFamily="66" charset="0"/>
                <a:ea typeface="方正正准黑简体" panose="02000000000000000000" pitchFamily="2" charset="-122"/>
                <a:cs typeface="Arial" panose="020B0604020202020204" pitchFamily="34" charset="0"/>
              </a:rPr>
              <a:t>The cake</a:t>
            </a:r>
            <a:endParaRPr lang="zh-CN" altLang="en-US" sz="6600" b="1" cap="all" dirty="0">
              <a:solidFill>
                <a:schemeClr val="accent1"/>
              </a:solidFill>
              <a:latin typeface="Vladimir Script" panose="03050402040407070305" pitchFamily="66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21464" y="5639997"/>
            <a:ext cx="4464496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50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on add related title </a:t>
            </a:r>
            <a:r>
              <a:rPr lang="en-US" altLang="zh-CN" sz="1050" spc="3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</a:t>
            </a:r>
            <a:r>
              <a:rPr lang="en-US" altLang="zh-CN" sz="1050" spc="3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words</a:t>
            </a:r>
            <a:endParaRPr lang="zh-CN" altLang="en-US" sz="1050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8"/>
            <a:ext cx="12858398" cy="504946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5883"/>
      </a:accent1>
      <a:accent2>
        <a:srgbClr val="FEC5DE"/>
      </a:accent2>
      <a:accent3>
        <a:srgbClr val="F95883"/>
      </a:accent3>
      <a:accent4>
        <a:srgbClr val="FEC5DE"/>
      </a:accent4>
      <a:accent5>
        <a:srgbClr val="F95883"/>
      </a:accent5>
      <a:accent6>
        <a:srgbClr val="FEC5DE"/>
      </a:accent6>
      <a:hlink>
        <a:srgbClr val="F95883"/>
      </a:hlink>
      <a:folHlink>
        <a:srgbClr val="FEC5D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2755</Words>
  <Application>Microsoft Office PowerPoint</Application>
  <PresentationFormat>自定义</PresentationFormat>
  <Paragraphs>231</Paragraphs>
  <Slides>22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Roboto</vt:lpstr>
      <vt:lpstr>微软雅黑</vt:lpstr>
      <vt:lpstr>Arial</vt:lpstr>
      <vt:lpstr>Calibri</vt:lpstr>
      <vt:lpstr>Calibri Light</vt:lpstr>
      <vt:lpstr>Impact</vt:lpstr>
      <vt:lpstr>Vladimir Script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2021-01-05T09:59:18Z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