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4" r:id="rId2"/>
    <p:sldId id="265" r:id="rId3"/>
    <p:sldId id="266" r:id="rId4"/>
    <p:sldId id="270" r:id="rId5"/>
    <p:sldId id="271" r:id="rId6"/>
    <p:sldId id="273" r:id="rId7"/>
    <p:sldId id="272" r:id="rId8"/>
    <p:sldId id="285" r:id="rId9"/>
    <p:sldId id="274" r:id="rId10"/>
    <p:sldId id="276" r:id="rId11"/>
    <p:sldId id="275" r:id="rId12"/>
    <p:sldId id="277" r:id="rId13"/>
    <p:sldId id="286" r:id="rId14"/>
    <p:sldId id="278" r:id="rId15"/>
    <p:sldId id="279" r:id="rId16"/>
    <p:sldId id="280" r:id="rId17"/>
    <p:sldId id="287" r:id="rId18"/>
    <p:sldId id="282" r:id="rId19"/>
    <p:sldId id="281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79A6"/>
    <a:srgbClr val="61C0BF"/>
    <a:srgbClr val="AAAAAA"/>
    <a:srgbClr val="FFB6B9"/>
    <a:srgbClr val="FAE3D9"/>
    <a:srgbClr val="BBDED6"/>
    <a:srgbClr val="70D4B4"/>
    <a:srgbClr val="FFEBB7"/>
    <a:srgbClr val="BBBBBB"/>
    <a:srgbClr val="7DC3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9AAFD-56C9-45CE-B9C4-3DB684D68FA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E1695-EC8C-4C82-80E5-90E37AA1ADB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E1695-EC8C-4C82-80E5-90E37AA1ADB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6EF31D4-1AA4-45E7-8F10-C007A9A6DDB0}" type="datetimeFigureOut">
              <a:rPr lang="zh-HK" altLang="en-US" smtClean="0"/>
              <a:t>5/1/2021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45C72C-05F9-42DA-A32C-E89F323A6F21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97"/>
          <a:stretch>
            <a:fillRect/>
          </a:stretch>
        </p:blipFill>
        <p:spPr>
          <a:xfrm>
            <a:off x="0" y="2362200"/>
            <a:ext cx="12195243" cy="44958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12192000" cy="2362200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466364" y="1199626"/>
            <a:ext cx="726352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800" dirty="0">
                <a:solidFill>
                  <a:srgbClr val="D879A6"/>
                </a:solidFill>
                <a:latin typeface="汉仪小麦体简" panose="00020600040101010101" pitchFamily="18" charset="-122"/>
                <a:ea typeface="汉仪小麦体简" panose="00020600040101010101" pitchFamily="18" charset="-122"/>
              </a:rPr>
              <a:t>八月你好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070848" y="1457407"/>
            <a:ext cx="4478743" cy="3943186"/>
          </a:xfrm>
          <a:prstGeom prst="rect">
            <a:avLst/>
          </a:prstGeom>
          <a:noFill/>
          <a:ln w="76200">
            <a:solidFill>
              <a:srgbClr val="61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09660" y="2327888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AAAAAA"/>
                </a:solidFill>
              </a:rPr>
              <a:t>Click here to add words</a:t>
            </a:r>
            <a:endParaRPr lang="zh-CN" altLang="en-US" sz="2000" dirty="0">
              <a:solidFill>
                <a:srgbClr val="AAAAAA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914109" y="2327887"/>
            <a:ext cx="400111" cy="400111"/>
          </a:xfrm>
          <a:prstGeom prst="ellipse">
            <a:avLst/>
          </a:prstGeom>
          <a:solidFill>
            <a:srgbClr val="61C0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09660" y="314415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AAAAAA"/>
                </a:solidFill>
              </a:rPr>
              <a:t>Click here to add words</a:t>
            </a:r>
            <a:endParaRPr lang="zh-CN" altLang="en-US" sz="2000" dirty="0">
              <a:solidFill>
                <a:srgbClr val="AAAAAA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14109" y="3144153"/>
            <a:ext cx="400111" cy="400111"/>
          </a:xfrm>
          <a:prstGeom prst="ellipse">
            <a:avLst/>
          </a:prstGeom>
          <a:solidFill>
            <a:srgbClr val="61C0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09660" y="396042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AAAAAA"/>
                </a:solidFill>
              </a:rPr>
              <a:t>Click here to add words</a:t>
            </a:r>
            <a:endParaRPr lang="zh-CN" altLang="en-US" sz="2000" dirty="0">
              <a:solidFill>
                <a:srgbClr val="AAAAAA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14109" y="3960419"/>
            <a:ext cx="400111" cy="400111"/>
          </a:xfrm>
          <a:prstGeom prst="ellipse">
            <a:avLst/>
          </a:prstGeom>
          <a:solidFill>
            <a:srgbClr val="61C0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58" y="1829764"/>
            <a:ext cx="548640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19685" y="1682583"/>
            <a:ext cx="2185292" cy="523220"/>
          </a:xfrm>
          <a:prstGeom prst="rect">
            <a:avLst/>
          </a:prstGeom>
          <a:solidFill>
            <a:srgbClr val="FFB6B9"/>
          </a:solidFill>
          <a:ln>
            <a:solidFill>
              <a:srgbClr val="FFE3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20906" y="2406074"/>
            <a:ext cx="358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AAAAAA"/>
                </a:solidFill>
              </a:rPr>
              <a:t>Click here to add words</a:t>
            </a:r>
            <a:endParaRPr lang="zh-CN" altLang="en-US" sz="2000" dirty="0">
              <a:solidFill>
                <a:srgbClr val="AAAAAA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20907" y="2743140"/>
            <a:ext cx="308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AAAAAA"/>
                </a:solidFill>
              </a:rPr>
              <a:t>Click here to add words</a:t>
            </a:r>
            <a:endParaRPr lang="zh-CN" altLang="en-US" sz="2000" dirty="0">
              <a:solidFill>
                <a:srgbClr val="AAAAAA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9684" y="4147710"/>
            <a:ext cx="2185292" cy="523220"/>
          </a:xfrm>
          <a:prstGeom prst="rect">
            <a:avLst/>
          </a:prstGeom>
          <a:solidFill>
            <a:srgbClr val="FFB6B9"/>
          </a:solidFill>
          <a:ln>
            <a:solidFill>
              <a:srgbClr val="FFE3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0905" y="4871201"/>
            <a:ext cx="358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AAAAAA"/>
                </a:solidFill>
              </a:rPr>
              <a:t>Click here to add words</a:t>
            </a:r>
            <a:endParaRPr lang="zh-CN" altLang="en-US" sz="2000" b="1" dirty="0">
              <a:solidFill>
                <a:srgbClr val="AAAAAA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0906" y="5208267"/>
            <a:ext cx="308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AAAAAA"/>
                </a:solidFill>
              </a:rPr>
              <a:t>Click here to add words</a:t>
            </a:r>
            <a:endParaRPr lang="zh-CN" altLang="en-US" sz="2000" b="1" dirty="0">
              <a:solidFill>
                <a:srgbClr val="AAAAAA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84526" y="1682583"/>
            <a:ext cx="2185292" cy="523220"/>
          </a:xfrm>
          <a:prstGeom prst="rect">
            <a:avLst/>
          </a:prstGeom>
          <a:solidFill>
            <a:srgbClr val="FFB6B9"/>
          </a:solidFill>
          <a:ln>
            <a:solidFill>
              <a:srgbClr val="FFE3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985747" y="2406074"/>
            <a:ext cx="358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AAAAAA"/>
                </a:solidFill>
              </a:rPr>
              <a:t>Click here to add words</a:t>
            </a:r>
            <a:endParaRPr lang="zh-CN" altLang="en-US" sz="2000" dirty="0">
              <a:solidFill>
                <a:srgbClr val="AAAAAA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985748" y="2743140"/>
            <a:ext cx="308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AAAAAA"/>
                </a:solidFill>
              </a:rPr>
              <a:t>Click here to add words</a:t>
            </a:r>
            <a:endParaRPr lang="zh-CN" altLang="en-US" sz="2000" dirty="0">
              <a:solidFill>
                <a:srgbClr val="AAAAAA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284525" y="4147710"/>
            <a:ext cx="2185292" cy="523220"/>
          </a:xfrm>
          <a:prstGeom prst="rect">
            <a:avLst/>
          </a:prstGeom>
          <a:solidFill>
            <a:srgbClr val="FFB6B9"/>
          </a:solidFill>
          <a:ln>
            <a:solidFill>
              <a:srgbClr val="FFE3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85746" y="4871201"/>
            <a:ext cx="35828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AAAAAA"/>
                </a:solidFill>
              </a:rPr>
              <a:t>Click here to add words</a:t>
            </a:r>
            <a:endParaRPr lang="zh-CN" altLang="en-US" sz="2000" b="1" dirty="0">
              <a:solidFill>
                <a:srgbClr val="AAAAAA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985747" y="5208267"/>
            <a:ext cx="3085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AAAAAA"/>
                </a:solidFill>
              </a:rPr>
              <a:t>Click here to add words</a:t>
            </a:r>
            <a:endParaRPr lang="zh-CN" altLang="en-US" sz="2000" b="1" dirty="0">
              <a:solidFill>
                <a:srgbClr val="AAAAAA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234" y="2130002"/>
            <a:ext cx="3921511" cy="31343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/>
      <p:bldP spid="9" grpId="0" animBg="1"/>
      <p:bldP spid="10" grpId="0"/>
      <p:bldP spid="11" grpId="0"/>
      <p:bldP spid="12" grpId="0" animBg="1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82557" y="1457407"/>
            <a:ext cx="4478743" cy="3943186"/>
          </a:xfrm>
          <a:prstGeom prst="rect">
            <a:avLst/>
          </a:prstGeom>
          <a:noFill/>
          <a:ln w="76200">
            <a:solidFill>
              <a:srgbClr val="61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" r="31407" b="11109"/>
          <a:stretch>
            <a:fillRect/>
          </a:stretch>
        </p:blipFill>
        <p:spPr>
          <a:xfrm>
            <a:off x="1599080" y="1066800"/>
            <a:ext cx="3645695" cy="47244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19903" y="1457407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AA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819903" y="2657727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</a:t>
            </a:r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59364" y="2324697"/>
            <a:ext cx="1390650" cy="95250"/>
          </a:xfrm>
          <a:prstGeom prst="rect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2286" y="1121655"/>
            <a:ext cx="3048000" cy="1971678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73" y="1649572"/>
            <a:ext cx="1712026" cy="32766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385" y="1602791"/>
            <a:ext cx="4463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AAAAAA"/>
                </a:solidFill>
              </a:rPr>
              <a:t>PART</a:t>
            </a:r>
            <a:r>
              <a:rPr lang="en-US" altLang="zh-CN" sz="6600" b="1" dirty="0"/>
              <a:t> </a:t>
            </a:r>
            <a:r>
              <a:rPr lang="en-US" altLang="zh-CN" sz="6600" b="1" dirty="0">
                <a:solidFill>
                  <a:schemeClr val="bg1"/>
                </a:solidFill>
              </a:rPr>
              <a:t>THREE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47750" r="7367"/>
          <a:stretch>
            <a:fillRect/>
          </a:stretch>
        </p:blipFill>
        <p:spPr>
          <a:xfrm>
            <a:off x="6560759" y="3586406"/>
            <a:ext cx="4464622" cy="2679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1457407"/>
            <a:ext cx="12191999" cy="3943186"/>
          </a:xfrm>
          <a:prstGeom prst="rect">
            <a:avLst/>
          </a:prstGeom>
          <a:solidFill>
            <a:srgbClr val="FFB6B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625" y="1952948"/>
            <a:ext cx="1242541" cy="12425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26989" y="3772415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1C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001612" y="4308336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1C0BF"/>
                </a:solidFill>
              </a:rPr>
              <a:t>Click here to add words</a:t>
            </a:r>
            <a:endParaRPr lang="zh-CN" altLang="en-US" dirty="0">
              <a:solidFill>
                <a:srgbClr val="61C0BF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001612" y="4645402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1C0BF"/>
                </a:solidFill>
              </a:rPr>
              <a:t>Click here to add words</a:t>
            </a:r>
            <a:endParaRPr lang="zh-CN" altLang="en-US" dirty="0">
              <a:solidFill>
                <a:srgbClr val="61C0BF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207" y="1819516"/>
            <a:ext cx="1242541" cy="1242541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68571" y="3638983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1C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43194" y="4174904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1C0BF"/>
                </a:solidFill>
              </a:rPr>
              <a:t>Click here to add words</a:t>
            </a:r>
            <a:endParaRPr lang="zh-CN" altLang="en-US" dirty="0">
              <a:solidFill>
                <a:srgbClr val="61C0BF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43194" y="4511970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1C0BF"/>
                </a:solidFill>
              </a:rPr>
              <a:t>Click here to add words</a:t>
            </a:r>
            <a:endParaRPr lang="zh-CN" altLang="en-US" dirty="0">
              <a:solidFill>
                <a:srgbClr val="61C0BF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721" y="1918539"/>
            <a:ext cx="1242541" cy="124254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318085" y="3738006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1C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992708" y="427392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1C0BF"/>
                </a:solidFill>
              </a:rPr>
              <a:t>Click here to add words</a:t>
            </a:r>
            <a:endParaRPr lang="zh-CN" altLang="en-US" dirty="0">
              <a:solidFill>
                <a:srgbClr val="61C0BF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992708" y="4610993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1C0BF"/>
                </a:solidFill>
              </a:rPr>
              <a:t>Click here to add words</a:t>
            </a:r>
            <a:endParaRPr lang="zh-CN" altLang="en-US" dirty="0">
              <a:solidFill>
                <a:srgbClr val="61C0B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70390" y="1409538"/>
            <a:ext cx="5405377" cy="3421322"/>
          </a:xfrm>
          <a:prstGeom prst="rect">
            <a:avLst/>
          </a:prstGeom>
          <a:noFill/>
          <a:ln w="76200">
            <a:solidFill>
              <a:srgbClr val="61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8946860" y="3876757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AA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096000" y="4830860"/>
            <a:ext cx="501275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 algn="r"/>
            <a:endParaRPr lang="zh-CN" altLang="en-US" dirty="0">
              <a:solidFill>
                <a:srgbClr val="AAAAAA"/>
              </a:solidFill>
            </a:endParaRPr>
          </a:p>
          <a:p>
            <a:pPr algn="r"/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9619721" y="4735610"/>
            <a:ext cx="1390650" cy="95250"/>
          </a:xfrm>
          <a:prstGeom prst="rect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69" y="553519"/>
            <a:ext cx="5911876" cy="36949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57403" y="1590757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AA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057403" y="2791077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</a:t>
            </a:r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96864" y="2458047"/>
            <a:ext cx="1390650" cy="95250"/>
          </a:xfrm>
          <a:prstGeom prst="rect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763" y="-590308"/>
            <a:ext cx="8329878" cy="8329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2286" y="1121655"/>
            <a:ext cx="3048000" cy="1971678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273" y="1649572"/>
            <a:ext cx="1712026" cy="32766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385" y="1602791"/>
            <a:ext cx="44638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AAAAAA"/>
                </a:solidFill>
              </a:rPr>
              <a:t>PART</a:t>
            </a:r>
            <a:r>
              <a:rPr lang="en-US" altLang="zh-CN" sz="6600" b="1" dirty="0"/>
              <a:t> </a:t>
            </a:r>
            <a:r>
              <a:rPr lang="en-US" altLang="zh-CN" sz="6600" b="1" dirty="0">
                <a:solidFill>
                  <a:schemeClr val="bg1"/>
                </a:solidFill>
              </a:rPr>
              <a:t>FOUR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47750" r="7367"/>
          <a:stretch>
            <a:fillRect/>
          </a:stretch>
        </p:blipFill>
        <p:spPr>
          <a:xfrm>
            <a:off x="6595483" y="3586406"/>
            <a:ext cx="4464622" cy="2679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58804" y="2581274"/>
            <a:ext cx="2057400" cy="2876550"/>
          </a:xfrm>
          <a:prstGeom prst="rect">
            <a:avLst/>
          </a:prstGeom>
          <a:solidFill>
            <a:schemeClr val="bg1"/>
          </a:solidFill>
          <a:ln w="57150">
            <a:solidFill>
              <a:srgbClr val="285D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04" y="1050423"/>
            <a:ext cx="3714750" cy="44074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72385" y="1707254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AA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472385" y="2907574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</a:t>
            </a:r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11846" y="2574544"/>
            <a:ext cx="1390650" cy="95250"/>
          </a:xfrm>
          <a:prstGeom prst="rect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78763" y="1295400"/>
            <a:ext cx="2261627" cy="4629150"/>
          </a:xfrm>
          <a:prstGeom prst="rect">
            <a:avLst/>
          </a:prstGeom>
          <a:solidFill>
            <a:srgbClr val="61C0BF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517136" y="1295400"/>
            <a:ext cx="2261627" cy="4629150"/>
          </a:xfrm>
          <a:prstGeom prst="rect">
            <a:avLst/>
          </a:prstGeom>
          <a:solidFill>
            <a:srgbClr val="FFB6B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45" y="2299726"/>
            <a:ext cx="2372847" cy="237284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051595" y="304004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61C0BF"/>
                </a:solidFill>
              </a:rPr>
              <a:t>Click here to add words</a:t>
            </a:r>
            <a:endParaRPr lang="zh-CN" altLang="en-US" sz="2000" dirty="0">
              <a:solidFill>
                <a:srgbClr val="61C0BF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7456044" y="3040040"/>
            <a:ext cx="400111" cy="400111"/>
          </a:xfrm>
          <a:prstGeom prst="ellipse">
            <a:avLst/>
          </a:prstGeom>
          <a:solidFill>
            <a:srgbClr val="61C0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051595" y="3856307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61C0BF"/>
                </a:solidFill>
              </a:rPr>
              <a:t>Click here to add words</a:t>
            </a:r>
            <a:endParaRPr lang="zh-CN" altLang="en-US" sz="2000" dirty="0">
              <a:solidFill>
                <a:srgbClr val="61C0BF"/>
              </a:solidFill>
            </a:endParaRPr>
          </a:p>
        </p:txBody>
      </p:sp>
      <p:sp>
        <p:nvSpPr>
          <p:cNvPr id="8" name="椭圆 7"/>
          <p:cNvSpPr/>
          <p:nvPr/>
        </p:nvSpPr>
        <p:spPr>
          <a:xfrm>
            <a:off x="7456044" y="3856306"/>
            <a:ext cx="400111" cy="400111"/>
          </a:xfrm>
          <a:prstGeom prst="ellipse">
            <a:avLst/>
          </a:prstGeom>
          <a:solidFill>
            <a:srgbClr val="61C0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51595" y="467257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61C0BF"/>
                </a:solidFill>
              </a:rPr>
              <a:t>Click here to add words</a:t>
            </a:r>
            <a:endParaRPr lang="zh-CN" altLang="en-US" sz="2000" dirty="0">
              <a:solidFill>
                <a:srgbClr val="61C0BF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456044" y="4672572"/>
            <a:ext cx="400111" cy="400111"/>
          </a:xfrm>
          <a:prstGeom prst="ellipse">
            <a:avLst/>
          </a:prstGeom>
          <a:solidFill>
            <a:srgbClr val="61C0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51595" y="222377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61C0BF"/>
                </a:solidFill>
              </a:rPr>
              <a:t>Click here to add words</a:t>
            </a:r>
            <a:endParaRPr lang="zh-CN" altLang="en-US" sz="2000" dirty="0">
              <a:solidFill>
                <a:srgbClr val="61C0BF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456044" y="2223773"/>
            <a:ext cx="400111" cy="400111"/>
          </a:xfrm>
          <a:prstGeom prst="ellipse">
            <a:avLst/>
          </a:prstGeom>
          <a:solidFill>
            <a:srgbClr val="61C0B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425F7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63512" y="0"/>
            <a:ext cx="1753218" cy="6858000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86123" y="1019174"/>
            <a:ext cx="1107996" cy="48196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6000" b="1" dirty="0">
                <a:solidFill>
                  <a:schemeClr val="bg1"/>
                </a:solidFill>
              </a:rPr>
              <a:t>CONTEN</a:t>
            </a:r>
            <a:r>
              <a:rPr lang="en-US" altLang="zh-CN" sz="4800" b="1" dirty="0">
                <a:solidFill>
                  <a:schemeClr val="bg1"/>
                </a:solidFill>
              </a:rPr>
              <a:t>T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85738" y="1490961"/>
            <a:ext cx="1911704" cy="523220"/>
          </a:xfrm>
          <a:prstGeom prst="rect">
            <a:avLst/>
          </a:prstGeom>
          <a:solidFill>
            <a:srgbClr val="61C0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71894" y="1394252"/>
            <a:ext cx="75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01</a:t>
            </a:r>
            <a:endParaRPr lang="zh-CN" altLang="en-US" sz="4000" b="1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85738" y="2767311"/>
            <a:ext cx="1911704" cy="523220"/>
          </a:xfrm>
          <a:prstGeom prst="rect">
            <a:avLst/>
          </a:prstGeom>
          <a:solidFill>
            <a:srgbClr val="61C0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71894" y="2670602"/>
            <a:ext cx="75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02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85738" y="4012852"/>
            <a:ext cx="1911704" cy="523220"/>
          </a:xfrm>
          <a:prstGeom prst="rect">
            <a:avLst/>
          </a:prstGeom>
          <a:solidFill>
            <a:srgbClr val="61C0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71894" y="3916143"/>
            <a:ext cx="75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03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385738" y="5289202"/>
            <a:ext cx="1911704" cy="523220"/>
          </a:xfrm>
          <a:prstGeom prst="rect">
            <a:avLst/>
          </a:prstGeom>
          <a:solidFill>
            <a:srgbClr val="61C0BF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671894" y="5192493"/>
            <a:ext cx="75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</a:rPr>
              <a:t>04</a:t>
            </a:r>
            <a:endParaRPr lang="zh-CN" altLang="en-US" sz="3600" b="1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42" y="1278344"/>
            <a:ext cx="5047939" cy="65682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95550" y="1660306"/>
            <a:ext cx="4701369" cy="4149944"/>
          </a:xfrm>
          <a:prstGeom prst="rect">
            <a:avLst/>
          </a:prstGeom>
          <a:noFill/>
          <a:ln w="76200">
            <a:solidFill>
              <a:srgbClr val="FFB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388112" y="4270920"/>
            <a:ext cx="2772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AAAAAA"/>
                </a:solidFill>
              </a:rPr>
              <a:t>HOLIDAY</a:t>
            </a:r>
            <a:endParaRPr lang="zh-CN" altLang="en-US" sz="4400" b="1" dirty="0">
              <a:solidFill>
                <a:srgbClr val="AAAAAA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234" y="2554178"/>
            <a:ext cx="4399879" cy="2933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94" y="2244180"/>
            <a:ext cx="2614613" cy="1743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31440" y="2374839"/>
            <a:ext cx="800219" cy="31051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4000" b="1" dirty="0">
                <a:solidFill>
                  <a:srgbClr val="AAAAAA"/>
                </a:solidFill>
              </a:rPr>
              <a:t>SUNDAY</a:t>
            </a:r>
            <a:endParaRPr lang="zh-CN" altLang="en-US" sz="4000" b="1" dirty="0">
              <a:solidFill>
                <a:srgbClr val="AAAAAA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4038600"/>
            <a:ext cx="12192000" cy="2819400"/>
          </a:xfrm>
          <a:prstGeom prst="rect">
            <a:avLst/>
          </a:prstGeom>
          <a:solidFill>
            <a:srgbClr val="FFB6B9"/>
          </a:solidFill>
          <a:ln>
            <a:solidFill>
              <a:srgbClr val="FFE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906092" y="4038599"/>
            <a:ext cx="5543550" cy="1907223"/>
          </a:xfrm>
          <a:prstGeom prst="rect">
            <a:avLst/>
          </a:prstGeom>
          <a:noFill/>
          <a:ln w="76200">
            <a:solidFill>
              <a:srgbClr val="61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355734" y="2385918"/>
            <a:ext cx="2772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AAAAAA"/>
                </a:solidFill>
              </a:rPr>
              <a:t>HOLIDAY</a:t>
            </a:r>
            <a:endParaRPr lang="zh-CN" altLang="en-US" sz="4400" b="1" dirty="0">
              <a:solidFill>
                <a:srgbClr val="AAAAAA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55734" y="4038600"/>
            <a:ext cx="458528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bg1"/>
                </a:solidFill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  <a:p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415584" y="3470012"/>
            <a:ext cx="1390650" cy="95250"/>
          </a:xfrm>
          <a:prstGeom prst="rect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06" y="2266267"/>
            <a:ext cx="4914122" cy="3071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2286" y="1121655"/>
            <a:ext cx="3048000" cy="1971678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35" y="1455031"/>
            <a:ext cx="1712026" cy="32766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385" y="1602791"/>
            <a:ext cx="4095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AAAAAA"/>
                </a:solidFill>
              </a:rPr>
              <a:t>PART</a:t>
            </a:r>
            <a:r>
              <a:rPr lang="en-US" altLang="zh-CN" sz="6600" b="1" dirty="0"/>
              <a:t> </a:t>
            </a:r>
            <a:r>
              <a:rPr lang="en-US" altLang="zh-CN" sz="6600" b="1" dirty="0">
                <a:solidFill>
                  <a:schemeClr val="bg1"/>
                </a:solidFill>
              </a:rPr>
              <a:t>ONE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47750" r="7367"/>
          <a:stretch>
            <a:fillRect/>
          </a:stretch>
        </p:blipFill>
        <p:spPr>
          <a:xfrm>
            <a:off x="6461788" y="3391865"/>
            <a:ext cx="4464622" cy="2679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617711" y="955932"/>
            <a:ext cx="3048000" cy="5167316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59640" y="1659802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AA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59640" y="2860122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</a:t>
            </a:r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99101" y="2527092"/>
            <a:ext cx="1390650" cy="95250"/>
          </a:xfrm>
          <a:prstGeom prst="rect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922" y="1718032"/>
            <a:ext cx="5828984" cy="36431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r="70833" b="11109"/>
          <a:stretch>
            <a:fillRect/>
          </a:stretch>
        </p:blipFill>
        <p:spPr>
          <a:xfrm>
            <a:off x="4545806" y="945507"/>
            <a:ext cx="1550194" cy="4724400"/>
          </a:xfrm>
          <a:prstGeom prst="rect">
            <a:avLst/>
          </a:prstGeom>
        </p:spPr>
      </p:pic>
      <p:sp>
        <p:nvSpPr>
          <p:cNvPr id="4" name="矩形: 圆角 3"/>
          <p:cNvSpPr/>
          <p:nvPr/>
        </p:nvSpPr>
        <p:spPr>
          <a:xfrm>
            <a:off x="7751307" y="609600"/>
            <a:ext cx="3171207" cy="5638800"/>
          </a:xfrm>
          <a:prstGeom prst="round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8" t="2500" r="8545" b="8612"/>
          <a:stretch>
            <a:fillRect/>
          </a:stretch>
        </p:blipFill>
        <p:spPr>
          <a:xfrm>
            <a:off x="1459762" y="1114425"/>
            <a:ext cx="1518940" cy="4629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583" y="2419673"/>
            <a:ext cx="1242541" cy="1242541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546947" y="4239140"/>
            <a:ext cx="26996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61C0B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8221570" y="4775061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1C0BF"/>
                </a:solidFill>
              </a:rPr>
              <a:t>Click here to add words</a:t>
            </a:r>
            <a:endParaRPr lang="zh-CN" altLang="en-US" dirty="0">
              <a:solidFill>
                <a:srgbClr val="61C0B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21570" y="5112127"/>
            <a:ext cx="25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1C0BF"/>
                </a:solidFill>
              </a:rPr>
              <a:t>Click here to add words</a:t>
            </a:r>
            <a:endParaRPr lang="zh-CN" altLang="en-US" dirty="0">
              <a:solidFill>
                <a:srgbClr val="61C0B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9700" y="1600200"/>
            <a:ext cx="4438650" cy="2628900"/>
          </a:xfrm>
          <a:prstGeom prst="rect">
            <a:avLst/>
          </a:prstGeom>
          <a:solidFill>
            <a:srgbClr val="FFB6B9"/>
          </a:solidFill>
          <a:ln>
            <a:solidFill>
              <a:srgbClr val="FFE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2242627" y="2529929"/>
            <a:ext cx="27727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400" b="1" dirty="0">
                <a:solidFill>
                  <a:srgbClr val="61C0BF"/>
                </a:solidFill>
              </a:rPr>
              <a:t>HOLIDAY</a:t>
            </a:r>
            <a:endParaRPr lang="zh-CN" altLang="en-US" sz="4400" b="1" dirty="0">
              <a:solidFill>
                <a:srgbClr val="61C0BF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481692" y="4688175"/>
            <a:ext cx="722861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</a:t>
            </a:r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277" y="1600200"/>
            <a:ext cx="4206240" cy="262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6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/>
        </p:nvSpPr>
        <p:spPr>
          <a:xfrm flipH="1">
            <a:off x="2003699" y="-2476982"/>
            <a:ext cx="10188299" cy="940709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937518" y="1064384"/>
            <a:ext cx="4439264" cy="71479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03700" y="1468474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61C0BF"/>
                </a:solidFill>
              </a:rPr>
              <a:t>Click here to add words</a:t>
            </a:r>
            <a:endParaRPr lang="zh-CN" altLang="en-US" sz="2000" dirty="0">
              <a:solidFill>
                <a:srgbClr val="61C0BF"/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08149" y="1468473"/>
            <a:ext cx="400111" cy="400111"/>
          </a:xfrm>
          <a:prstGeom prst="ellipse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03700" y="2284740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61C0BF"/>
                </a:solidFill>
              </a:rPr>
              <a:t>Click here to add words</a:t>
            </a:r>
            <a:endParaRPr lang="zh-CN" altLang="en-US" sz="2000" dirty="0">
              <a:solidFill>
                <a:srgbClr val="61C0BF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1408149" y="2284739"/>
            <a:ext cx="400111" cy="400111"/>
          </a:xfrm>
          <a:prstGeom prst="ellipse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03700" y="31010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61C0BF"/>
                </a:solidFill>
              </a:rPr>
              <a:t>Click here to add words</a:t>
            </a:r>
            <a:endParaRPr lang="zh-CN" altLang="en-US" sz="2000" dirty="0">
              <a:solidFill>
                <a:srgbClr val="61C0BF"/>
              </a:solidFill>
            </a:endParaRPr>
          </a:p>
        </p:txBody>
      </p:sp>
      <p:sp>
        <p:nvSpPr>
          <p:cNvPr id="9" name="椭圆 8"/>
          <p:cNvSpPr/>
          <p:nvPr/>
        </p:nvSpPr>
        <p:spPr>
          <a:xfrm>
            <a:off x="1408149" y="3101005"/>
            <a:ext cx="400111" cy="400111"/>
          </a:xfrm>
          <a:prstGeom prst="ellipse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003700" y="3942141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61C0BF"/>
                </a:solidFill>
              </a:rPr>
              <a:t>Click here to add words</a:t>
            </a:r>
            <a:endParaRPr lang="zh-CN" altLang="en-US" sz="2000" dirty="0">
              <a:solidFill>
                <a:srgbClr val="61C0BF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408149" y="3942140"/>
            <a:ext cx="400111" cy="400111"/>
          </a:xfrm>
          <a:prstGeom prst="ellipse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72286" y="1121655"/>
            <a:ext cx="3048000" cy="1971678"/>
          </a:xfrm>
          <a:prstGeom prst="rect">
            <a:avLst/>
          </a:prstGeom>
          <a:solidFill>
            <a:srgbClr val="FFB6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135" y="1455031"/>
            <a:ext cx="1712026" cy="327660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36385" y="1602791"/>
            <a:ext cx="4095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 dirty="0">
                <a:solidFill>
                  <a:srgbClr val="AAAAAA"/>
                </a:solidFill>
              </a:rPr>
              <a:t>PART</a:t>
            </a:r>
            <a:r>
              <a:rPr lang="en-US" altLang="zh-CN" sz="6600" b="1" dirty="0"/>
              <a:t> </a:t>
            </a:r>
            <a:r>
              <a:rPr lang="en-US" altLang="zh-CN" sz="6600" b="1" dirty="0">
                <a:solidFill>
                  <a:schemeClr val="bg1"/>
                </a:solidFill>
              </a:rPr>
              <a:t>TWO</a:t>
            </a:r>
            <a:endParaRPr lang="zh-CN" altLang="en-US" sz="6600" b="1" dirty="0">
              <a:solidFill>
                <a:schemeClr val="bg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6" t="47750" r="7367"/>
          <a:stretch>
            <a:fillRect/>
          </a:stretch>
        </p:blipFill>
        <p:spPr>
          <a:xfrm>
            <a:off x="6461788" y="3391865"/>
            <a:ext cx="4464622" cy="2679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66579" y="1628857"/>
            <a:ext cx="4478743" cy="3943186"/>
          </a:xfrm>
          <a:prstGeom prst="rect">
            <a:avLst/>
          </a:prstGeom>
          <a:noFill/>
          <a:ln w="76200">
            <a:solidFill>
              <a:srgbClr val="61C0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274" y="2087125"/>
            <a:ext cx="4478742" cy="298582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63081" y="1628857"/>
            <a:ext cx="2365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rgbClr val="AAAA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63081" y="2829177"/>
            <a:ext cx="45852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 words Click here to add words Click here to add words Click here to add words</a:t>
            </a:r>
            <a:endParaRPr lang="zh-CN" altLang="en-US" dirty="0">
              <a:solidFill>
                <a:srgbClr val="AAAAAA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AAAAAA"/>
                </a:solidFill>
              </a:rPr>
              <a:t>Click here to add words Click here to add</a:t>
            </a:r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  <a:p>
            <a:endParaRPr lang="zh-CN" altLang="en-US" dirty="0">
              <a:solidFill>
                <a:srgbClr val="AAAAAA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02542" y="2496147"/>
            <a:ext cx="1390650" cy="95250"/>
          </a:xfrm>
          <a:prstGeom prst="rect">
            <a:avLst/>
          </a:prstGeom>
          <a:solidFill>
            <a:srgbClr val="61C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自定义 2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555</Words>
  <Application>Microsoft Office PowerPoint</Application>
  <PresentationFormat>宽屏</PresentationFormat>
  <Paragraphs>108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汉仪小麦体简</vt:lpstr>
      <vt:lpstr>微软雅黑</vt:lpstr>
      <vt:lpstr>幼圆</vt:lpstr>
      <vt:lpstr>Agency FB</vt:lpstr>
      <vt:lpstr>Arial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文艺五月你好相册PPT模板</dc:title>
  <dc:creator>WIN7</dc:creator>
  <cp:lastModifiedBy>天 下</cp:lastModifiedBy>
  <cp:revision>154</cp:revision>
  <dcterms:created xsi:type="dcterms:W3CDTF">2017-08-18T03:02:00Z</dcterms:created>
  <dcterms:modified xsi:type="dcterms:W3CDTF">2021-01-05T09:59:19Z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