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0" r:id="rId2"/>
    <p:sldId id="273" r:id="rId3"/>
    <p:sldId id="272" r:id="rId4"/>
    <p:sldId id="271" r:id="rId5"/>
    <p:sldId id="260" r:id="rId6"/>
    <p:sldId id="261" r:id="rId7"/>
    <p:sldId id="269" r:id="rId8"/>
    <p:sldId id="274" r:id="rId9"/>
    <p:sldId id="262" r:id="rId10"/>
    <p:sldId id="266" r:id="rId11"/>
    <p:sldId id="265" r:id="rId12"/>
    <p:sldId id="258" r:id="rId13"/>
  </p:sldIdLst>
  <p:sldSz cx="12192000" cy="6858000"/>
  <p:notesSz cx="6858000" cy="9144000"/>
  <p:embeddedFontLst>
    <p:embeddedFont>
      <p:font typeface="站酷文艺体" panose="02010600030101010101" charset="-122"/>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9CA"/>
    <a:srgbClr val="F19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0" d="100"/>
          <a:sy n="100" d="100"/>
        </p:scale>
        <p:origin x="114"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64B4A-6FE6-414B-AF79-A877500634E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EA164-4D94-4329-9236-00B78845F85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AEA164-4D94-4329-9236-00B78845F85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635A02-0BD7-4453-83A9-33EB8C8B603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56C848-87A2-4EBB-A8E2-43AA57CD958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35A02-0BD7-4453-83A9-33EB8C8B603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6C848-87A2-4EBB-A8E2-43AA57CD958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pic>
        <p:nvPicPr>
          <p:cNvPr id="4" name="徐梦圆 - Color-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40229"/>
            <a:ext cx="609600" cy="609600"/>
          </a:xfrm>
          <a:prstGeom prst="rect">
            <a:avLst/>
          </a:prstGeom>
        </p:spPr>
      </p:pic>
      <p:sp>
        <p:nvSpPr>
          <p:cNvPr id="19" name="矩形 18"/>
          <p:cNvSpPr/>
          <p:nvPr/>
        </p:nvSpPr>
        <p:spPr>
          <a:xfrm>
            <a:off x="0" y="0"/>
            <a:ext cx="12192000" cy="6858000"/>
          </a:xfrm>
          <a:prstGeom prst="rect">
            <a:avLst/>
          </a:prstGeom>
          <a:blipFill dpi="0" rotWithShape="1">
            <a:blip r:embed="rId6"/>
            <a:srcRect/>
            <a:stretch>
              <a:fillRect l="-22000" r="-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856935" y="1996081"/>
            <a:ext cx="8440616" cy="3334043"/>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21" name="矩形 20"/>
          <p:cNvSpPr/>
          <p:nvPr/>
        </p:nvSpPr>
        <p:spPr>
          <a:xfrm>
            <a:off x="2032782" y="2171927"/>
            <a:ext cx="8088923" cy="2982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22" name="TextBox 59"/>
          <p:cNvSpPr>
            <a:spLocks noChangeArrowheads="1"/>
          </p:cNvSpPr>
          <p:nvPr/>
        </p:nvSpPr>
        <p:spPr bwMode="auto">
          <a:xfrm flipH="1">
            <a:off x="2032778" y="3022535"/>
            <a:ext cx="81379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6000" dirty="0">
                <a:solidFill>
                  <a:schemeClr val="bg1"/>
                </a:solidFill>
                <a:latin typeface="站酷文艺体" panose="02000603000000000000" pitchFamily="2" charset="-122"/>
                <a:ea typeface="站酷文艺体" panose="02000603000000000000" pitchFamily="2" charset="-122"/>
                <a:sym typeface="方正兰亭黑_GBK" pitchFamily="2" charset="-122"/>
              </a:rPr>
              <a:t>红酒文化模板</a:t>
            </a:r>
            <a:endParaRPr lang="en-US" altLang="zh-CN" sz="6000" dirty="0">
              <a:solidFill>
                <a:schemeClr val="bg1"/>
              </a:solidFill>
              <a:latin typeface="站酷文艺体" panose="02000603000000000000" pitchFamily="2" charset="-122"/>
              <a:ea typeface="站酷文艺体" panose="02000603000000000000" pitchFamily="2" charset="-122"/>
              <a:sym typeface="方正兰亭黑_GBK" pitchFamily="2" charset="-122"/>
            </a:endParaRPr>
          </a:p>
        </p:txBody>
      </p:sp>
      <p:sp>
        <p:nvSpPr>
          <p:cNvPr id="23" name="矩形 22"/>
          <p:cNvSpPr/>
          <p:nvPr/>
        </p:nvSpPr>
        <p:spPr>
          <a:xfrm flipH="1">
            <a:off x="3480654" y="3849613"/>
            <a:ext cx="5242162" cy="369332"/>
          </a:xfrm>
          <a:prstGeom prst="rect">
            <a:avLst/>
          </a:prstGeom>
        </p:spPr>
        <p:txBody>
          <a:bodyPr wrap="square">
            <a:spAutoFit/>
          </a:bodyPr>
          <a:lstStyle/>
          <a:p>
            <a:pPr algn="dist"/>
            <a:r>
              <a:rPr lang="zh-CN" altLang="en-US" dirty="0">
                <a:solidFill>
                  <a:schemeClr val="bg1"/>
                </a:solidFill>
                <a:latin typeface="站酷文艺体" panose="02000603000000000000" pitchFamily="2" charset="-122"/>
                <a:ea typeface="站酷文艺体" panose="02000603000000000000" pitchFamily="2" charset="-122"/>
              </a:rPr>
              <a:t>新品发布 </a:t>
            </a:r>
            <a:r>
              <a:rPr lang="en-US" altLang="zh-CN" dirty="0">
                <a:solidFill>
                  <a:schemeClr val="bg1"/>
                </a:solidFill>
                <a:latin typeface="站酷文艺体" panose="02000603000000000000" pitchFamily="2" charset="-122"/>
                <a:ea typeface="站酷文艺体" panose="02000603000000000000" pitchFamily="2" charset="-122"/>
              </a:rPr>
              <a:t>|</a:t>
            </a:r>
            <a:r>
              <a:rPr lang="zh-CN" altLang="en-US" dirty="0">
                <a:solidFill>
                  <a:schemeClr val="bg1"/>
                </a:solidFill>
                <a:latin typeface="站酷文艺体" panose="02000603000000000000" pitchFamily="2" charset="-122"/>
                <a:ea typeface="站酷文艺体" panose="02000603000000000000" pitchFamily="2" charset="-122"/>
              </a:rPr>
              <a:t> 商务报告 </a:t>
            </a:r>
            <a:r>
              <a:rPr lang="en-US" altLang="zh-CN" dirty="0">
                <a:solidFill>
                  <a:schemeClr val="bg1"/>
                </a:solidFill>
                <a:latin typeface="站酷文艺体" panose="02000603000000000000" pitchFamily="2" charset="-122"/>
                <a:ea typeface="站酷文艺体" panose="02000603000000000000" pitchFamily="2" charset="-122"/>
              </a:rPr>
              <a:t>|</a:t>
            </a:r>
            <a:r>
              <a:rPr lang="zh-CN" altLang="en-US" dirty="0">
                <a:solidFill>
                  <a:schemeClr val="bg1"/>
                </a:solidFill>
                <a:latin typeface="站酷文艺体" panose="02000603000000000000" pitchFamily="2" charset="-122"/>
                <a:ea typeface="站酷文艺体" panose="02000603000000000000" pitchFamily="2" charset="-122"/>
              </a:rPr>
              <a:t> 项目展示 </a:t>
            </a:r>
            <a:r>
              <a:rPr lang="en-US" altLang="zh-CN" dirty="0">
                <a:solidFill>
                  <a:schemeClr val="bg1"/>
                </a:solidFill>
                <a:latin typeface="站酷文艺体" panose="02000603000000000000" pitchFamily="2" charset="-122"/>
                <a:ea typeface="站酷文艺体" panose="02000603000000000000" pitchFamily="2" charset="-122"/>
              </a:rPr>
              <a:t>|</a:t>
            </a:r>
            <a:r>
              <a:rPr lang="zh-CN" altLang="en-US" dirty="0">
                <a:solidFill>
                  <a:schemeClr val="bg1"/>
                </a:solidFill>
                <a:latin typeface="站酷文艺体" panose="02000603000000000000" pitchFamily="2" charset="-122"/>
                <a:ea typeface="站酷文艺体" panose="02000603000000000000" pitchFamily="2" charset="-122"/>
              </a:rPr>
              <a:t> 商务展示 </a:t>
            </a:r>
            <a:r>
              <a:rPr lang="en-US" altLang="zh-CN" dirty="0">
                <a:solidFill>
                  <a:schemeClr val="bg1"/>
                </a:solidFill>
                <a:latin typeface="站酷文艺体" panose="02000603000000000000" pitchFamily="2" charset="-122"/>
                <a:ea typeface="站酷文艺体" panose="02000603000000000000" pitchFamily="2" charset="-122"/>
              </a:rPr>
              <a:t> </a:t>
            </a:r>
            <a:endParaRPr lang="zh-CN" altLang="en-US" dirty="0">
              <a:solidFill>
                <a:schemeClr val="bg1"/>
              </a:solidFill>
              <a:latin typeface="站酷文艺体" panose="02000603000000000000" pitchFamily="2" charset="-122"/>
              <a:ea typeface="站酷文艺体" panose="02000603000000000000" pitchFamily="2" charset="-122"/>
            </a:endParaRPr>
          </a:p>
        </p:txBody>
      </p:sp>
      <p:sp>
        <p:nvSpPr>
          <p:cNvPr id="24" name="矩形 23"/>
          <p:cNvSpPr/>
          <p:nvPr/>
        </p:nvSpPr>
        <p:spPr>
          <a:xfrm>
            <a:off x="5519617" y="4693582"/>
            <a:ext cx="1164236" cy="309966"/>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站酷文艺体" panose="02000603000000000000" pitchFamily="2" charset="-122"/>
                <a:ea typeface="站酷文艺体" panose="02000603000000000000" pitchFamily="2" charset="-122"/>
              </a:rPr>
              <a:t>xiazaii</a:t>
            </a:r>
            <a:endParaRPr lang="zh-CN" altLang="en-US" dirty="0">
              <a:solidFill>
                <a:schemeClr val="bg1"/>
              </a:solidFill>
              <a:latin typeface="站酷文艺体" panose="02000603000000000000" pitchFamily="2" charset="-122"/>
              <a:ea typeface="站酷文艺体" panose="02000603000000000000" pitchFamily="2" charset="-122"/>
            </a:endParaRPr>
          </a:p>
        </p:txBody>
      </p:sp>
      <p:grpSp>
        <p:nvGrpSpPr>
          <p:cNvPr id="25" name="组合 24"/>
          <p:cNvGrpSpPr/>
          <p:nvPr/>
        </p:nvGrpSpPr>
        <p:grpSpPr>
          <a:xfrm>
            <a:off x="5716724" y="4464682"/>
            <a:ext cx="748390" cy="99099"/>
            <a:chOff x="732559" y="878030"/>
            <a:chExt cx="748390" cy="99099"/>
          </a:xfrm>
          <a:solidFill>
            <a:schemeClr val="bg1"/>
          </a:solidFill>
        </p:grpSpPr>
        <p:sp>
          <p:nvSpPr>
            <p:cNvPr id="26" name="椭圆 25"/>
            <p:cNvSpPr/>
            <p:nvPr/>
          </p:nvSpPr>
          <p:spPr>
            <a:xfrm>
              <a:off x="732559" y="878032"/>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椭圆 26"/>
            <p:cNvSpPr/>
            <p:nvPr/>
          </p:nvSpPr>
          <p:spPr>
            <a:xfrm>
              <a:off x="949118" y="878031"/>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1165677" y="878030"/>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椭圆 28"/>
            <p:cNvSpPr/>
            <p:nvPr/>
          </p:nvSpPr>
          <p:spPr>
            <a:xfrm>
              <a:off x="1382236" y="878416"/>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53" presetClass="entr" presetSubtype="16" fill="hold" grpId="0" nodeType="withEffect">
                                  <p:stCondLst>
                                    <p:cond delay="125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750"/>
                                        <p:tgtEl>
                                          <p:spTgt spid="23"/>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4"/>
                </p:tgtEl>
              </p:cMediaNode>
            </p:audio>
          </p:childTnLst>
        </p:cTn>
      </p:par>
    </p:tnLst>
    <p:bldLst>
      <p:bldP spid="20" grpId="0" animBg="1"/>
      <p:bldP spid="21" grpId="0" animBg="1"/>
      <p:bldP spid="22" grpId="0"/>
      <p:bldP spid="23" grpId="0"/>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标题 1"/>
          <p:cNvSpPr txBox="1"/>
          <p:nvPr/>
        </p:nvSpPr>
        <p:spPr>
          <a:xfrm>
            <a:off x="217826" y="167229"/>
            <a:ext cx="4227450" cy="5937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54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5400" b="1" dirty="0">
                <a:solidFill>
                  <a:srgbClr val="FFA31C"/>
                </a:solidFill>
                <a:latin typeface="站酷文艺体" panose="02000603000000000000" pitchFamily="2" charset="-122"/>
                <a:ea typeface="站酷文艺体" panose="02000603000000000000" pitchFamily="2" charset="-122"/>
              </a:rPr>
              <a:t> </a:t>
            </a:r>
            <a:r>
              <a:rPr lang="en-US" altLang="zh-CN" sz="5400" dirty="0">
                <a:solidFill>
                  <a:schemeClr val="tx1">
                    <a:lumMod val="65000"/>
                    <a:lumOff val="35000"/>
                  </a:schemeClr>
                </a:solidFill>
                <a:latin typeface="站酷文艺体" panose="02000603000000000000" pitchFamily="2" charset="-122"/>
                <a:ea typeface="站酷文艺体" panose="02000603000000000000" pitchFamily="2" charset="-122"/>
              </a:rPr>
              <a:t>proposal</a:t>
            </a:r>
            <a:endParaRPr lang="zh-CN" altLang="en-US" dirty="0">
              <a:solidFill>
                <a:schemeClr val="tx1">
                  <a:lumMod val="65000"/>
                  <a:lumOff val="35000"/>
                </a:schemeClr>
              </a:solidFill>
              <a:latin typeface="站酷文艺体" panose="02000603000000000000" pitchFamily="2" charset="-122"/>
              <a:ea typeface="站酷文艺体" panose="02000603000000000000" pitchFamily="2" charset="-122"/>
            </a:endParaRPr>
          </a:p>
        </p:txBody>
      </p:sp>
      <p:grpSp>
        <p:nvGrpSpPr>
          <p:cNvPr id="3" name="组合 2"/>
          <p:cNvGrpSpPr/>
          <p:nvPr/>
        </p:nvGrpSpPr>
        <p:grpSpPr>
          <a:xfrm>
            <a:off x="354873" y="811504"/>
            <a:ext cx="748390" cy="99099"/>
            <a:chOff x="732559" y="878030"/>
            <a:chExt cx="748390" cy="99099"/>
          </a:xfrm>
        </p:grpSpPr>
        <p:sp>
          <p:nvSpPr>
            <p:cNvPr id="4" name="椭圆 3"/>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564126" y="1731622"/>
            <a:ext cx="4118396" cy="1738938"/>
          </a:xfrm>
          <a:prstGeom prst="rect">
            <a:avLst/>
          </a:prstGeom>
        </p:spPr>
        <p:txBody>
          <a:bodyPr wrap="square">
            <a:spAutoFit/>
          </a:bodyPr>
          <a:lstStyle/>
          <a:p>
            <a:pPr algn="just">
              <a:lnSpc>
                <a:spcPct val="150000"/>
              </a:lnSpc>
              <a:spcAft>
                <a:spcPts val="600"/>
              </a:spcAft>
            </a:pPr>
            <a:r>
              <a:rPr lang="zh-CN" altLang="en-US" sz="2400" dirty="0">
                <a:solidFill>
                  <a:schemeClr val="tx2">
                    <a:lumMod val="40000"/>
                    <a:lumOff val="60000"/>
                  </a:schemeClr>
                </a:solidFill>
                <a:latin typeface="站酷文艺体" panose="02000603000000000000" pitchFamily="2" charset="-122"/>
                <a:ea typeface="站酷文艺体" panose="02000603000000000000" pitchFamily="2" charset="-122"/>
              </a:rPr>
              <a:t>添加标题内容</a:t>
            </a:r>
            <a:endParaRPr lang="en-US" altLang="zh-CN" sz="2400" dirty="0">
              <a:solidFill>
                <a:schemeClr val="tx2">
                  <a:lumMod val="40000"/>
                  <a:lumOff val="60000"/>
                </a:schemeClr>
              </a:solidFill>
              <a:latin typeface="站酷文艺体" panose="02000603000000000000" pitchFamily="2" charset="-122"/>
              <a:ea typeface="站酷文艺体" panose="02000603000000000000" pitchFamily="2" charset="-122"/>
            </a:endParaRPr>
          </a:p>
          <a:p>
            <a:pPr algn="just">
              <a:lnSpc>
                <a:spcPct val="150000"/>
              </a:lnSpc>
              <a:spcAft>
                <a:spcPts val="600"/>
              </a:spcAft>
            </a:pPr>
            <a:r>
              <a:rPr lang="zh-CN" altLang="en-US" sz="1100" dirty="0">
                <a:solidFill>
                  <a:schemeClr val="bg1">
                    <a:lumMod val="75000"/>
                  </a:schemeClr>
                </a:solidFill>
                <a:latin typeface="站酷文艺体" panose="02000603000000000000" pitchFamily="2" charset="-122"/>
                <a:ea typeface="站酷文艺体" panose="02000603000000000000" pitchFamily="2" charset="-122"/>
              </a:rPr>
              <a:t>为客户服务是我们存在的唯一理由，客户需求是我们发展的原动力。为客户服务是我们存在的唯一理由，客户需求是我们发展的原动力。为客户服务是我们存在的唯一理由，客户需求是我们发展的原动力。</a:t>
            </a:r>
            <a:endParaRPr lang="en-US" altLang="zh-CN" sz="1100" dirty="0">
              <a:solidFill>
                <a:schemeClr val="bg1">
                  <a:lumMod val="75000"/>
                </a:schemeClr>
              </a:solidFill>
              <a:latin typeface="站酷文艺体" panose="02000603000000000000" pitchFamily="2" charset="-122"/>
              <a:ea typeface="站酷文艺体" panose="02000603000000000000" pitchFamily="2" charset="-122"/>
            </a:endParaRPr>
          </a:p>
        </p:txBody>
      </p:sp>
      <p:grpSp>
        <p:nvGrpSpPr>
          <p:cNvPr id="37" name="组合 36"/>
          <p:cNvGrpSpPr/>
          <p:nvPr/>
        </p:nvGrpSpPr>
        <p:grpSpPr>
          <a:xfrm>
            <a:off x="5233030" y="1715580"/>
            <a:ext cx="6095710" cy="3899334"/>
            <a:chOff x="5297198" y="1892042"/>
            <a:chExt cx="6095710" cy="3899334"/>
          </a:xfrm>
        </p:grpSpPr>
        <p:sp>
          <p:nvSpPr>
            <p:cNvPr id="38" name="矩形 37"/>
            <p:cNvSpPr/>
            <p:nvPr/>
          </p:nvSpPr>
          <p:spPr>
            <a:xfrm>
              <a:off x="5615709" y="3084945"/>
              <a:ext cx="240146" cy="2281382"/>
            </a:xfrm>
            <a:prstGeom prst="rect">
              <a:avLst/>
            </a:prstGeom>
            <a:solidFill>
              <a:srgbClr val="ADB9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39" name="矩形 38"/>
            <p:cNvSpPr/>
            <p:nvPr/>
          </p:nvSpPr>
          <p:spPr>
            <a:xfrm>
              <a:off x="6659418" y="4100945"/>
              <a:ext cx="240146" cy="1265382"/>
            </a:xfrm>
            <a:prstGeom prst="rect">
              <a:avLst/>
            </a:prstGeom>
            <a:solidFill>
              <a:srgbClr val="ADB9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40" name="矩形 39"/>
            <p:cNvSpPr/>
            <p:nvPr/>
          </p:nvSpPr>
          <p:spPr>
            <a:xfrm>
              <a:off x="7703127" y="3537527"/>
              <a:ext cx="240146" cy="1828800"/>
            </a:xfrm>
            <a:prstGeom prst="rect">
              <a:avLst/>
            </a:prstGeom>
            <a:solidFill>
              <a:srgbClr val="ADB9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41" name="矩形 40"/>
            <p:cNvSpPr/>
            <p:nvPr/>
          </p:nvSpPr>
          <p:spPr>
            <a:xfrm>
              <a:off x="8746836" y="2964873"/>
              <a:ext cx="240146" cy="2401454"/>
            </a:xfrm>
            <a:prstGeom prst="rect">
              <a:avLst/>
            </a:prstGeom>
            <a:solidFill>
              <a:srgbClr val="ADB9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42" name="矩形 41"/>
            <p:cNvSpPr/>
            <p:nvPr/>
          </p:nvSpPr>
          <p:spPr>
            <a:xfrm>
              <a:off x="9790545" y="1892042"/>
              <a:ext cx="240146" cy="3474285"/>
            </a:xfrm>
            <a:prstGeom prst="rect">
              <a:avLst/>
            </a:prstGeom>
            <a:solidFill>
              <a:srgbClr val="ADB9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43" name="矩形 42"/>
            <p:cNvSpPr/>
            <p:nvPr/>
          </p:nvSpPr>
          <p:spPr>
            <a:xfrm>
              <a:off x="10834254" y="2630706"/>
              <a:ext cx="240146" cy="2735621"/>
            </a:xfrm>
            <a:prstGeom prst="rect">
              <a:avLst/>
            </a:prstGeom>
            <a:solidFill>
              <a:srgbClr val="ADB9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44" name="矩形 43"/>
            <p:cNvSpPr/>
            <p:nvPr/>
          </p:nvSpPr>
          <p:spPr>
            <a:xfrm>
              <a:off x="5297198" y="5422044"/>
              <a:ext cx="877163"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noProof="0" dirty="0">
                  <a:solidFill>
                    <a:schemeClr val="tx2">
                      <a:lumMod val="40000"/>
                      <a:lumOff val="60000"/>
                    </a:schemeClr>
                  </a:solidFill>
                  <a:latin typeface="站酷文艺体" panose="02000603000000000000" pitchFamily="2" charset="-122"/>
                  <a:ea typeface="站酷文艺体" panose="02000603000000000000" pitchFamily="2" charset="-122"/>
                </a:rPr>
                <a:t>关键字</a:t>
              </a:r>
              <a:endParaRPr kumimoji="0" lang="zh-CN" altLang="en-US" b="0" i="0" u="none" strike="noStrike" kern="0" cap="none" spc="0" normalizeH="0" baseline="0" noProof="0" dirty="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endParaRPr>
            </a:p>
          </p:txBody>
        </p:sp>
        <p:sp>
          <p:nvSpPr>
            <p:cNvPr id="45" name="矩形 44"/>
            <p:cNvSpPr/>
            <p:nvPr/>
          </p:nvSpPr>
          <p:spPr>
            <a:xfrm>
              <a:off x="6340909" y="5422044"/>
              <a:ext cx="877163" cy="369332"/>
            </a:xfrm>
            <a:prstGeom prst="rect">
              <a:avLst/>
            </a:prstGeom>
          </p:spPr>
          <p:txBody>
            <a:bodyPr wrap="none">
              <a:spAutoFit/>
            </a:bodyPr>
            <a:lstStyle/>
            <a:p>
              <a:pPr lvl="0" algn="ctr">
                <a:defRPr/>
              </a:pPr>
              <a:r>
                <a:rPr lang="zh-CN" altLang="en-US" kern="0" dirty="0">
                  <a:solidFill>
                    <a:schemeClr val="tx2">
                      <a:lumMod val="40000"/>
                      <a:lumOff val="60000"/>
                    </a:schemeClr>
                  </a:solidFill>
                  <a:latin typeface="站酷文艺体" panose="02000603000000000000" pitchFamily="2" charset="-122"/>
                  <a:ea typeface="站酷文艺体" panose="02000603000000000000" pitchFamily="2" charset="-122"/>
                </a:rPr>
                <a:t>关键字</a:t>
              </a:r>
            </a:p>
          </p:txBody>
        </p:sp>
        <p:sp>
          <p:nvSpPr>
            <p:cNvPr id="46" name="矩形 45"/>
            <p:cNvSpPr/>
            <p:nvPr/>
          </p:nvSpPr>
          <p:spPr>
            <a:xfrm>
              <a:off x="7384618" y="5422044"/>
              <a:ext cx="877163" cy="369332"/>
            </a:xfrm>
            <a:prstGeom prst="rect">
              <a:avLst/>
            </a:prstGeom>
          </p:spPr>
          <p:txBody>
            <a:bodyPr wrap="none">
              <a:spAutoFit/>
            </a:bodyPr>
            <a:lstStyle/>
            <a:p>
              <a:pPr lvl="0" algn="ctr">
                <a:defRPr/>
              </a:pPr>
              <a:r>
                <a:rPr lang="zh-CN" altLang="en-US" kern="0" dirty="0">
                  <a:solidFill>
                    <a:schemeClr val="tx2">
                      <a:lumMod val="40000"/>
                      <a:lumOff val="60000"/>
                    </a:schemeClr>
                  </a:solidFill>
                  <a:latin typeface="站酷文艺体" panose="02000603000000000000" pitchFamily="2" charset="-122"/>
                  <a:ea typeface="站酷文艺体" panose="02000603000000000000" pitchFamily="2" charset="-122"/>
                </a:rPr>
                <a:t>关键字</a:t>
              </a:r>
            </a:p>
          </p:txBody>
        </p:sp>
        <p:sp>
          <p:nvSpPr>
            <p:cNvPr id="47" name="矩形 46"/>
            <p:cNvSpPr/>
            <p:nvPr/>
          </p:nvSpPr>
          <p:spPr>
            <a:xfrm>
              <a:off x="8428327" y="5422044"/>
              <a:ext cx="877163" cy="369332"/>
            </a:xfrm>
            <a:prstGeom prst="rect">
              <a:avLst/>
            </a:prstGeom>
          </p:spPr>
          <p:txBody>
            <a:bodyPr wrap="none">
              <a:spAutoFit/>
            </a:bodyPr>
            <a:lstStyle/>
            <a:p>
              <a:pPr lvl="0" algn="ctr">
                <a:defRPr/>
              </a:pPr>
              <a:r>
                <a:rPr lang="zh-CN" altLang="en-US" kern="0" dirty="0">
                  <a:solidFill>
                    <a:schemeClr val="tx2">
                      <a:lumMod val="40000"/>
                      <a:lumOff val="60000"/>
                    </a:schemeClr>
                  </a:solidFill>
                  <a:latin typeface="站酷文艺体" panose="02000603000000000000" pitchFamily="2" charset="-122"/>
                  <a:ea typeface="站酷文艺体" panose="02000603000000000000" pitchFamily="2" charset="-122"/>
                </a:rPr>
                <a:t>关键字</a:t>
              </a:r>
            </a:p>
          </p:txBody>
        </p:sp>
        <p:sp>
          <p:nvSpPr>
            <p:cNvPr id="48" name="矩形 47"/>
            <p:cNvSpPr/>
            <p:nvPr/>
          </p:nvSpPr>
          <p:spPr>
            <a:xfrm>
              <a:off x="9472036" y="5422044"/>
              <a:ext cx="877163" cy="369332"/>
            </a:xfrm>
            <a:prstGeom prst="rect">
              <a:avLst/>
            </a:prstGeom>
          </p:spPr>
          <p:txBody>
            <a:bodyPr wrap="none">
              <a:spAutoFit/>
            </a:bodyPr>
            <a:lstStyle/>
            <a:p>
              <a:pPr lvl="0" algn="ctr">
                <a:defRPr/>
              </a:pPr>
              <a:r>
                <a:rPr lang="zh-CN" altLang="en-US" kern="0" dirty="0">
                  <a:solidFill>
                    <a:schemeClr val="tx2">
                      <a:lumMod val="40000"/>
                      <a:lumOff val="60000"/>
                    </a:schemeClr>
                  </a:solidFill>
                  <a:latin typeface="站酷文艺体" panose="02000603000000000000" pitchFamily="2" charset="-122"/>
                  <a:ea typeface="站酷文艺体" panose="02000603000000000000" pitchFamily="2" charset="-122"/>
                </a:rPr>
                <a:t>关键字</a:t>
              </a:r>
            </a:p>
          </p:txBody>
        </p:sp>
        <p:sp>
          <p:nvSpPr>
            <p:cNvPr id="49" name="矩形 48"/>
            <p:cNvSpPr/>
            <p:nvPr/>
          </p:nvSpPr>
          <p:spPr>
            <a:xfrm>
              <a:off x="10515745" y="5422044"/>
              <a:ext cx="877163" cy="369332"/>
            </a:xfrm>
            <a:prstGeom prst="rect">
              <a:avLst/>
            </a:prstGeom>
          </p:spPr>
          <p:txBody>
            <a:bodyPr wrap="none">
              <a:spAutoFit/>
            </a:bodyPr>
            <a:lstStyle/>
            <a:p>
              <a:pPr lvl="0" algn="ctr">
                <a:defRPr/>
              </a:pPr>
              <a:r>
                <a:rPr lang="zh-CN" altLang="en-US" kern="0" dirty="0">
                  <a:solidFill>
                    <a:schemeClr val="tx2">
                      <a:lumMod val="40000"/>
                      <a:lumOff val="60000"/>
                    </a:schemeClr>
                  </a:solidFill>
                  <a:latin typeface="站酷文艺体" panose="02000603000000000000" pitchFamily="2" charset="-122"/>
                  <a:ea typeface="站酷文艺体" panose="02000603000000000000" pitchFamily="2" charset="-122"/>
                </a:rPr>
                <a:t>关键字</a:t>
              </a:r>
            </a:p>
          </p:txBody>
        </p:sp>
      </p:grpSp>
      <p:grpSp>
        <p:nvGrpSpPr>
          <p:cNvPr id="50" name="组合 49"/>
          <p:cNvGrpSpPr/>
          <p:nvPr/>
        </p:nvGrpSpPr>
        <p:grpSpPr>
          <a:xfrm>
            <a:off x="2623324" y="3913719"/>
            <a:ext cx="1887748" cy="614405"/>
            <a:chOff x="2575198" y="3945803"/>
            <a:chExt cx="1887748" cy="614405"/>
          </a:xfrm>
        </p:grpSpPr>
        <p:grpSp>
          <p:nvGrpSpPr>
            <p:cNvPr id="51" name="组合 50"/>
            <p:cNvGrpSpPr/>
            <p:nvPr/>
          </p:nvGrpSpPr>
          <p:grpSpPr>
            <a:xfrm>
              <a:off x="2662946" y="3945803"/>
              <a:ext cx="1800000" cy="0"/>
              <a:chOff x="619125" y="3089708"/>
              <a:chExt cx="3600000" cy="0"/>
            </a:xfrm>
          </p:grpSpPr>
          <p:cxnSp>
            <p:nvCxnSpPr>
              <p:cNvPr id="54" name="直接连接符 53"/>
              <p:cNvCxnSpPr/>
              <p:nvPr/>
            </p:nvCxnSpPr>
            <p:spPr>
              <a:xfrm>
                <a:off x="619125" y="3089708"/>
                <a:ext cx="3600000" cy="0"/>
              </a:xfrm>
              <a:prstGeom prst="line">
                <a:avLst/>
              </a:prstGeom>
              <a:noFill/>
              <a:ln w="57150" cap="flat" cmpd="sng" algn="ctr">
                <a:solidFill>
                  <a:srgbClr val="46505A">
                    <a:lumMod val="20000"/>
                    <a:lumOff val="80000"/>
                  </a:srgbClr>
                </a:solidFill>
                <a:prstDash val="solid"/>
                <a:miter lim="800000"/>
              </a:ln>
              <a:effectLst/>
            </p:spPr>
          </p:cxnSp>
          <p:cxnSp>
            <p:nvCxnSpPr>
              <p:cNvPr id="55" name="直接连接符 54"/>
              <p:cNvCxnSpPr/>
              <p:nvPr/>
            </p:nvCxnSpPr>
            <p:spPr>
              <a:xfrm>
                <a:off x="619125" y="3089708"/>
                <a:ext cx="3060000" cy="0"/>
              </a:xfrm>
              <a:prstGeom prst="line">
                <a:avLst/>
              </a:prstGeom>
              <a:noFill/>
              <a:ln w="57150" cap="flat" cmpd="sng" algn="ctr">
                <a:solidFill>
                  <a:schemeClr val="tx2">
                    <a:lumMod val="40000"/>
                    <a:lumOff val="60000"/>
                  </a:schemeClr>
                </a:solidFill>
                <a:prstDash val="solid"/>
                <a:miter lim="800000"/>
              </a:ln>
              <a:effectLst/>
            </p:spPr>
          </p:cxnSp>
        </p:grpSp>
        <p:sp>
          <p:nvSpPr>
            <p:cNvPr id="52" name="矩形 51"/>
            <p:cNvSpPr/>
            <p:nvPr/>
          </p:nvSpPr>
          <p:spPr>
            <a:xfrm>
              <a:off x="2575198" y="3998516"/>
              <a:ext cx="723275" cy="56169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rPr>
                <a:t>85</a:t>
              </a:r>
              <a:r>
                <a:rPr kumimoji="0" lang="en-US" altLang="zh-CN" sz="1050" b="0" i="0" u="none" strike="noStrike" kern="0" cap="none" spc="0" normalizeH="0" baseline="0" noProof="0" dirty="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rPr>
                <a:t>%</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rPr>
                <a:t>业务增长</a:t>
              </a:r>
            </a:p>
          </p:txBody>
        </p:sp>
        <p:sp>
          <p:nvSpPr>
            <p:cNvPr id="53" name="Freeform 61"/>
            <p:cNvSpPr>
              <a:spLocks noEditPoints="1"/>
            </p:cNvSpPr>
            <p:nvPr/>
          </p:nvSpPr>
          <p:spPr bwMode="auto">
            <a:xfrm>
              <a:off x="3302834" y="4121143"/>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ADB9C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endParaRPr>
            </a:p>
          </p:txBody>
        </p:sp>
      </p:grpSp>
      <p:grpSp>
        <p:nvGrpSpPr>
          <p:cNvPr id="56" name="组合 55"/>
          <p:cNvGrpSpPr/>
          <p:nvPr/>
        </p:nvGrpSpPr>
        <p:grpSpPr>
          <a:xfrm>
            <a:off x="564126" y="3913719"/>
            <a:ext cx="1903125" cy="614405"/>
            <a:chOff x="516000" y="3945803"/>
            <a:chExt cx="1903125" cy="614405"/>
          </a:xfrm>
        </p:grpSpPr>
        <p:grpSp>
          <p:nvGrpSpPr>
            <p:cNvPr id="57" name="组合 56"/>
            <p:cNvGrpSpPr/>
            <p:nvPr/>
          </p:nvGrpSpPr>
          <p:grpSpPr>
            <a:xfrm>
              <a:off x="619125" y="3945803"/>
              <a:ext cx="1800000" cy="0"/>
              <a:chOff x="619125" y="3089708"/>
              <a:chExt cx="3600000" cy="0"/>
            </a:xfrm>
          </p:grpSpPr>
          <p:cxnSp>
            <p:nvCxnSpPr>
              <p:cNvPr id="60" name="直接连接符 59"/>
              <p:cNvCxnSpPr/>
              <p:nvPr/>
            </p:nvCxnSpPr>
            <p:spPr>
              <a:xfrm>
                <a:off x="619125" y="3089708"/>
                <a:ext cx="3600000" cy="0"/>
              </a:xfrm>
              <a:prstGeom prst="line">
                <a:avLst/>
              </a:prstGeom>
              <a:noFill/>
              <a:ln w="57150" cap="flat" cmpd="sng" algn="ctr">
                <a:solidFill>
                  <a:srgbClr val="46505A">
                    <a:lumMod val="20000"/>
                    <a:lumOff val="80000"/>
                  </a:srgbClr>
                </a:solidFill>
                <a:prstDash val="solid"/>
                <a:miter lim="800000"/>
              </a:ln>
              <a:effectLst/>
            </p:spPr>
          </p:cxnSp>
          <p:cxnSp>
            <p:nvCxnSpPr>
              <p:cNvPr id="61" name="直接连接符 60"/>
              <p:cNvCxnSpPr/>
              <p:nvPr/>
            </p:nvCxnSpPr>
            <p:spPr>
              <a:xfrm>
                <a:off x="619125" y="3089708"/>
                <a:ext cx="2340000" cy="0"/>
              </a:xfrm>
              <a:prstGeom prst="line">
                <a:avLst/>
              </a:prstGeom>
              <a:noFill/>
              <a:ln w="57150" cap="flat" cmpd="sng" algn="ctr">
                <a:solidFill>
                  <a:schemeClr val="tx2">
                    <a:lumMod val="40000"/>
                    <a:lumOff val="60000"/>
                  </a:schemeClr>
                </a:solidFill>
                <a:prstDash val="solid"/>
                <a:miter lim="800000"/>
              </a:ln>
              <a:effectLst/>
            </p:spPr>
          </p:cxnSp>
        </p:grpSp>
        <p:sp>
          <p:nvSpPr>
            <p:cNvPr id="58" name="矩形 57"/>
            <p:cNvSpPr/>
            <p:nvPr/>
          </p:nvSpPr>
          <p:spPr>
            <a:xfrm>
              <a:off x="516000" y="3998516"/>
              <a:ext cx="723275" cy="56169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rPr>
                <a:t>65</a:t>
              </a:r>
              <a:r>
                <a:rPr kumimoji="0" lang="en-US" altLang="zh-CN" sz="1050" b="0" i="0" u="none" strike="noStrike" kern="0" cap="none" spc="0" normalizeH="0" baseline="0" noProof="0" dirty="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rPr>
                <a:t>%</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rPr>
                <a:t>业务增长</a:t>
              </a:r>
            </a:p>
          </p:txBody>
        </p:sp>
        <p:sp>
          <p:nvSpPr>
            <p:cNvPr id="59" name="Freeform 84"/>
            <p:cNvSpPr>
              <a:spLocks noEditPoints="1"/>
            </p:cNvSpPr>
            <p:nvPr/>
          </p:nvSpPr>
          <p:spPr bwMode="auto">
            <a:xfrm>
              <a:off x="1204125" y="4124462"/>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ADB9C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2">
                    <a:lumMod val="40000"/>
                    <a:lumOff val="60000"/>
                  </a:schemeClr>
                </a:solidFill>
                <a:effectLst/>
                <a:uLnTx/>
                <a:uFillTx/>
                <a:latin typeface="站酷文艺体" panose="02000603000000000000" pitchFamily="2" charset="-122"/>
                <a:ea typeface="站酷文艺体" panose="02000603000000000000" pitchFamily="2" charset="-122"/>
              </a:endParaRPr>
            </a:p>
          </p:txBody>
        </p:sp>
      </p:grpSp>
      <p:grpSp>
        <p:nvGrpSpPr>
          <p:cNvPr id="62" name="组合 61"/>
          <p:cNvGrpSpPr/>
          <p:nvPr/>
        </p:nvGrpSpPr>
        <p:grpSpPr>
          <a:xfrm>
            <a:off x="8858018" y="1715580"/>
            <a:ext cx="772786" cy="523220"/>
            <a:chOff x="8922186" y="1892042"/>
            <a:chExt cx="772786" cy="523220"/>
          </a:xfrm>
        </p:grpSpPr>
        <p:sp>
          <p:nvSpPr>
            <p:cNvPr id="63" name="矩形 62"/>
            <p:cNvSpPr/>
            <p:nvPr/>
          </p:nvSpPr>
          <p:spPr>
            <a:xfrm>
              <a:off x="8922186" y="1892042"/>
              <a:ext cx="697627" cy="523220"/>
            </a:xfrm>
            <a:prstGeom prst="rect">
              <a:avLst/>
            </a:prstGeom>
            <a:solidFill>
              <a:srgbClr val="ADB9CA"/>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0" u="none" strike="noStrike" kern="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rPr>
                <a:t>85</a:t>
              </a:r>
              <a:r>
                <a:rPr kumimoji="0" lang="en-US" altLang="zh-CN" sz="1000" i="0" u="none" strike="noStrike" kern="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rPr>
                <a:t>%</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i="0" u="none" strike="noStrike" kern="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rPr>
                <a:t>业务增长</a:t>
              </a:r>
            </a:p>
          </p:txBody>
        </p:sp>
        <p:sp>
          <p:nvSpPr>
            <p:cNvPr id="64" name="等腰三角形 63"/>
            <p:cNvSpPr/>
            <p:nvPr/>
          </p:nvSpPr>
          <p:spPr>
            <a:xfrm rot="5400000">
              <a:off x="9610725" y="2114649"/>
              <a:ext cx="90488" cy="78007"/>
            </a:xfrm>
            <a:prstGeom prst="triangle">
              <a:avLst/>
            </a:prstGeom>
            <a:solidFill>
              <a:srgbClr val="A8CDB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endParaRPr>
            </a:p>
          </p:txBody>
        </p:sp>
      </p:grpSp>
      <p:sp>
        <p:nvSpPr>
          <p:cNvPr id="65" name="矩形 64"/>
          <p:cNvSpPr/>
          <p:nvPr/>
        </p:nvSpPr>
        <p:spPr>
          <a:xfrm>
            <a:off x="572148" y="4466798"/>
            <a:ext cx="4118396" cy="1231106"/>
          </a:xfrm>
          <a:prstGeom prst="rect">
            <a:avLst/>
          </a:prstGeom>
        </p:spPr>
        <p:txBody>
          <a:bodyPr wrap="square">
            <a:spAutoFit/>
          </a:bodyPr>
          <a:lstStyle/>
          <a:p>
            <a:pPr algn="just">
              <a:lnSpc>
                <a:spcPct val="150000"/>
              </a:lnSpc>
              <a:spcAft>
                <a:spcPts val="600"/>
              </a:spcAft>
            </a:pPr>
            <a:r>
              <a:rPr lang="zh-CN" altLang="en-US" sz="2400" dirty="0">
                <a:solidFill>
                  <a:schemeClr val="tx2">
                    <a:lumMod val="40000"/>
                    <a:lumOff val="60000"/>
                  </a:schemeClr>
                </a:solidFill>
                <a:latin typeface="站酷文艺体" panose="02000603000000000000" pitchFamily="2" charset="-122"/>
                <a:ea typeface="站酷文艺体" panose="02000603000000000000" pitchFamily="2" charset="-122"/>
              </a:rPr>
              <a:t>关键字</a:t>
            </a:r>
            <a:endParaRPr lang="en-US" altLang="zh-CN" sz="2400" dirty="0">
              <a:solidFill>
                <a:schemeClr val="tx2">
                  <a:lumMod val="40000"/>
                  <a:lumOff val="60000"/>
                </a:schemeClr>
              </a:solidFill>
              <a:latin typeface="站酷文艺体" panose="02000603000000000000" pitchFamily="2" charset="-122"/>
              <a:ea typeface="站酷文艺体" panose="02000603000000000000" pitchFamily="2" charset="-122"/>
            </a:endParaRPr>
          </a:p>
          <a:p>
            <a:pPr algn="just">
              <a:lnSpc>
                <a:spcPct val="150000"/>
              </a:lnSpc>
              <a:spcAft>
                <a:spcPts val="600"/>
              </a:spcAft>
            </a:pPr>
            <a:r>
              <a:rPr lang="zh-CN" altLang="en-US" sz="1100" dirty="0">
                <a:solidFill>
                  <a:schemeClr val="bg1">
                    <a:lumMod val="75000"/>
                  </a:schemeClr>
                </a:solidFill>
                <a:latin typeface="站酷文艺体" panose="02000603000000000000" pitchFamily="2" charset="-122"/>
                <a:ea typeface="站酷文艺体" panose="02000603000000000000" pitchFamily="2" charset="-122"/>
              </a:rPr>
              <a:t>为客户服务是我们存，客户需求是我们发展的原动力。为客户服务是我们存在的唯一理由，客户需求是我们发展的原动力。</a:t>
            </a:r>
            <a:endParaRPr lang="en-US" altLang="zh-CN" sz="1100" dirty="0">
              <a:solidFill>
                <a:schemeClr val="bg1">
                  <a:lumMod val="75000"/>
                </a:schemeClr>
              </a:solidFill>
              <a:latin typeface="站酷文艺体" panose="02000603000000000000" pitchFamily="2" charset="-122"/>
              <a:ea typeface="站酷文艺体" panose="02000603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900" decel="100000" fill="hold"/>
                                        <p:tgtEl>
                                          <p:spTgt spid="5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23" fill="hold">
                            <p:stCondLst>
                              <p:cond delay="2500"/>
                            </p:stCondLst>
                            <p:childTnLst>
                              <p:par>
                                <p:cTn id="24" presetID="37"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900" decel="100000" fill="hold"/>
                                        <p:tgtEl>
                                          <p:spTgt spid="3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8"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0-#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48" name="标题 1"/>
          <p:cNvSpPr txBox="1"/>
          <p:nvPr/>
        </p:nvSpPr>
        <p:spPr>
          <a:xfrm>
            <a:off x="217826" y="167229"/>
            <a:ext cx="4227450" cy="5937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54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5400" b="1" dirty="0">
                <a:solidFill>
                  <a:srgbClr val="FFA31C"/>
                </a:solidFill>
                <a:latin typeface="站酷文艺体" panose="02000603000000000000" pitchFamily="2" charset="-122"/>
                <a:ea typeface="站酷文艺体" panose="02000603000000000000" pitchFamily="2" charset="-122"/>
              </a:rPr>
              <a:t> </a:t>
            </a:r>
            <a:r>
              <a:rPr lang="en-US" altLang="zh-CN" sz="5400" dirty="0">
                <a:solidFill>
                  <a:schemeClr val="tx1">
                    <a:lumMod val="65000"/>
                    <a:lumOff val="35000"/>
                  </a:schemeClr>
                </a:solidFill>
                <a:latin typeface="站酷文艺体" panose="02000603000000000000" pitchFamily="2" charset="-122"/>
                <a:ea typeface="站酷文艺体" panose="02000603000000000000" pitchFamily="2" charset="-122"/>
              </a:rPr>
              <a:t>proposal</a:t>
            </a:r>
            <a:endParaRPr lang="zh-CN" altLang="en-US" dirty="0">
              <a:solidFill>
                <a:schemeClr val="tx1">
                  <a:lumMod val="65000"/>
                  <a:lumOff val="35000"/>
                </a:schemeClr>
              </a:solidFill>
              <a:latin typeface="站酷文艺体" panose="02000603000000000000" pitchFamily="2" charset="-122"/>
              <a:ea typeface="站酷文艺体" panose="02000603000000000000" pitchFamily="2" charset="-122"/>
            </a:endParaRPr>
          </a:p>
        </p:txBody>
      </p:sp>
      <p:grpSp>
        <p:nvGrpSpPr>
          <p:cNvPr id="49" name="组合 48"/>
          <p:cNvGrpSpPr/>
          <p:nvPr/>
        </p:nvGrpSpPr>
        <p:grpSpPr>
          <a:xfrm>
            <a:off x="354873" y="811504"/>
            <a:ext cx="748390" cy="99099"/>
            <a:chOff x="732559" y="878030"/>
            <a:chExt cx="748390" cy="99099"/>
          </a:xfrm>
        </p:grpSpPr>
        <p:sp>
          <p:nvSpPr>
            <p:cNvPr id="50" name="椭圆 49"/>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53"/>
          <p:cNvSpPr/>
          <p:nvPr/>
        </p:nvSpPr>
        <p:spPr>
          <a:xfrm>
            <a:off x="6081486" y="0"/>
            <a:ext cx="6110514" cy="3429000"/>
          </a:xfrm>
          <a:prstGeom prst="rect">
            <a:avLst/>
          </a:prstGeom>
          <a:blipFill dpi="0" rotWithShape="1">
            <a:blip r:embed="rId3"/>
            <a:srcRect/>
            <a:stretch>
              <a:fillRect l="-15000" r="-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081486" y="3429000"/>
            <a:ext cx="3055257" cy="3429000"/>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56" name="矩形 55"/>
          <p:cNvSpPr/>
          <p:nvPr/>
        </p:nvSpPr>
        <p:spPr>
          <a:xfrm>
            <a:off x="9136743" y="3429000"/>
            <a:ext cx="3055257" cy="3429000"/>
          </a:xfrm>
          <a:prstGeom prst="rect">
            <a:avLst/>
          </a:prstGeom>
          <a:blipFill dpi="0" rotWithShape="1">
            <a:blip r:embed="rId4"/>
            <a:srcRect/>
            <a:stretch>
              <a:fillRect l="-79000" r="-8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57" name="文本框 56"/>
          <p:cNvSpPr txBox="1"/>
          <p:nvPr/>
        </p:nvSpPr>
        <p:spPr>
          <a:xfrm>
            <a:off x="596648" y="3892096"/>
            <a:ext cx="3057247" cy="584775"/>
          </a:xfrm>
          <a:prstGeom prst="rect">
            <a:avLst/>
          </a:prstGeom>
          <a:noFill/>
        </p:spPr>
        <p:txBody>
          <a:bodyPr wrap="none" rtlCol="0">
            <a:spAutoFit/>
          </a:bodyPr>
          <a:lstStyle/>
          <a:p>
            <a:r>
              <a:rPr lang="zh-CN" altLang="en-US" sz="3200" dirty="0">
                <a:solidFill>
                  <a:schemeClr val="tx2">
                    <a:lumMod val="40000"/>
                    <a:lumOff val="60000"/>
                  </a:schemeClr>
                </a:solidFill>
                <a:latin typeface="站酷文艺体" panose="02000603000000000000" pitchFamily="2" charset="-122"/>
                <a:ea typeface="站酷文艺体" panose="02000603000000000000" pitchFamily="2" charset="-122"/>
              </a:rPr>
              <a:t>我们的经典展示</a:t>
            </a:r>
          </a:p>
        </p:txBody>
      </p:sp>
      <p:grpSp>
        <p:nvGrpSpPr>
          <p:cNvPr id="58" name="组合 57"/>
          <p:cNvGrpSpPr/>
          <p:nvPr/>
        </p:nvGrpSpPr>
        <p:grpSpPr>
          <a:xfrm>
            <a:off x="8904514" y="3196771"/>
            <a:ext cx="464457" cy="464457"/>
            <a:chOff x="4401730" y="519612"/>
            <a:chExt cx="464457" cy="464457"/>
          </a:xfrm>
        </p:grpSpPr>
        <p:sp>
          <p:nvSpPr>
            <p:cNvPr id="59" name="椭圆 58"/>
            <p:cNvSpPr/>
            <p:nvPr/>
          </p:nvSpPr>
          <p:spPr>
            <a:xfrm>
              <a:off x="4401730" y="519612"/>
              <a:ext cx="464457" cy="464457"/>
            </a:xfrm>
            <a:prstGeom prst="ellipse">
              <a:avLst/>
            </a:prstGeom>
            <a:solidFill>
              <a:srgbClr val="ADB9C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cxnSp>
          <p:nvCxnSpPr>
            <p:cNvPr id="60" name="直接连接符 59"/>
            <p:cNvCxnSpPr/>
            <p:nvPr/>
          </p:nvCxnSpPr>
          <p:spPr>
            <a:xfrm>
              <a:off x="4633958" y="641350"/>
              <a:ext cx="0" cy="2209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5400000">
              <a:off x="4633958" y="641350"/>
              <a:ext cx="0" cy="2209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矩形 61"/>
          <p:cNvSpPr/>
          <p:nvPr/>
        </p:nvSpPr>
        <p:spPr>
          <a:xfrm>
            <a:off x="658878" y="4476871"/>
            <a:ext cx="4637022" cy="1546577"/>
          </a:xfrm>
          <a:prstGeom prst="rect">
            <a:avLst/>
          </a:prstGeom>
        </p:spPr>
        <p:txBody>
          <a:bodyPr wrap="square">
            <a:spAutoFit/>
          </a:bodyPr>
          <a:lstStyle/>
          <a:p>
            <a:pPr>
              <a:lnSpc>
                <a:spcPct val="150000"/>
              </a:lnSpc>
            </a:pPr>
            <a:r>
              <a:rPr lang="zh-CN" altLang="en-US" sz="900" dirty="0">
                <a:solidFill>
                  <a:schemeClr val="bg1">
                    <a:lumMod val="65000"/>
                  </a:schemeClr>
                </a:solidFill>
                <a:latin typeface="站酷文艺体" panose="02000603000000000000" pitchFamily="2" charset="-122"/>
                <a:ea typeface="站酷文艺体" panose="02000603000000000000" pitchFamily="2" charset="-122"/>
              </a:rPr>
              <a:t>您的内容通过复制您的文本后，在此框中选择粘贴，并选择只保留文字。您的内容打在这里。您的内容打在这里，或者通过复制您的文本后，在此框中选择粘贴，并选择只保留文字。您的内容打在这里。</a:t>
            </a:r>
          </a:p>
          <a:p>
            <a:pPr>
              <a:lnSpc>
                <a:spcPct val="150000"/>
              </a:lnSpc>
            </a:pPr>
            <a:endParaRPr lang="en-US" altLang="zh-CN" sz="900" dirty="0">
              <a:solidFill>
                <a:schemeClr val="bg1">
                  <a:lumMod val="65000"/>
                </a:schemeClr>
              </a:solidFill>
              <a:latin typeface="站酷文艺体" panose="02000603000000000000" pitchFamily="2" charset="-122"/>
              <a:ea typeface="站酷文艺体" panose="02000603000000000000" pitchFamily="2" charset="-122"/>
            </a:endParaRPr>
          </a:p>
          <a:p>
            <a:pPr>
              <a:lnSpc>
                <a:spcPct val="150000"/>
              </a:lnSpc>
            </a:pPr>
            <a:r>
              <a:rPr lang="zh-CN" altLang="en-US" sz="900" dirty="0">
                <a:solidFill>
                  <a:schemeClr val="bg1">
                    <a:lumMod val="65000"/>
                  </a:schemeClr>
                </a:solidFill>
                <a:latin typeface="站酷文艺体" panose="02000603000000000000" pitchFamily="2" charset="-122"/>
                <a:ea typeface="站酷文艺体" panose="02000603000000000000" pitchFamily="2" charset="-122"/>
              </a:rPr>
              <a:t>或者通过复制您的文本后，在此框中选择粘贴，并或者通过复制您的文本后，在此框中选择粘贴，并选择只保留文字。您的内容打保留文字。您的内容打在这里。</a:t>
            </a:r>
          </a:p>
          <a:p>
            <a:pPr>
              <a:lnSpc>
                <a:spcPct val="150000"/>
              </a:lnSpc>
            </a:pPr>
            <a:endParaRPr lang="zh-CN" altLang="en-US" sz="9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63" name="文本框 62"/>
          <p:cNvSpPr txBox="1"/>
          <p:nvPr/>
        </p:nvSpPr>
        <p:spPr>
          <a:xfrm>
            <a:off x="596648" y="3058037"/>
            <a:ext cx="4200189" cy="584775"/>
          </a:xfrm>
          <a:prstGeom prst="rect">
            <a:avLst/>
          </a:prstGeom>
          <a:noFill/>
        </p:spPr>
        <p:txBody>
          <a:bodyPr wrap="none" rtlCol="0">
            <a:spAutoFit/>
          </a:bodyPr>
          <a:lstStyle/>
          <a:p>
            <a:r>
              <a:rPr lang="en-US" altLang="zh-CN" sz="3200" dirty="0">
                <a:solidFill>
                  <a:schemeClr val="tx2">
                    <a:lumMod val="40000"/>
                    <a:lumOff val="60000"/>
                  </a:schemeClr>
                </a:solidFill>
                <a:latin typeface="站酷文艺体" panose="02000603000000000000" pitchFamily="2" charset="-122"/>
                <a:ea typeface="站酷文艺体" panose="02000603000000000000" pitchFamily="2" charset="-122"/>
              </a:rPr>
              <a:t>DEADLINE PROJECTS</a:t>
            </a:r>
            <a:endParaRPr lang="zh-CN" altLang="en-US" sz="3200" dirty="0">
              <a:solidFill>
                <a:schemeClr val="tx2">
                  <a:lumMod val="40000"/>
                  <a:lumOff val="60000"/>
                </a:schemeClr>
              </a:solidFill>
              <a:latin typeface="站酷文艺体" panose="02000603000000000000" pitchFamily="2" charset="-122"/>
              <a:ea typeface="站酷文艺体" panose="02000603000000000000" pitchFamily="2" charset="-122"/>
            </a:endParaRPr>
          </a:p>
        </p:txBody>
      </p:sp>
      <p:grpSp>
        <p:nvGrpSpPr>
          <p:cNvPr id="64" name="组合 63"/>
          <p:cNvGrpSpPr/>
          <p:nvPr/>
        </p:nvGrpSpPr>
        <p:grpSpPr>
          <a:xfrm>
            <a:off x="537858" y="1770273"/>
            <a:ext cx="3989967" cy="1446550"/>
            <a:chOff x="4406901" y="516608"/>
            <a:chExt cx="3989967" cy="1446550"/>
          </a:xfrm>
        </p:grpSpPr>
        <p:sp>
          <p:nvSpPr>
            <p:cNvPr id="65" name="矩形 64"/>
            <p:cNvSpPr/>
            <p:nvPr/>
          </p:nvSpPr>
          <p:spPr>
            <a:xfrm>
              <a:off x="4406901" y="516608"/>
              <a:ext cx="2207656" cy="1446550"/>
            </a:xfrm>
            <a:prstGeom prst="rect">
              <a:avLst/>
            </a:prstGeom>
          </p:spPr>
          <p:txBody>
            <a:bodyPr wrap="none">
              <a:spAutoFit/>
            </a:bodyPr>
            <a:lstStyle/>
            <a:p>
              <a:r>
                <a:rPr lang="en-US" altLang="zh-CN" sz="8800" dirty="0">
                  <a:solidFill>
                    <a:schemeClr val="tx2">
                      <a:lumMod val="40000"/>
                      <a:lumOff val="60000"/>
                    </a:schemeClr>
                  </a:solidFill>
                  <a:latin typeface="站酷文艺体" panose="02000603000000000000" pitchFamily="2" charset="-122"/>
                  <a:ea typeface="站酷文艺体" panose="02000603000000000000" pitchFamily="2" charset="-122"/>
                </a:rPr>
                <a:t>145</a:t>
              </a:r>
              <a:endParaRPr lang="zh-CN" altLang="en-US" sz="8800" dirty="0">
                <a:solidFill>
                  <a:schemeClr val="tx2">
                    <a:lumMod val="40000"/>
                    <a:lumOff val="60000"/>
                  </a:schemeClr>
                </a:solidFill>
                <a:latin typeface="站酷文艺体" panose="02000603000000000000" pitchFamily="2" charset="-122"/>
                <a:ea typeface="站酷文艺体" panose="02000603000000000000" pitchFamily="2" charset="-122"/>
              </a:endParaRPr>
            </a:p>
          </p:txBody>
        </p:sp>
        <p:sp>
          <p:nvSpPr>
            <p:cNvPr id="66" name="圆角矩形 65"/>
            <p:cNvSpPr/>
            <p:nvPr/>
          </p:nvSpPr>
          <p:spPr>
            <a:xfrm>
              <a:off x="6747688" y="1210855"/>
              <a:ext cx="1649180" cy="438096"/>
            </a:xfrm>
            <a:prstGeom prst="roundRect">
              <a:avLst>
                <a:gd name="adj" fmla="val 50000"/>
              </a:avLst>
            </a:prstGeom>
            <a:solidFill>
              <a:srgbClr val="ADB9C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站酷文艺体" panose="02000603000000000000" pitchFamily="2" charset="-122"/>
                  <a:ea typeface="站酷文艺体" panose="02000603000000000000" pitchFamily="2" charset="-122"/>
                </a:rPr>
                <a:t>8</a:t>
              </a:r>
              <a:r>
                <a:rPr lang="zh-CN" altLang="en-US" sz="2000" dirty="0">
                  <a:solidFill>
                    <a:schemeClr val="bg1"/>
                  </a:solidFill>
                  <a:latin typeface="站酷文艺体" panose="02000603000000000000" pitchFamily="2" charset="-122"/>
                  <a:ea typeface="站酷文艺体" panose="02000603000000000000" pitchFamily="2" charset="-122"/>
                </a:rPr>
                <a:t>月份</a:t>
              </a:r>
            </a:p>
          </p:txBody>
        </p:sp>
      </p:grpSp>
      <p:sp>
        <p:nvSpPr>
          <p:cNvPr id="67" name="矩形 66"/>
          <p:cNvSpPr/>
          <p:nvPr/>
        </p:nvSpPr>
        <p:spPr>
          <a:xfrm>
            <a:off x="6432939" y="4112568"/>
            <a:ext cx="2587689" cy="1426096"/>
          </a:xfrm>
          <a:prstGeom prst="rect">
            <a:avLst/>
          </a:prstGeom>
        </p:spPr>
        <p:txBody>
          <a:bodyPr wrap="square">
            <a:spAutoFit/>
          </a:bodyPr>
          <a:lstStyle/>
          <a:p>
            <a:pPr marL="0" lvl="1"/>
            <a:r>
              <a:rPr lang="zh-CN" altLang="en-US" sz="2665" dirty="0">
                <a:solidFill>
                  <a:schemeClr val="bg1"/>
                </a:solidFill>
                <a:latin typeface="站酷文艺体" panose="02000603000000000000" pitchFamily="2" charset="-122"/>
                <a:ea typeface="站酷文艺体" panose="02000603000000000000" pitchFamily="2" charset="-122"/>
              </a:rPr>
              <a:t>关键字</a:t>
            </a:r>
          </a:p>
          <a:p>
            <a:pPr>
              <a:lnSpc>
                <a:spcPct val="150000"/>
              </a:lnSpc>
              <a:spcAft>
                <a:spcPts val="600"/>
              </a:spcAft>
            </a:pPr>
            <a:r>
              <a:rPr lang="zh-CN" altLang="en-US" sz="1000" dirty="0">
                <a:solidFill>
                  <a:schemeClr val="bg1"/>
                </a:solidFill>
                <a:latin typeface="站酷文艺体" panose="02000603000000000000" pitchFamily="2" charset="-122"/>
                <a:ea typeface="站酷文艺体" panose="02000603000000000000" pitchFamily="2" charset="-122"/>
              </a:rPr>
              <a:t>为客户服务是我们存在的唯一理由，客户需求是我们为客户创造长期价值进而成就客户为客户服务是我们存在的唯一理由，快速响应客户需求，持续为客户。</a:t>
            </a:r>
            <a:endParaRPr lang="en-US" altLang="zh-CN" sz="1000" dirty="0">
              <a:solidFill>
                <a:schemeClr val="bg1"/>
              </a:solidFill>
              <a:latin typeface="站酷文艺体" panose="02000603000000000000" pitchFamily="2" charset="-122"/>
              <a:ea typeface="站酷文艺体" panose="02000603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strVal val="(6*min(max(#ppt_w*#ppt_h,.3),1)-7.4)/-.7*#ppt_w"/>
                                              </p:val>
                                            </p:tav>
                                            <p:tav tm="100000">
                                              <p:val>
                                                <p:strVal val="#ppt_w"/>
                                              </p:val>
                                            </p:tav>
                                          </p:tavLst>
                                        </p:anim>
                                        <p:anim calcmode="lin" valueType="num">
                                          <p:cBhvr>
                                            <p:cTn id="8" dur="500" fill="hold"/>
                                            <p:tgtEl>
                                              <p:spTgt spid="58"/>
                                            </p:tgtEl>
                                            <p:attrNameLst>
                                              <p:attrName>ppt_h</p:attrName>
                                            </p:attrNameLst>
                                          </p:cBhvr>
                                          <p:tavLst>
                                            <p:tav tm="0">
                                              <p:val>
                                                <p:strVal val="(6*min(max(#ppt_w*#ppt_h,.3),1)-7.4)/-.7*#ppt_h"/>
                                              </p:val>
                                            </p:tav>
                                            <p:tav tm="100000">
                                              <p:val>
                                                <p:strVal val="#ppt_h"/>
                                              </p:val>
                                            </p:tav>
                                          </p:tavLst>
                                        </p:anim>
                                        <p:anim calcmode="lin" valueType="num">
                                          <p:cBhvr>
                                            <p:cTn id="9" dur="500" fill="hold"/>
                                            <p:tgtEl>
                                              <p:spTgt spid="58"/>
                                            </p:tgtEl>
                                            <p:attrNameLst>
                                              <p:attrName>ppt_x</p:attrName>
                                            </p:attrNameLst>
                                          </p:cBhvr>
                                          <p:tavLst>
                                            <p:tav tm="0">
                                              <p:val>
                                                <p:fltVal val="0.5"/>
                                              </p:val>
                                            </p:tav>
                                            <p:tav tm="100000">
                                              <p:val>
                                                <p:strVal val="#ppt_x"/>
                                              </p:val>
                                            </p:tav>
                                          </p:tavLst>
                                        </p:anim>
                                        <p:anim calcmode="lin" valueType="num">
                                          <p:cBhvr>
                                            <p:cTn id="1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1" fill="hold" grpId="0" nodeType="afterEffect" p14:presetBounceEnd="50000">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14:bounceEnd="50000">
                                          <p:cBhvr additive="base">
                                            <p:cTn id="14" dur="10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15" dur="1000" fill="hold"/>
                                            <p:tgtEl>
                                              <p:spTgt spid="54"/>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14:presetBounceEnd="50000">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14:bounceEnd="50000">
                                          <p:cBhvr additive="base">
                                            <p:cTn id="19" dur="1000" fill="hold"/>
                                            <p:tgtEl>
                                              <p:spTgt spid="56"/>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5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14:presetBounceEnd="50000">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14:bounceEnd="50000">
                                          <p:cBhvr additive="base">
                                            <p:cTn id="24" dur="1000" fill="hold"/>
                                            <p:tgtEl>
                                              <p:spTgt spid="55"/>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55"/>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 presetClass="entr" presetSubtype="4" fill="hold" grpId="0" nodeType="afterEffect" p14:presetBounceEnd="50000">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14:bounceEnd="50000">
                                          <p:cBhvr additive="base">
                                            <p:cTn id="35" dur="1000" fill="hold"/>
                                            <p:tgtEl>
                                              <p:spTgt spid="62"/>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62"/>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 presetClass="entr" presetSubtype="2" fill="hold" nodeType="afterEffect" p14:presetBounceEnd="50000">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14:bounceEnd="50000">
                                          <p:cBhvr additive="base">
                                            <p:cTn id="40"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41" dur="1000" fill="hold"/>
                                            <p:tgtEl>
                                              <p:spTgt spid="64"/>
                                            </p:tgtEl>
                                            <p:attrNameLst>
                                              <p:attrName>ppt_y</p:attrName>
                                            </p:attrNameLst>
                                          </p:cBhvr>
                                          <p:tavLst>
                                            <p:tav tm="0">
                                              <p:val>
                                                <p:strVal val="#ppt_y"/>
                                              </p:val>
                                            </p:tav>
                                            <p:tav tm="100000">
                                              <p:val>
                                                <p:strVal val="#ppt_y"/>
                                              </p:val>
                                            </p:tav>
                                          </p:tavLst>
                                        </p:anim>
                                      </p:childTnLst>
                                    </p:cTn>
                                  </p:par>
                                </p:childTnLst>
                              </p:cTn>
                            </p:par>
                            <p:par>
                              <p:cTn id="42" fill="hold">
                                <p:stCondLst>
                                  <p:cond delay="6500"/>
                                </p:stCondLst>
                                <p:childTnLst>
                                  <p:par>
                                    <p:cTn id="43" presetID="2" presetClass="entr" presetSubtype="2" fill="hold" grpId="0" nodeType="afterEffect" p14:presetBounceEnd="50000">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14:bounceEnd="50000">
                                          <p:cBhvr additive="base">
                                            <p:cTn id="45" dur="1000" fill="hold"/>
                                            <p:tgtEl>
                                              <p:spTgt spid="63"/>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strVal val="(6*min(max(#ppt_w*#ppt_h,.3),1)-7.4)/-.7*#ppt_w"/>
                                              </p:val>
                                            </p:tav>
                                            <p:tav tm="100000">
                                              <p:val>
                                                <p:strVal val="#ppt_w"/>
                                              </p:val>
                                            </p:tav>
                                          </p:tavLst>
                                        </p:anim>
                                        <p:anim calcmode="lin" valueType="num">
                                          <p:cBhvr>
                                            <p:cTn id="8" dur="500" fill="hold"/>
                                            <p:tgtEl>
                                              <p:spTgt spid="58"/>
                                            </p:tgtEl>
                                            <p:attrNameLst>
                                              <p:attrName>ppt_h</p:attrName>
                                            </p:attrNameLst>
                                          </p:cBhvr>
                                          <p:tavLst>
                                            <p:tav tm="0">
                                              <p:val>
                                                <p:strVal val="(6*min(max(#ppt_w*#ppt_h,.3),1)-7.4)/-.7*#ppt_h"/>
                                              </p:val>
                                            </p:tav>
                                            <p:tav tm="100000">
                                              <p:val>
                                                <p:strVal val="#ppt_h"/>
                                              </p:val>
                                            </p:tav>
                                          </p:tavLst>
                                        </p:anim>
                                        <p:anim calcmode="lin" valueType="num">
                                          <p:cBhvr>
                                            <p:cTn id="9" dur="500" fill="hold"/>
                                            <p:tgtEl>
                                              <p:spTgt spid="58"/>
                                            </p:tgtEl>
                                            <p:attrNameLst>
                                              <p:attrName>ppt_x</p:attrName>
                                            </p:attrNameLst>
                                          </p:cBhvr>
                                          <p:tavLst>
                                            <p:tav tm="0">
                                              <p:val>
                                                <p:fltVal val="0.5"/>
                                              </p:val>
                                            </p:tav>
                                            <p:tav tm="100000">
                                              <p:val>
                                                <p:strVal val="#ppt_x"/>
                                              </p:val>
                                            </p:tav>
                                          </p:tavLst>
                                        </p:anim>
                                        <p:anim calcmode="lin" valueType="num">
                                          <p:cBhvr>
                                            <p:cTn id="1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additive="base">
                                            <p:cTn id="14" dur="1000" fill="hold"/>
                                            <p:tgtEl>
                                              <p:spTgt spid="54"/>
                                            </p:tgtEl>
                                            <p:attrNameLst>
                                              <p:attrName>ppt_x</p:attrName>
                                            </p:attrNameLst>
                                          </p:cBhvr>
                                          <p:tavLst>
                                            <p:tav tm="0">
                                              <p:val>
                                                <p:strVal val="#ppt_x"/>
                                              </p:val>
                                            </p:tav>
                                            <p:tav tm="100000">
                                              <p:val>
                                                <p:strVal val="#ppt_x"/>
                                              </p:val>
                                            </p:tav>
                                          </p:tavLst>
                                        </p:anim>
                                        <p:anim calcmode="lin" valueType="num">
                                          <p:cBhvr additive="base">
                                            <p:cTn id="15" dur="1000" fill="hold"/>
                                            <p:tgtEl>
                                              <p:spTgt spid="54"/>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1+#ppt_w/2"/>
                                              </p:val>
                                            </p:tav>
                                            <p:tav tm="100000">
                                              <p:val>
                                                <p:strVal val="#ppt_x"/>
                                              </p:val>
                                            </p:tav>
                                          </p:tavLst>
                                        </p:anim>
                                        <p:anim calcmode="lin" valueType="num">
                                          <p:cBhvr additive="base">
                                            <p:cTn id="20" dur="1000" fill="hold"/>
                                            <p:tgtEl>
                                              <p:spTgt spid="5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1000" fill="hold"/>
                                            <p:tgtEl>
                                              <p:spTgt spid="55"/>
                                            </p:tgtEl>
                                            <p:attrNameLst>
                                              <p:attrName>ppt_x</p:attrName>
                                            </p:attrNameLst>
                                          </p:cBhvr>
                                          <p:tavLst>
                                            <p:tav tm="0">
                                              <p:val>
                                                <p:strVal val="#ppt_x"/>
                                              </p:val>
                                            </p:tav>
                                            <p:tav tm="100000">
                                              <p:val>
                                                <p:strVal val="#ppt_x"/>
                                              </p:val>
                                            </p:tav>
                                          </p:tavLst>
                                        </p:anim>
                                        <p:anim calcmode="lin" valueType="num">
                                          <p:cBhvr additive="base">
                                            <p:cTn id="25" dur="1000" fill="hold"/>
                                            <p:tgtEl>
                                              <p:spTgt spid="55"/>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 presetClass="entr" presetSubtype="4"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1000" fill="hold"/>
                                            <p:tgtEl>
                                              <p:spTgt spid="62"/>
                                            </p:tgtEl>
                                            <p:attrNameLst>
                                              <p:attrName>ppt_x</p:attrName>
                                            </p:attrNameLst>
                                          </p:cBhvr>
                                          <p:tavLst>
                                            <p:tav tm="0">
                                              <p:val>
                                                <p:strVal val="#ppt_x"/>
                                              </p:val>
                                            </p:tav>
                                            <p:tav tm="100000">
                                              <p:val>
                                                <p:strVal val="#ppt_x"/>
                                              </p:val>
                                            </p:tav>
                                          </p:tavLst>
                                        </p:anim>
                                        <p:anim calcmode="lin" valueType="num">
                                          <p:cBhvr additive="base">
                                            <p:cTn id="36" dur="1000" fill="hold"/>
                                            <p:tgtEl>
                                              <p:spTgt spid="62"/>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 presetClass="entr" presetSubtype="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1000" fill="hold"/>
                                            <p:tgtEl>
                                              <p:spTgt spid="64"/>
                                            </p:tgtEl>
                                            <p:attrNameLst>
                                              <p:attrName>ppt_x</p:attrName>
                                            </p:attrNameLst>
                                          </p:cBhvr>
                                          <p:tavLst>
                                            <p:tav tm="0">
                                              <p:val>
                                                <p:strVal val="1+#ppt_w/2"/>
                                              </p:val>
                                            </p:tav>
                                            <p:tav tm="100000">
                                              <p:val>
                                                <p:strVal val="#ppt_x"/>
                                              </p:val>
                                            </p:tav>
                                          </p:tavLst>
                                        </p:anim>
                                        <p:anim calcmode="lin" valueType="num">
                                          <p:cBhvr additive="base">
                                            <p:cTn id="41" dur="1000" fill="hold"/>
                                            <p:tgtEl>
                                              <p:spTgt spid="64"/>
                                            </p:tgtEl>
                                            <p:attrNameLst>
                                              <p:attrName>ppt_y</p:attrName>
                                            </p:attrNameLst>
                                          </p:cBhvr>
                                          <p:tavLst>
                                            <p:tav tm="0">
                                              <p:val>
                                                <p:strVal val="#ppt_y"/>
                                              </p:val>
                                            </p:tav>
                                            <p:tav tm="100000">
                                              <p:val>
                                                <p:strVal val="#ppt_y"/>
                                              </p:val>
                                            </p:tav>
                                          </p:tavLst>
                                        </p:anim>
                                      </p:childTnLst>
                                    </p:cTn>
                                  </p:par>
                                </p:childTnLst>
                              </p:cTn>
                            </p:par>
                            <p:par>
                              <p:cTn id="42" fill="hold">
                                <p:stCondLst>
                                  <p:cond delay="6500"/>
                                </p:stCondLst>
                                <p:childTnLst>
                                  <p:par>
                                    <p:cTn id="43" presetID="2" presetClass="entr" presetSubtype="2"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1000" fill="hold"/>
                                            <p:tgtEl>
                                              <p:spTgt spid="63"/>
                                            </p:tgtEl>
                                            <p:attrNameLst>
                                              <p:attrName>ppt_x</p:attrName>
                                            </p:attrNameLst>
                                          </p:cBhvr>
                                          <p:tavLst>
                                            <p:tav tm="0">
                                              <p:val>
                                                <p:strVal val="1+#ppt_w/2"/>
                                              </p:val>
                                            </p:tav>
                                            <p:tav tm="100000">
                                              <p:val>
                                                <p:strVal val="#ppt_x"/>
                                              </p:val>
                                            </p:tav>
                                          </p:tavLst>
                                        </p:anim>
                                        <p:anim calcmode="lin" valueType="num">
                                          <p:cBhvr additive="base">
                                            <p:cTn id="46" dur="1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p:bldP spid="62" grpId="0"/>
          <p:bldP spid="6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blipFill dpi="0" rotWithShape="1">
            <a:blip r:embed="rId3"/>
            <a:srcRect/>
            <a:stretch>
              <a:fillRect l="-22000" r="-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856935" y="1996081"/>
            <a:ext cx="8440616" cy="3334043"/>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28" name="矩形 27"/>
          <p:cNvSpPr/>
          <p:nvPr/>
        </p:nvSpPr>
        <p:spPr>
          <a:xfrm>
            <a:off x="2032782" y="2171927"/>
            <a:ext cx="8088923" cy="2982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29" name="TextBox 59"/>
          <p:cNvSpPr>
            <a:spLocks noChangeArrowheads="1"/>
          </p:cNvSpPr>
          <p:nvPr/>
        </p:nvSpPr>
        <p:spPr bwMode="auto">
          <a:xfrm flipH="1">
            <a:off x="2032778" y="3022535"/>
            <a:ext cx="81379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6000" dirty="0">
                <a:solidFill>
                  <a:schemeClr val="bg1"/>
                </a:solidFill>
                <a:latin typeface="站酷文艺体" panose="02000603000000000000" pitchFamily="2" charset="-122"/>
                <a:ea typeface="站酷文艺体" panose="02000603000000000000" pitchFamily="2" charset="-122"/>
                <a:sym typeface="方正兰亭黑_GBK" pitchFamily="2" charset="-122"/>
              </a:rPr>
              <a:t>谢谢大家观看</a:t>
            </a:r>
            <a:endParaRPr lang="en-US" altLang="zh-CN" sz="6000" dirty="0">
              <a:solidFill>
                <a:schemeClr val="bg1"/>
              </a:solidFill>
              <a:latin typeface="站酷文艺体" panose="02000603000000000000" pitchFamily="2" charset="-122"/>
              <a:ea typeface="站酷文艺体" panose="02000603000000000000" pitchFamily="2" charset="-122"/>
              <a:sym typeface="方正兰亭黑_GBK" pitchFamily="2" charset="-122"/>
            </a:endParaRPr>
          </a:p>
        </p:txBody>
      </p:sp>
      <p:sp>
        <p:nvSpPr>
          <p:cNvPr id="30" name="矩形 29"/>
          <p:cNvSpPr/>
          <p:nvPr/>
        </p:nvSpPr>
        <p:spPr>
          <a:xfrm flipH="1">
            <a:off x="3480654" y="3849613"/>
            <a:ext cx="5242162" cy="369332"/>
          </a:xfrm>
          <a:prstGeom prst="rect">
            <a:avLst/>
          </a:prstGeom>
        </p:spPr>
        <p:txBody>
          <a:bodyPr wrap="square">
            <a:spAutoFit/>
          </a:bodyPr>
          <a:lstStyle/>
          <a:p>
            <a:pPr algn="dist"/>
            <a:r>
              <a:rPr lang="zh-CN" altLang="en-US" dirty="0">
                <a:solidFill>
                  <a:schemeClr val="bg1"/>
                </a:solidFill>
                <a:latin typeface="站酷文艺体" panose="02000603000000000000" pitchFamily="2" charset="-122"/>
                <a:ea typeface="站酷文艺体" panose="02000603000000000000" pitchFamily="2" charset="-122"/>
              </a:rPr>
              <a:t>新品发布 </a:t>
            </a:r>
            <a:r>
              <a:rPr lang="en-US" altLang="zh-CN" dirty="0">
                <a:solidFill>
                  <a:schemeClr val="bg1"/>
                </a:solidFill>
                <a:latin typeface="站酷文艺体" panose="02000603000000000000" pitchFamily="2" charset="-122"/>
                <a:ea typeface="站酷文艺体" panose="02000603000000000000" pitchFamily="2" charset="-122"/>
              </a:rPr>
              <a:t>|</a:t>
            </a:r>
            <a:r>
              <a:rPr lang="zh-CN" altLang="en-US" dirty="0">
                <a:solidFill>
                  <a:schemeClr val="bg1"/>
                </a:solidFill>
                <a:latin typeface="站酷文艺体" panose="02000603000000000000" pitchFamily="2" charset="-122"/>
                <a:ea typeface="站酷文艺体" panose="02000603000000000000" pitchFamily="2" charset="-122"/>
              </a:rPr>
              <a:t> 商务报告 </a:t>
            </a:r>
            <a:r>
              <a:rPr lang="en-US" altLang="zh-CN" dirty="0">
                <a:solidFill>
                  <a:schemeClr val="bg1"/>
                </a:solidFill>
                <a:latin typeface="站酷文艺体" panose="02000603000000000000" pitchFamily="2" charset="-122"/>
                <a:ea typeface="站酷文艺体" panose="02000603000000000000" pitchFamily="2" charset="-122"/>
              </a:rPr>
              <a:t>|</a:t>
            </a:r>
            <a:r>
              <a:rPr lang="zh-CN" altLang="en-US" dirty="0">
                <a:solidFill>
                  <a:schemeClr val="bg1"/>
                </a:solidFill>
                <a:latin typeface="站酷文艺体" panose="02000603000000000000" pitchFamily="2" charset="-122"/>
                <a:ea typeface="站酷文艺体" panose="02000603000000000000" pitchFamily="2" charset="-122"/>
              </a:rPr>
              <a:t> 项目展示 </a:t>
            </a:r>
            <a:r>
              <a:rPr lang="en-US" altLang="zh-CN" dirty="0">
                <a:solidFill>
                  <a:schemeClr val="bg1"/>
                </a:solidFill>
                <a:latin typeface="站酷文艺体" panose="02000603000000000000" pitchFamily="2" charset="-122"/>
                <a:ea typeface="站酷文艺体" panose="02000603000000000000" pitchFamily="2" charset="-122"/>
              </a:rPr>
              <a:t>|</a:t>
            </a:r>
            <a:r>
              <a:rPr lang="zh-CN" altLang="en-US" dirty="0">
                <a:solidFill>
                  <a:schemeClr val="bg1"/>
                </a:solidFill>
                <a:latin typeface="站酷文艺体" panose="02000603000000000000" pitchFamily="2" charset="-122"/>
                <a:ea typeface="站酷文艺体" panose="02000603000000000000" pitchFamily="2" charset="-122"/>
              </a:rPr>
              <a:t> 商务展示 </a:t>
            </a:r>
            <a:r>
              <a:rPr lang="en-US" altLang="zh-CN" dirty="0">
                <a:solidFill>
                  <a:schemeClr val="bg1"/>
                </a:solidFill>
                <a:latin typeface="站酷文艺体" panose="02000603000000000000" pitchFamily="2" charset="-122"/>
                <a:ea typeface="站酷文艺体" panose="02000603000000000000" pitchFamily="2" charset="-122"/>
              </a:rPr>
              <a:t> </a:t>
            </a:r>
            <a:endParaRPr lang="zh-CN" altLang="en-US" dirty="0">
              <a:solidFill>
                <a:schemeClr val="bg1"/>
              </a:solidFill>
              <a:latin typeface="站酷文艺体" panose="02000603000000000000" pitchFamily="2" charset="-122"/>
              <a:ea typeface="站酷文艺体" panose="02000603000000000000" pitchFamily="2" charset="-122"/>
            </a:endParaRPr>
          </a:p>
        </p:txBody>
      </p:sp>
      <p:sp>
        <p:nvSpPr>
          <p:cNvPr id="31" name="矩形 30"/>
          <p:cNvSpPr/>
          <p:nvPr/>
        </p:nvSpPr>
        <p:spPr>
          <a:xfrm>
            <a:off x="5519617" y="4693582"/>
            <a:ext cx="1164236" cy="309966"/>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站酷文艺体" panose="02000603000000000000" pitchFamily="2" charset="-122"/>
                <a:ea typeface="站酷文艺体" panose="02000603000000000000" pitchFamily="2" charset="-122"/>
              </a:rPr>
              <a:t>xiazaii</a:t>
            </a:r>
            <a:endParaRPr lang="zh-CN" altLang="en-US" dirty="0">
              <a:solidFill>
                <a:schemeClr val="bg1"/>
              </a:solidFill>
              <a:latin typeface="站酷文艺体" panose="02000603000000000000" pitchFamily="2" charset="-122"/>
              <a:ea typeface="站酷文艺体" panose="02000603000000000000" pitchFamily="2" charset="-122"/>
            </a:endParaRPr>
          </a:p>
        </p:txBody>
      </p:sp>
      <p:grpSp>
        <p:nvGrpSpPr>
          <p:cNvPr id="32" name="组合 31"/>
          <p:cNvGrpSpPr/>
          <p:nvPr/>
        </p:nvGrpSpPr>
        <p:grpSpPr>
          <a:xfrm>
            <a:off x="5716724" y="4464682"/>
            <a:ext cx="748390" cy="99099"/>
            <a:chOff x="732559" y="878030"/>
            <a:chExt cx="748390" cy="99099"/>
          </a:xfrm>
          <a:solidFill>
            <a:schemeClr val="bg1"/>
          </a:solidFill>
        </p:grpSpPr>
        <p:sp>
          <p:nvSpPr>
            <p:cNvPr id="33" name="椭圆 32"/>
            <p:cNvSpPr/>
            <p:nvPr/>
          </p:nvSpPr>
          <p:spPr>
            <a:xfrm>
              <a:off x="732559" y="878032"/>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椭圆 33"/>
            <p:cNvSpPr/>
            <p:nvPr/>
          </p:nvSpPr>
          <p:spPr>
            <a:xfrm>
              <a:off x="949118" y="878031"/>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椭圆 34"/>
            <p:cNvSpPr/>
            <p:nvPr/>
          </p:nvSpPr>
          <p:spPr>
            <a:xfrm>
              <a:off x="1165677" y="878030"/>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椭圆 35"/>
            <p:cNvSpPr/>
            <p:nvPr/>
          </p:nvSpPr>
          <p:spPr>
            <a:xfrm>
              <a:off x="1382236" y="878416"/>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53" presetClass="entr" presetSubtype="16" fill="hold" grpId="0" nodeType="withEffect">
                                  <p:stCondLst>
                                    <p:cond delay="125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750"/>
                                        <p:tgtEl>
                                          <p:spTgt spid="3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3" name="矩形 22"/>
          <p:cNvSpPr/>
          <p:nvPr/>
        </p:nvSpPr>
        <p:spPr>
          <a:xfrm>
            <a:off x="0" y="0"/>
            <a:ext cx="4743450" cy="6858000"/>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p:nvPr/>
        </p:nvSpPr>
        <p:spPr>
          <a:xfrm>
            <a:off x="646631" y="3228481"/>
            <a:ext cx="4227450" cy="5937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5200" dirty="0">
                <a:solidFill>
                  <a:schemeClr val="bg1"/>
                </a:solidFill>
                <a:latin typeface="站酷文艺体" panose="02000603000000000000" pitchFamily="2" charset="-122"/>
                <a:ea typeface="站酷文艺体" panose="02000603000000000000" pitchFamily="2" charset="-122"/>
              </a:rPr>
              <a:t>目录 </a:t>
            </a:r>
            <a:r>
              <a:rPr lang="en-US" altLang="zh-CN" dirty="0">
                <a:solidFill>
                  <a:schemeClr val="bg1"/>
                </a:solidFill>
                <a:latin typeface="站酷文艺体" panose="02000603000000000000" pitchFamily="2" charset="-122"/>
                <a:ea typeface="站酷文艺体" panose="02000603000000000000" pitchFamily="2" charset="-122"/>
              </a:rPr>
              <a:t>Contents</a:t>
            </a:r>
            <a:endParaRPr lang="zh-CN" altLang="en-US" dirty="0">
              <a:solidFill>
                <a:schemeClr val="bg1"/>
              </a:solidFill>
              <a:latin typeface="站酷文艺体" panose="02000603000000000000" pitchFamily="2" charset="-122"/>
              <a:ea typeface="站酷文艺体" panose="02000603000000000000" pitchFamily="2" charset="-122"/>
            </a:endParaRPr>
          </a:p>
        </p:txBody>
      </p:sp>
      <p:grpSp>
        <p:nvGrpSpPr>
          <p:cNvPr id="3" name="组合 2"/>
          <p:cNvGrpSpPr/>
          <p:nvPr/>
        </p:nvGrpSpPr>
        <p:grpSpPr>
          <a:xfrm>
            <a:off x="783678" y="3872756"/>
            <a:ext cx="748390" cy="99099"/>
            <a:chOff x="732559" y="878030"/>
            <a:chExt cx="748390" cy="99099"/>
          </a:xfrm>
          <a:solidFill>
            <a:schemeClr val="bg1"/>
          </a:solidFill>
        </p:grpSpPr>
        <p:sp>
          <p:nvSpPr>
            <p:cNvPr id="4" name="椭圆 3"/>
            <p:cNvSpPr/>
            <p:nvPr/>
          </p:nvSpPr>
          <p:spPr>
            <a:xfrm>
              <a:off x="732559" y="878032"/>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椭圆 4"/>
            <p:cNvSpPr/>
            <p:nvPr/>
          </p:nvSpPr>
          <p:spPr>
            <a:xfrm>
              <a:off x="949118" y="878031"/>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椭圆 5"/>
            <p:cNvSpPr/>
            <p:nvPr/>
          </p:nvSpPr>
          <p:spPr>
            <a:xfrm>
              <a:off x="1165677" y="878030"/>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椭圆 6"/>
            <p:cNvSpPr/>
            <p:nvPr/>
          </p:nvSpPr>
          <p:spPr>
            <a:xfrm>
              <a:off x="1382236" y="878416"/>
              <a:ext cx="98713" cy="98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8" name="矩形 7"/>
          <p:cNvSpPr/>
          <p:nvPr/>
        </p:nvSpPr>
        <p:spPr>
          <a:xfrm>
            <a:off x="6759641" y="1327643"/>
            <a:ext cx="4598471" cy="954107"/>
          </a:xfrm>
          <a:prstGeom prst="rect">
            <a:avLst/>
          </a:prstGeom>
        </p:spPr>
        <p:txBody>
          <a:bodyPr wrap="square">
            <a:spAutoFit/>
          </a:bodyPr>
          <a:lstStyle/>
          <a:p>
            <a:pPr>
              <a:lnSpc>
                <a:spcPct val="150000"/>
              </a:lnSpc>
            </a:pPr>
            <a:r>
              <a:rPr lang="en-US" altLang="zh-CN" sz="1200" b="1" dirty="0">
                <a:solidFill>
                  <a:schemeClr val="tx1">
                    <a:lumMod val="75000"/>
                    <a:lumOff val="25000"/>
                  </a:schemeClr>
                </a:solidFill>
                <a:latin typeface="站酷文艺体" panose="02000603000000000000" pitchFamily="2" charset="-122"/>
                <a:ea typeface="站酷文艺体" panose="02000603000000000000" pitchFamily="2" charset="-122"/>
              </a:rPr>
              <a:t>BUSINESS PROPOSAL</a:t>
            </a:r>
            <a:br>
              <a:rPr lang="en-US" altLang="zh-CN" sz="1200" dirty="0">
                <a:solidFill>
                  <a:schemeClr val="tx1">
                    <a:lumMod val="75000"/>
                    <a:lumOff val="25000"/>
                  </a:schemeClr>
                </a:solidFill>
                <a:latin typeface="站酷文艺体" panose="02000603000000000000" pitchFamily="2" charset="-122"/>
                <a:ea typeface="站酷文艺体" panose="02000603000000000000" pitchFamily="2" charset="-122"/>
              </a:rPr>
            </a:br>
            <a:r>
              <a:rPr lang="zh-CN" altLang="en-US" sz="800" dirty="0">
                <a:solidFill>
                  <a:schemeClr val="bg1">
                    <a:lumMod val="65000"/>
                  </a:schemeClr>
                </a:solidFill>
                <a:latin typeface="站酷文艺体" panose="02000603000000000000" pitchFamily="2" charset="-122"/>
                <a:ea typeface="站酷文艺体" panose="02000603000000000000" pitchFamily="2" charset="-122"/>
              </a:rPr>
              <a:t>为客户服务是我们存在的唯一理由，客户需求是我们发展的原动力。我们坚持以客户为中心，快速响应客户需求，持续为客户创造长期价值进而成就客户为客户服务是我们存在的唯一理由，客户需求是我们发展的原动力</a:t>
            </a:r>
            <a:endParaRPr lang="en-US" altLang="zh-CN" sz="8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9" name="矩形 8"/>
          <p:cNvSpPr/>
          <p:nvPr/>
        </p:nvSpPr>
        <p:spPr>
          <a:xfrm>
            <a:off x="6759641" y="4897760"/>
            <a:ext cx="4598471" cy="923330"/>
          </a:xfrm>
          <a:prstGeom prst="rect">
            <a:avLst/>
          </a:prstGeom>
        </p:spPr>
        <p:txBody>
          <a:bodyPr wrap="square">
            <a:spAutoFit/>
          </a:bodyPr>
          <a:lstStyle/>
          <a:p>
            <a:pPr>
              <a:lnSpc>
                <a:spcPct val="150000"/>
              </a:lnSpc>
            </a:pPr>
            <a:r>
              <a:rPr lang="en-US" altLang="zh-CN" sz="1200" b="1" dirty="0">
                <a:solidFill>
                  <a:schemeClr val="tx1">
                    <a:lumMod val="75000"/>
                    <a:lumOff val="25000"/>
                  </a:schemeClr>
                </a:solidFill>
                <a:latin typeface="站酷文艺体" panose="02000603000000000000" pitchFamily="2" charset="-122"/>
                <a:ea typeface="站酷文艺体" panose="02000603000000000000" pitchFamily="2" charset="-122"/>
              </a:rPr>
              <a:t>BUSINESS PROPOSAL</a:t>
            </a:r>
            <a:br>
              <a:rPr lang="en-US" altLang="zh-CN" sz="1200" dirty="0">
                <a:solidFill>
                  <a:schemeClr val="tx1">
                    <a:lumMod val="75000"/>
                    <a:lumOff val="25000"/>
                  </a:schemeClr>
                </a:solidFill>
                <a:latin typeface="站酷文艺体" panose="02000603000000000000" pitchFamily="2" charset="-122"/>
                <a:ea typeface="站酷文艺体" panose="02000603000000000000" pitchFamily="2" charset="-122"/>
              </a:rPr>
            </a:br>
            <a:r>
              <a:rPr lang="zh-CN" altLang="en-US" sz="800" dirty="0">
                <a:solidFill>
                  <a:schemeClr val="bg1">
                    <a:lumMod val="65000"/>
                  </a:schemeClr>
                </a:solidFill>
                <a:latin typeface="站酷文艺体" panose="02000603000000000000" pitchFamily="2" charset="-122"/>
                <a:ea typeface="站酷文艺体" panose="02000603000000000000" pitchFamily="2" charset="-122"/>
              </a:rPr>
              <a:t>为客户服务是我们存在的唯一理由，客户需求是我们发展的原动力。我们坚持以客户为中心，快速响应客户需求，持续为客户创造长期价值进而成就客户为客户服务是我们存在的唯一理由，客户需求是我们发展的原动力</a:t>
            </a:r>
            <a:endParaRPr lang="en-US" altLang="zh-CN" sz="8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 name="矩形 9"/>
          <p:cNvSpPr/>
          <p:nvPr/>
        </p:nvSpPr>
        <p:spPr>
          <a:xfrm>
            <a:off x="6759641" y="3103481"/>
            <a:ext cx="4598471" cy="923330"/>
          </a:xfrm>
          <a:prstGeom prst="rect">
            <a:avLst/>
          </a:prstGeom>
        </p:spPr>
        <p:txBody>
          <a:bodyPr wrap="square">
            <a:spAutoFit/>
          </a:bodyPr>
          <a:lstStyle/>
          <a:p>
            <a:pPr>
              <a:lnSpc>
                <a:spcPct val="150000"/>
              </a:lnSpc>
            </a:pPr>
            <a:r>
              <a:rPr lang="en-US" altLang="zh-CN" sz="1200" b="1" dirty="0">
                <a:solidFill>
                  <a:schemeClr val="tx1">
                    <a:lumMod val="75000"/>
                    <a:lumOff val="25000"/>
                  </a:schemeClr>
                </a:solidFill>
                <a:latin typeface="站酷文艺体" panose="02000603000000000000" pitchFamily="2" charset="-122"/>
                <a:ea typeface="站酷文艺体" panose="02000603000000000000" pitchFamily="2" charset="-122"/>
              </a:rPr>
              <a:t>BUSINESS PROPOSAL</a:t>
            </a:r>
            <a:br>
              <a:rPr lang="en-US" altLang="zh-CN" sz="1200" dirty="0">
                <a:solidFill>
                  <a:schemeClr val="tx1">
                    <a:lumMod val="75000"/>
                    <a:lumOff val="25000"/>
                  </a:schemeClr>
                </a:solidFill>
                <a:latin typeface="站酷文艺体" panose="02000603000000000000" pitchFamily="2" charset="-122"/>
                <a:ea typeface="站酷文艺体" panose="02000603000000000000" pitchFamily="2" charset="-122"/>
              </a:rPr>
            </a:br>
            <a:r>
              <a:rPr lang="zh-CN" altLang="en-US" sz="800" dirty="0">
                <a:solidFill>
                  <a:schemeClr val="bg1">
                    <a:lumMod val="65000"/>
                  </a:schemeClr>
                </a:solidFill>
                <a:latin typeface="站酷文艺体" panose="02000603000000000000" pitchFamily="2" charset="-122"/>
                <a:ea typeface="站酷文艺体" panose="02000603000000000000" pitchFamily="2" charset="-122"/>
              </a:rPr>
              <a:t>为客户服务是我们存在的唯一理由，客户需求是我们发展的原动力。我们坚持以客户为中心，快速响应客户需求，持续为客户创造长期价值进而成就客户为客户服务是我们存在的唯一理由，客户需求是我们发展的原动力</a:t>
            </a:r>
            <a:endParaRPr lang="en-US" altLang="zh-CN" sz="800" dirty="0">
              <a:solidFill>
                <a:schemeClr val="bg1">
                  <a:lumMod val="65000"/>
                </a:schemeClr>
              </a:solidFill>
              <a:latin typeface="站酷文艺体" panose="02000603000000000000" pitchFamily="2" charset="-122"/>
              <a:ea typeface="站酷文艺体" panose="02000603000000000000" pitchFamily="2" charset="-122"/>
            </a:endParaRPr>
          </a:p>
        </p:txBody>
      </p:sp>
      <p:grpSp>
        <p:nvGrpSpPr>
          <p:cNvPr id="11" name="组合 10"/>
          <p:cNvGrpSpPr/>
          <p:nvPr/>
        </p:nvGrpSpPr>
        <p:grpSpPr>
          <a:xfrm>
            <a:off x="5613056" y="1280770"/>
            <a:ext cx="1038606" cy="1038606"/>
            <a:chOff x="5243322" y="1400038"/>
            <a:chExt cx="1038606" cy="1038606"/>
          </a:xfrm>
        </p:grpSpPr>
        <p:sp>
          <p:nvSpPr>
            <p:cNvPr id="12" name="椭圆 11"/>
            <p:cNvSpPr/>
            <p:nvPr/>
          </p:nvSpPr>
          <p:spPr>
            <a:xfrm>
              <a:off x="5243322" y="1400038"/>
              <a:ext cx="1038606" cy="10386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65000"/>
                  </a:schemeClr>
                </a:solidFill>
                <a:latin typeface="站酷文艺体" panose="02000603000000000000" pitchFamily="2" charset="-122"/>
                <a:ea typeface="站酷文艺体" panose="02000603000000000000" pitchFamily="2" charset="-122"/>
              </a:endParaRPr>
            </a:p>
          </p:txBody>
        </p:sp>
        <p:sp>
          <p:nvSpPr>
            <p:cNvPr id="13" name="椭圆 12"/>
            <p:cNvSpPr/>
            <p:nvPr/>
          </p:nvSpPr>
          <p:spPr>
            <a:xfrm>
              <a:off x="5343525" y="1500241"/>
              <a:ext cx="838200" cy="838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sp>
          <p:nvSpPr>
            <p:cNvPr id="14" name="Freeform 99"/>
            <p:cNvSpPr>
              <a:spLocks noEditPoints="1"/>
            </p:cNvSpPr>
            <p:nvPr/>
          </p:nvSpPr>
          <p:spPr bwMode="auto">
            <a:xfrm>
              <a:off x="5601494" y="1757416"/>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grpSp>
      <p:grpSp>
        <p:nvGrpSpPr>
          <p:cNvPr id="15" name="组合 14"/>
          <p:cNvGrpSpPr/>
          <p:nvPr/>
        </p:nvGrpSpPr>
        <p:grpSpPr>
          <a:xfrm>
            <a:off x="5613056" y="3056608"/>
            <a:ext cx="1038606" cy="1038606"/>
            <a:chOff x="5243322" y="2586941"/>
            <a:chExt cx="1038606" cy="1038606"/>
          </a:xfrm>
        </p:grpSpPr>
        <p:sp>
          <p:nvSpPr>
            <p:cNvPr id="16" name="椭圆 15"/>
            <p:cNvSpPr/>
            <p:nvPr/>
          </p:nvSpPr>
          <p:spPr>
            <a:xfrm>
              <a:off x="5243322" y="2586941"/>
              <a:ext cx="1038606" cy="10386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65000"/>
                  </a:schemeClr>
                </a:solidFill>
                <a:latin typeface="站酷文艺体" panose="02000603000000000000" pitchFamily="2" charset="-122"/>
                <a:ea typeface="站酷文艺体" panose="02000603000000000000" pitchFamily="2" charset="-122"/>
              </a:endParaRPr>
            </a:p>
          </p:txBody>
        </p:sp>
        <p:sp>
          <p:nvSpPr>
            <p:cNvPr id="17" name="椭圆 16"/>
            <p:cNvSpPr/>
            <p:nvPr/>
          </p:nvSpPr>
          <p:spPr>
            <a:xfrm>
              <a:off x="5343525" y="2687144"/>
              <a:ext cx="838200" cy="838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sp>
          <p:nvSpPr>
            <p:cNvPr id="18" name="Freeform 98"/>
            <p:cNvSpPr>
              <a:spLocks noEditPoints="1"/>
            </p:cNvSpPr>
            <p:nvPr/>
          </p:nvSpPr>
          <p:spPr bwMode="auto">
            <a:xfrm>
              <a:off x="5601494" y="2958342"/>
              <a:ext cx="322263" cy="323850"/>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grpSp>
      <p:grpSp>
        <p:nvGrpSpPr>
          <p:cNvPr id="19" name="组合 18"/>
          <p:cNvGrpSpPr/>
          <p:nvPr/>
        </p:nvGrpSpPr>
        <p:grpSpPr>
          <a:xfrm>
            <a:off x="5613056" y="4850887"/>
            <a:ext cx="1038606" cy="1038606"/>
            <a:chOff x="5243322" y="3773844"/>
            <a:chExt cx="1038606" cy="1038606"/>
          </a:xfrm>
        </p:grpSpPr>
        <p:sp>
          <p:nvSpPr>
            <p:cNvPr id="20" name="椭圆 19"/>
            <p:cNvSpPr/>
            <p:nvPr/>
          </p:nvSpPr>
          <p:spPr>
            <a:xfrm>
              <a:off x="5243322" y="3773844"/>
              <a:ext cx="1038606" cy="10386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65000"/>
                  </a:schemeClr>
                </a:solidFill>
                <a:latin typeface="站酷文艺体" panose="02000603000000000000" pitchFamily="2" charset="-122"/>
                <a:ea typeface="站酷文艺体" panose="02000603000000000000" pitchFamily="2" charset="-122"/>
              </a:endParaRPr>
            </a:p>
          </p:txBody>
        </p:sp>
        <p:sp>
          <p:nvSpPr>
            <p:cNvPr id="21" name="椭圆 20"/>
            <p:cNvSpPr/>
            <p:nvPr/>
          </p:nvSpPr>
          <p:spPr>
            <a:xfrm>
              <a:off x="5343525" y="3874047"/>
              <a:ext cx="838200" cy="838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sp>
          <p:nvSpPr>
            <p:cNvPr id="22" name="Freeform 92"/>
            <p:cNvSpPr>
              <a:spLocks noEditPoints="1"/>
            </p:cNvSpPr>
            <p:nvPr/>
          </p:nvSpPr>
          <p:spPr bwMode="auto">
            <a:xfrm>
              <a:off x="5600700" y="4159268"/>
              <a:ext cx="323850" cy="282575"/>
            </a:xfrm>
            <a:custGeom>
              <a:avLst/>
              <a:gdLst>
                <a:gd name="T0" fmla="*/ 359 w 1018"/>
                <a:gd name="T1" fmla="*/ 20 h 890"/>
                <a:gd name="T2" fmla="*/ 186 w 1018"/>
                <a:gd name="T3" fmla="*/ 102 h 890"/>
                <a:gd name="T4" fmla="*/ 62 w 1018"/>
                <a:gd name="T5" fmla="*/ 233 h 890"/>
                <a:gd name="T6" fmla="*/ 3 w 1018"/>
                <a:gd name="T7" fmla="*/ 400 h 890"/>
                <a:gd name="T8" fmla="*/ 16 w 1018"/>
                <a:gd name="T9" fmla="*/ 557 h 890"/>
                <a:gd name="T10" fmla="*/ 102 w 1018"/>
                <a:gd name="T11" fmla="*/ 711 h 890"/>
                <a:gd name="T12" fmla="*/ 246 w 1018"/>
                <a:gd name="T13" fmla="*/ 826 h 890"/>
                <a:gd name="T14" fmla="*/ 433 w 1018"/>
                <a:gd name="T15" fmla="*/ 885 h 890"/>
                <a:gd name="T16" fmla="*/ 612 w 1018"/>
                <a:gd name="T17" fmla="*/ 882 h 890"/>
                <a:gd name="T18" fmla="*/ 794 w 1018"/>
                <a:gd name="T19" fmla="*/ 814 h 890"/>
                <a:gd name="T20" fmla="*/ 931 w 1018"/>
                <a:gd name="T21" fmla="*/ 694 h 890"/>
                <a:gd name="T22" fmla="*/ 1008 w 1018"/>
                <a:gd name="T23" fmla="*/ 535 h 890"/>
                <a:gd name="T24" fmla="*/ 1013 w 1018"/>
                <a:gd name="T25" fmla="*/ 378 h 890"/>
                <a:gd name="T26" fmla="*/ 944 w 1018"/>
                <a:gd name="T27" fmla="*/ 214 h 890"/>
                <a:gd name="T28" fmla="*/ 813 w 1018"/>
                <a:gd name="T29" fmla="*/ 89 h 890"/>
                <a:gd name="T30" fmla="*/ 636 w 1018"/>
                <a:gd name="T31" fmla="*/ 14 h 890"/>
                <a:gd name="T32" fmla="*/ 330 w 1018"/>
                <a:gd name="T33" fmla="*/ 96 h 890"/>
                <a:gd name="T34" fmla="*/ 230 w 1018"/>
                <a:gd name="T35" fmla="*/ 149 h 890"/>
                <a:gd name="T36" fmla="*/ 195 w 1018"/>
                <a:gd name="T37" fmla="*/ 204 h 890"/>
                <a:gd name="T38" fmla="*/ 234 w 1018"/>
                <a:gd name="T39" fmla="*/ 321 h 890"/>
                <a:gd name="T40" fmla="*/ 71 w 1018"/>
                <a:gd name="T41" fmla="*/ 382 h 890"/>
                <a:gd name="T42" fmla="*/ 117 w 1018"/>
                <a:gd name="T43" fmla="*/ 266 h 890"/>
                <a:gd name="T44" fmla="*/ 224 w 1018"/>
                <a:gd name="T45" fmla="*/ 477 h 890"/>
                <a:gd name="T46" fmla="*/ 249 w 1018"/>
                <a:gd name="T47" fmla="*/ 634 h 890"/>
                <a:gd name="T48" fmla="*/ 155 w 1018"/>
                <a:gd name="T49" fmla="*/ 675 h 890"/>
                <a:gd name="T50" fmla="*/ 88 w 1018"/>
                <a:gd name="T51" fmla="*/ 569 h 890"/>
                <a:gd name="T52" fmla="*/ 230 w 1018"/>
                <a:gd name="T53" fmla="*/ 741 h 890"/>
                <a:gd name="T54" fmla="*/ 330 w 1018"/>
                <a:gd name="T55" fmla="*/ 794 h 890"/>
                <a:gd name="T56" fmla="*/ 478 w 1018"/>
                <a:gd name="T57" fmla="*/ 822 h 890"/>
                <a:gd name="T58" fmla="*/ 385 w 1018"/>
                <a:gd name="T59" fmla="*/ 760 h 890"/>
                <a:gd name="T60" fmla="*/ 478 w 1018"/>
                <a:gd name="T61" fmla="*/ 669 h 890"/>
                <a:gd name="T62" fmla="*/ 335 w 1018"/>
                <a:gd name="T63" fmla="*/ 626 h 890"/>
                <a:gd name="T64" fmla="*/ 291 w 1018"/>
                <a:gd name="T65" fmla="*/ 518 h 890"/>
                <a:gd name="T66" fmla="*/ 289 w 1018"/>
                <a:gd name="T67" fmla="*/ 393 h 890"/>
                <a:gd name="T68" fmla="*/ 317 w 1018"/>
                <a:gd name="T69" fmla="*/ 258 h 890"/>
                <a:gd name="T70" fmla="*/ 478 w 1018"/>
                <a:gd name="T71" fmla="*/ 221 h 890"/>
                <a:gd name="T72" fmla="*/ 385 w 1018"/>
                <a:gd name="T73" fmla="*/ 131 h 890"/>
                <a:gd name="T74" fmla="*/ 478 w 1018"/>
                <a:gd name="T75" fmla="*/ 69 h 890"/>
                <a:gd name="T76" fmla="*/ 785 w 1018"/>
                <a:gd name="T77" fmla="*/ 321 h 890"/>
                <a:gd name="T78" fmla="*/ 823 w 1018"/>
                <a:gd name="T79" fmla="*/ 204 h 890"/>
                <a:gd name="T80" fmla="*/ 910 w 1018"/>
                <a:gd name="T81" fmla="*/ 280 h 890"/>
                <a:gd name="T82" fmla="*/ 951 w 1018"/>
                <a:gd name="T83" fmla="*/ 398 h 890"/>
                <a:gd name="T84" fmla="*/ 728 w 1018"/>
                <a:gd name="T85" fmla="*/ 154 h 890"/>
                <a:gd name="T86" fmla="*/ 790 w 1018"/>
                <a:gd name="T87" fmla="*/ 149 h 890"/>
                <a:gd name="T88" fmla="*/ 590 w 1018"/>
                <a:gd name="T89" fmla="*/ 91 h 890"/>
                <a:gd name="T90" fmla="*/ 645 w 1018"/>
                <a:gd name="T91" fmla="*/ 207 h 890"/>
                <a:gd name="T92" fmla="*/ 625 w 1018"/>
                <a:gd name="T93" fmla="*/ 277 h 890"/>
                <a:gd name="T94" fmla="*/ 721 w 1018"/>
                <a:gd name="T95" fmla="*/ 332 h 890"/>
                <a:gd name="T96" fmla="*/ 731 w 1018"/>
                <a:gd name="T97" fmla="*/ 477 h 890"/>
                <a:gd name="T98" fmla="*/ 708 w 1018"/>
                <a:gd name="T99" fmla="*/ 615 h 890"/>
                <a:gd name="T100" fmla="*/ 541 w 1018"/>
                <a:gd name="T101" fmla="*/ 477 h 890"/>
                <a:gd name="T102" fmla="*/ 678 w 1018"/>
                <a:gd name="T103" fmla="*/ 692 h 890"/>
                <a:gd name="T104" fmla="*/ 571 w 1018"/>
                <a:gd name="T105" fmla="*/ 811 h 890"/>
                <a:gd name="T106" fmla="*/ 716 w 1018"/>
                <a:gd name="T107" fmla="*/ 756 h 890"/>
                <a:gd name="T108" fmla="*/ 742 w 1018"/>
                <a:gd name="T109" fmla="*/ 770 h 890"/>
                <a:gd name="T110" fmla="*/ 785 w 1018"/>
                <a:gd name="T111" fmla="*/ 664 h 890"/>
                <a:gd name="T112" fmla="*/ 791 w 1018"/>
                <a:gd name="T113" fmla="*/ 525 h 890"/>
                <a:gd name="T114" fmla="*/ 941 w 1018"/>
                <a:gd name="T115" fmla="*/ 538 h 890"/>
                <a:gd name="T116" fmla="*/ 884 w 1018"/>
                <a:gd name="T117" fmla="*/ 65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890">
                  <a:moveTo>
                    <a:pt x="510" y="0"/>
                  </a:moveTo>
                  <a:lnTo>
                    <a:pt x="510" y="0"/>
                  </a:lnTo>
                  <a:lnTo>
                    <a:pt x="483" y="1"/>
                  </a:lnTo>
                  <a:lnTo>
                    <a:pt x="457" y="2"/>
                  </a:lnTo>
                  <a:lnTo>
                    <a:pt x="433" y="5"/>
                  </a:lnTo>
                  <a:lnTo>
                    <a:pt x="407" y="8"/>
                  </a:lnTo>
                  <a:lnTo>
                    <a:pt x="382" y="14"/>
                  </a:lnTo>
                  <a:lnTo>
                    <a:pt x="359" y="20"/>
                  </a:lnTo>
                  <a:lnTo>
                    <a:pt x="335" y="27"/>
                  </a:lnTo>
                  <a:lnTo>
                    <a:pt x="311" y="35"/>
                  </a:lnTo>
                  <a:lnTo>
                    <a:pt x="289" y="44"/>
                  </a:lnTo>
                  <a:lnTo>
                    <a:pt x="267" y="54"/>
                  </a:lnTo>
                  <a:lnTo>
                    <a:pt x="246" y="64"/>
                  </a:lnTo>
                  <a:lnTo>
                    <a:pt x="225" y="76"/>
                  </a:lnTo>
                  <a:lnTo>
                    <a:pt x="205" y="89"/>
                  </a:lnTo>
                  <a:lnTo>
                    <a:pt x="186" y="102"/>
                  </a:lnTo>
                  <a:lnTo>
                    <a:pt x="168" y="116"/>
                  </a:lnTo>
                  <a:lnTo>
                    <a:pt x="150" y="131"/>
                  </a:lnTo>
                  <a:lnTo>
                    <a:pt x="133" y="146"/>
                  </a:lnTo>
                  <a:lnTo>
                    <a:pt x="117" y="162"/>
                  </a:lnTo>
                  <a:lnTo>
                    <a:pt x="102" y="179"/>
                  </a:lnTo>
                  <a:lnTo>
                    <a:pt x="88" y="196"/>
                  </a:lnTo>
                  <a:lnTo>
                    <a:pt x="74" y="214"/>
                  </a:lnTo>
                  <a:lnTo>
                    <a:pt x="62" y="233"/>
                  </a:lnTo>
                  <a:lnTo>
                    <a:pt x="51" y="252"/>
                  </a:lnTo>
                  <a:lnTo>
                    <a:pt x="41" y="272"/>
                  </a:lnTo>
                  <a:lnTo>
                    <a:pt x="31" y="292"/>
                  </a:lnTo>
                  <a:lnTo>
                    <a:pt x="24" y="313"/>
                  </a:lnTo>
                  <a:lnTo>
                    <a:pt x="16" y="334"/>
                  </a:lnTo>
                  <a:lnTo>
                    <a:pt x="11" y="355"/>
                  </a:lnTo>
                  <a:lnTo>
                    <a:pt x="7" y="378"/>
                  </a:lnTo>
                  <a:lnTo>
                    <a:pt x="3" y="400"/>
                  </a:lnTo>
                  <a:lnTo>
                    <a:pt x="1" y="423"/>
                  </a:lnTo>
                  <a:lnTo>
                    <a:pt x="0" y="445"/>
                  </a:lnTo>
                  <a:lnTo>
                    <a:pt x="0" y="445"/>
                  </a:lnTo>
                  <a:lnTo>
                    <a:pt x="1" y="468"/>
                  </a:lnTo>
                  <a:lnTo>
                    <a:pt x="3" y="490"/>
                  </a:lnTo>
                  <a:lnTo>
                    <a:pt x="7" y="513"/>
                  </a:lnTo>
                  <a:lnTo>
                    <a:pt x="11" y="535"/>
                  </a:lnTo>
                  <a:lnTo>
                    <a:pt x="16" y="557"/>
                  </a:lnTo>
                  <a:lnTo>
                    <a:pt x="24" y="577"/>
                  </a:lnTo>
                  <a:lnTo>
                    <a:pt x="31" y="599"/>
                  </a:lnTo>
                  <a:lnTo>
                    <a:pt x="41" y="618"/>
                  </a:lnTo>
                  <a:lnTo>
                    <a:pt x="51" y="638"/>
                  </a:lnTo>
                  <a:lnTo>
                    <a:pt x="62" y="658"/>
                  </a:lnTo>
                  <a:lnTo>
                    <a:pt x="74" y="676"/>
                  </a:lnTo>
                  <a:lnTo>
                    <a:pt x="88" y="694"/>
                  </a:lnTo>
                  <a:lnTo>
                    <a:pt x="102" y="711"/>
                  </a:lnTo>
                  <a:lnTo>
                    <a:pt x="117" y="728"/>
                  </a:lnTo>
                  <a:lnTo>
                    <a:pt x="133" y="744"/>
                  </a:lnTo>
                  <a:lnTo>
                    <a:pt x="150" y="760"/>
                  </a:lnTo>
                  <a:lnTo>
                    <a:pt x="168" y="775"/>
                  </a:lnTo>
                  <a:lnTo>
                    <a:pt x="186" y="788"/>
                  </a:lnTo>
                  <a:lnTo>
                    <a:pt x="205" y="801"/>
                  </a:lnTo>
                  <a:lnTo>
                    <a:pt x="225" y="814"/>
                  </a:lnTo>
                  <a:lnTo>
                    <a:pt x="246" y="826"/>
                  </a:lnTo>
                  <a:lnTo>
                    <a:pt x="267" y="837"/>
                  </a:lnTo>
                  <a:lnTo>
                    <a:pt x="289" y="846"/>
                  </a:lnTo>
                  <a:lnTo>
                    <a:pt x="311" y="855"/>
                  </a:lnTo>
                  <a:lnTo>
                    <a:pt x="335" y="864"/>
                  </a:lnTo>
                  <a:lnTo>
                    <a:pt x="359" y="870"/>
                  </a:lnTo>
                  <a:lnTo>
                    <a:pt x="382" y="876"/>
                  </a:lnTo>
                  <a:lnTo>
                    <a:pt x="407" y="882"/>
                  </a:lnTo>
                  <a:lnTo>
                    <a:pt x="433" y="885"/>
                  </a:lnTo>
                  <a:lnTo>
                    <a:pt x="457" y="888"/>
                  </a:lnTo>
                  <a:lnTo>
                    <a:pt x="483" y="889"/>
                  </a:lnTo>
                  <a:lnTo>
                    <a:pt x="510" y="890"/>
                  </a:lnTo>
                  <a:lnTo>
                    <a:pt x="510" y="890"/>
                  </a:lnTo>
                  <a:lnTo>
                    <a:pt x="536" y="889"/>
                  </a:lnTo>
                  <a:lnTo>
                    <a:pt x="561" y="888"/>
                  </a:lnTo>
                  <a:lnTo>
                    <a:pt x="587" y="885"/>
                  </a:lnTo>
                  <a:lnTo>
                    <a:pt x="612" y="882"/>
                  </a:lnTo>
                  <a:lnTo>
                    <a:pt x="636" y="876"/>
                  </a:lnTo>
                  <a:lnTo>
                    <a:pt x="661" y="870"/>
                  </a:lnTo>
                  <a:lnTo>
                    <a:pt x="685" y="864"/>
                  </a:lnTo>
                  <a:lnTo>
                    <a:pt x="707" y="855"/>
                  </a:lnTo>
                  <a:lnTo>
                    <a:pt x="730" y="846"/>
                  </a:lnTo>
                  <a:lnTo>
                    <a:pt x="752" y="837"/>
                  </a:lnTo>
                  <a:lnTo>
                    <a:pt x="773" y="826"/>
                  </a:lnTo>
                  <a:lnTo>
                    <a:pt x="794" y="814"/>
                  </a:lnTo>
                  <a:lnTo>
                    <a:pt x="813" y="801"/>
                  </a:lnTo>
                  <a:lnTo>
                    <a:pt x="833" y="788"/>
                  </a:lnTo>
                  <a:lnTo>
                    <a:pt x="851" y="775"/>
                  </a:lnTo>
                  <a:lnTo>
                    <a:pt x="869" y="760"/>
                  </a:lnTo>
                  <a:lnTo>
                    <a:pt x="886" y="744"/>
                  </a:lnTo>
                  <a:lnTo>
                    <a:pt x="903" y="728"/>
                  </a:lnTo>
                  <a:lnTo>
                    <a:pt x="918" y="711"/>
                  </a:lnTo>
                  <a:lnTo>
                    <a:pt x="931" y="694"/>
                  </a:lnTo>
                  <a:lnTo>
                    <a:pt x="944" y="676"/>
                  </a:lnTo>
                  <a:lnTo>
                    <a:pt x="957" y="658"/>
                  </a:lnTo>
                  <a:lnTo>
                    <a:pt x="968" y="638"/>
                  </a:lnTo>
                  <a:lnTo>
                    <a:pt x="979" y="618"/>
                  </a:lnTo>
                  <a:lnTo>
                    <a:pt x="987" y="599"/>
                  </a:lnTo>
                  <a:lnTo>
                    <a:pt x="996" y="577"/>
                  </a:lnTo>
                  <a:lnTo>
                    <a:pt x="1002" y="557"/>
                  </a:lnTo>
                  <a:lnTo>
                    <a:pt x="1008" y="535"/>
                  </a:lnTo>
                  <a:lnTo>
                    <a:pt x="1013" y="513"/>
                  </a:lnTo>
                  <a:lnTo>
                    <a:pt x="1016" y="490"/>
                  </a:lnTo>
                  <a:lnTo>
                    <a:pt x="1017" y="468"/>
                  </a:lnTo>
                  <a:lnTo>
                    <a:pt x="1018" y="445"/>
                  </a:lnTo>
                  <a:lnTo>
                    <a:pt x="1018" y="445"/>
                  </a:lnTo>
                  <a:lnTo>
                    <a:pt x="1017" y="423"/>
                  </a:lnTo>
                  <a:lnTo>
                    <a:pt x="1016" y="400"/>
                  </a:lnTo>
                  <a:lnTo>
                    <a:pt x="1013" y="378"/>
                  </a:lnTo>
                  <a:lnTo>
                    <a:pt x="1008" y="355"/>
                  </a:lnTo>
                  <a:lnTo>
                    <a:pt x="1002" y="334"/>
                  </a:lnTo>
                  <a:lnTo>
                    <a:pt x="996" y="313"/>
                  </a:lnTo>
                  <a:lnTo>
                    <a:pt x="987" y="292"/>
                  </a:lnTo>
                  <a:lnTo>
                    <a:pt x="979" y="272"/>
                  </a:lnTo>
                  <a:lnTo>
                    <a:pt x="968" y="252"/>
                  </a:lnTo>
                  <a:lnTo>
                    <a:pt x="957" y="233"/>
                  </a:lnTo>
                  <a:lnTo>
                    <a:pt x="944" y="214"/>
                  </a:lnTo>
                  <a:lnTo>
                    <a:pt x="931" y="196"/>
                  </a:lnTo>
                  <a:lnTo>
                    <a:pt x="918" y="179"/>
                  </a:lnTo>
                  <a:lnTo>
                    <a:pt x="903" y="162"/>
                  </a:lnTo>
                  <a:lnTo>
                    <a:pt x="886" y="146"/>
                  </a:lnTo>
                  <a:lnTo>
                    <a:pt x="869" y="131"/>
                  </a:lnTo>
                  <a:lnTo>
                    <a:pt x="851" y="116"/>
                  </a:lnTo>
                  <a:lnTo>
                    <a:pt x="833" y="102"/>
                  </a:lnTo>
                  <a:lnTo>
                    <a:pt x="813" y="89"/>
                  </a:lnTo>
                  <a:lnTo>
                    <a:pt x="794" y="76"/>
                  </a:lnTo>
                  <a:lnTo>
                    <a:pt x="773" y="64"/>
                  </a:lnTo>
                  <a:lnTo>
                    <a:pt x="752" y="54"/>
                  </a:lnTo>
                  <a:lnTo>
                    <a:pt x="730" y="44"/>
                  </a:lnTo>
                  <a:lnTo>
                    <a:pt x="707" y="35"/>
                  </a:lnTo>
                  <a:lnTo>
                    <a:pt x="685" y="27"/>
                  </a:lnTo>
                  <a:lnTo>
                    <a:pt x="661" y="20"/>
                  </a:lnTo>
                  <a:lnTo>
                    <a:pt x="636" y="14"/>
                  </a:lnTo>
                  <a:lnTo>
                    <a:pt x="612" y="8"/>
                  </a:lnTo>
                  <a:lnTo>
                    <a:pt x="587" y="5"/>
                  </a:lnTo>
                  <a:lnTo>
                    <a:pt x="561" y="2"/>
                  </a:lnTo>
                  <a:lnTo>
                    <a:pt x="536" y="1"/>
                  </a:lnTo>
                  <a:lnTo>
                    <a:pt x="510" y="0"/>
                  </a:lnTo>
                  <a:lnTo>
                    <a:pt x="510" y="0"/>
                  </a:lnTo>
                  <a:close/>
                  <a:moveTo>
                    <a:pt x="330" y="96"/>
                  </a:moveTo>
                  <a:lnTo>
                    <a:pt x="330" y="96"/>
                  </a:lnTo>
                  <a:lnTo>
                    <a:pt x="317" y="115"/>
                  </a:lnTo>
                  <a:lnTo>
                    <a:pt x="304" y="134"/>
                  </a:lnTo>
                  <a:lnTo>
                    <a:pt x="292" y="154"/>
                  </a:lnTo>
                  <a:lnTo>
                    <a:pt x="280" y="176"/>
                  </a:lnTo>
                  <a:lnTo>
                    <a:pt x="280" y="176"/>
                  </a:lnTo>
                  <a:lnTo>
                    <a:pt x="253" y="163"/>
                  </a:lnTo>
                  <a:lnTo>
                    <a:pt x="230" y="149"/>
                  </a:lnTo>
                  <a:lnTo>
                    <a:pt x="230" y="149"/>
                  </a:lnTo>
                  <a:lnTo>
                    <a:pt x="253" y="134"/>
                  </a:lnTo>
                  <a:lnTo>
                    <a:pt x="278" y="120"/>
                  </a:lnTo>
                  <a:lnTo>
                    <a:pt x="304" y="107"/>
                  </a:lnTo>
                  <a:lnTo>
                    <a:pt x="330" y="96"/>
                  </a:lnTo>
                  <a:lnTo>
                    <a:pt x="330" y="96"/>
                  </a:lnTo>
                  <a:close/>
                  <a:moveTo>
                    <a:pt x="177" y="192"/>
                  </a:moveTo>
                  <a:lnTo>
                    <a:pt x="177" y="192"/>
                  </a:lnTo>
                  <a:lnTo>
                    <a:pt x="195" y="204"/>
                  </a:lnTo>
                  <a:lnTo>
                    <a:pt x="215" y="216"/>
                  </a:lnTo>
                  <a:lnTo>
                    <a:pt x="235" y="226"/>
                  </a:lnTo>
                  <a:lnTo>
                    <a:pt x="256" y="236"/>
                  </a:lnTo>
                  <a:lnTo>
                    <a:pt x="256" y="236"/>
                  </a:lnTo>
                  <a:lnTo>
                    <a:pt x="249" y="256"/>
                  </a:lnTo>
                  <a:lnTo>
                    <a:pt x="244" y="278"/>
                  </a:lnTo>
                  <a:lnTo>
                    <a:pt x="238" y="299"/>
                  </a:lnTo>
                  <a:lnTo>
                    <a:pt x="234" y="321"/>
                  </a:lnTo>
                  <a:lnTo>
                    <a:pt x="231" y="343"/>
                  </a:lnTo>
                  <a:lnTo>
                    <a:pt x="228" y="366"/>
                  </a:lnTo>
                  <a:lnTo>
                    <a:pt x="225" y="389"/>
                  </a:lnTo>
                  <a:lnTo>
                    <a:pt x="224" y="413"/>
                  </a:lnTo>
                  <a:lnTo>
                    <a:pt x="66" y="413"/>
                  </a:lnTo>
                  <a:lnTo>
                    <a:pt x="66" y="413"/>
                  </a:lnTo>
                  <a:lnTo>
                    <a:pt x="68" y="398"/>
                  </a:lnTo>
                  <a:lnTo>
                    <a:pt x="71" y="382"/>
                  </a:lnTo>
                  <a:lnTo>
                    <a:pt x="74" y="367"/>
                  </a:lnTo>
                  <a:lnTo>
                    <a:pt x="78" y="352"/>
                  </a:lnTo>
                  <a:lnTo>
                    <a:pt x="83" y="337"/>
                  </a:lnTo>
                  <a:lnTo>
                    <a:pt x="88" y="322"/>
                  </a:lnTo>
                  <a:lnTo>
                    <a:pt x="95" y="308"/>
                  </a:lnTo>
                  <a:lnTo>
                    <a:pt x="101" y="294"/>
                  </a:lnTo>
                  <a:lnTo>
                    <a:pt x="109" y="280"/>
                  </a:lnTo>
                  <a:lnTo>
                    <a:pt x="117" y="266"/>
                  </a:lnTo>
                  <a:lnTo>
                    <a:pt x="126" y="253"/>
                  </a:lnTo>
                  <a:lnTo>
                    <a:pt x="134" y="240"/>
                  </a:lnTo>
                  <a:lnTo>
                    <a:pt x="145" y="227"/>
                  </a:lnTo>
                  <a:lnTo>
                    <a:pt x="155" y="216"/>
                  </a:lnTo>
                  <a:lnTo>
                    <a:pt x="177" y="192"/>
                  </a:lnTo>
                  <a:lnTo>
                    <a:pt x="177" y="192"/>
                  </a:lnTo>
                  <a:close/>
                  <a:moveTo>
                    <a:pt x="66" y="477"/>
                  </a:moveTo>
                  <a:lnTo>
                    <a:pt x="224" y="477"/>
                  </a:lnTo>
                  <a:lnTo>
                    <a:pt x="224" y="477"/>
                  </a:lnTo>
                  <a:lnTo>
                    <a:pt x="225" y="501"/>
                  </a:lnTo>
                  <a:lnTo>
                    <a:pt x="228" y="525"/>
                  </a:lnTo>
                  <a:lnTo>
                    <a:pt x="231" y="547"/>
                  </a:lnTo>
                  <a:lnTo>
                    <a:pt x="234" y="570"/>
                  </a:lnTo>
                  <a:lnTo>
                    <a:pt x="238" y="591"/>
                  </a:lnTo>
                  <a:lnTo>
                    <a:pt x="244" y="613"/>
                  </a:lnTo>
                  <a:lnTo>
                    <a:pt x="249" y="634"/>
                  </a:lnTo>
                  <a:lnTo>
                    <a:pt x="256" y="654"/>
                  </a:lnTo>
                  <a:lnTo>
                    <a:pt x="256" y="654"/>
                  </a:lnTo>
                  <a:lnTo>
                    <a:pt x="235" y="664"/>
                  </a:lnTo>
                  <a:lnTo>
                    <a:pt x="215" y="675"/>
                  </a:lnTo>
                  <a:lnTo>
                    <a:pt x="195" y="687"/>
                  </a:lnTo>
                  <a:lnTo>
                    <a:pt x="177" y="698"/>
                  </a:lnTo>
                  <a:lnTo>
                    <a:pt x="177" y="698"/>
                  </a:lnTo>
                  <a:lnTo>
                    <a:pt x="155" y="675"/>
                  </a:lnTo>
                  <a:lnTo>
                    <a:pt x="145" y="663"/>
                  </a:lnTo>
                  <a:lnTo>
                    <a:pt x="135" y="650"/>
                  </a:lnTo>
                  <a:lnTo>
                    <a:pt x="126" y="637"/>
                  </a:lnTo>
                  <a:lnTo>
                    <a:pt x="117" y="624"/>
                  </a:lnTo>
                  <a:lnTo>
                    <a:pt x="109" y="610"/>
                  </a:lnTo>
                  <a:lnTo>
                    <a:pt x="101" y="597"/>
                  </a:lnTo>
                  <a:lnTo>
                    <a:pt x="95" y="582"/>
                  </a:lnTo>
                  <a:lnTo>
                    <a:pt x="88" y="569"/>
                  </a:lnTo>
                  <a:lnTo>
                    <a:pt x="83" y="554"/>
                  </a:lnTo>
                  <a:lnTo>
                    <a:pt x="78" y="538"/>
                  </a:lnTo>
                  <a:lnTo>
                    <a:pt x="74" y="523"/>
                  </a:lnTo>
                  <a:lnTo>
                    <a:pt x="71" y="508"/>
                  </a:lnTo>
                  <a:lnTo>
                    <a:pt x="68" y="492"/>
                  </a:lnTo>
                  <a:lnTo>
                    <a:pt x="66" y="477"/>
                  </a:lnTo>
                  <a:lnTo>
                    <a:pt x="66" y="477"/>
                  </a:lnTo>
                  <a:close/>
                  <a:moveTo>
                    <a:pt x="230" y="741"/>
                  </a:moveTo>
                  <a:lnTo>
                    <a:pt x="230" y="741"/>
                  </a:lnTo>
                  <a:lnTo>
                    <a:pt x="253" y="727"/>
                  </a:lnTo>
                  <a:lnTo>
                    <a:pt x="280" y="714"/>
                  </a:lnTo>
                  <a:lnTo>
                    <a:pt x="280" y="714"/>
                  </a:lnTo>
                  <a:lnTo>
                    <a:pt x="292" y="736"/>
                  </a:lnTo>
                  <a:lnTo>
                    <a:pt x="304" y="756"/>
                  </a:lnTo>
                  <a:lnTo>
                    <a:pt x="317" y="776"/>
                  </a:lnTo>
                  <a:lnTo>
                    <a:pt x="330" y="794"/>
                  </a:lnTo>
                  <a:lnTo>
                    <a:pt x="330" y="794"/>
                  </a:lnTo>
                  <a:lnTo>
                    <a:pt x="304" y="783"/>
                  </a:lnTo>
                  <a:lnTo>
                    <a:pt x="278" y="770"/>
                  </a:lnTo>
                  <a:lnTo>
                    <a:pt x="253" y="756"/>
                  </a:lnTo>
                  <a:lnTo>
                    <a:pt x="230" y="741"/>
                  </a:lnTo>
                  <a:lnTo>
                    <a:pt x="230" y="741"/>
                  </a:lnTo>
                  <a:close/>
                  <a:moveTo>
                    <a:pt x="478" y="822"/>
                  </a:moveTo>
                  <a:lnTo>
                    <a:pt x="478" y="822"/>
                  </a:lnTo>
                  <a:lnTo>
                    <a:pt x="468" y="820"/>
                  </a:lnTo>
                  <a:lnTo>
                    <a:pt x="458" y="815"/>
                  </a:lnTo>
                  <a:lnTo>
                    <a:pt x="449" y="811"/>
                  </a:lnTo>
                  <a:lnTo>
                    <a:pt x="439" y="806"/>
                  </a:lnTo>
                  <a:lnTo>
                    <a:pt x="429" y="799"/>
                  </a:lnTo>
                  <a:lnTo>
                    <a:pt x="420" y="793"/>
                  </a:lnTo>
                  <a:lnTo>
                    <a:pt x="403" y="778"/>
                  </a:lnTo>
                  <a:lnTo>
                    <a:pt x="385" y="760"/>
                  </a:lnTo>
                  <a:lnTo>
                    <a:pt x="369" y="739"/>
                  </a:lnTo>
                  <a:lnTo>
                    <a:pt x="355" y="717"/>
                  </a:lnTo>
                  <a:lnTo>
                    <a:pt x="341" y="692"/>
                  </a:lnTo>
                  <a:lnTo>
                    <a:pt x="341" y="692"/>
                  </a:lnTo>
                  <a:lnTo>
                    <a:pt x="374" y="683"/>
                  </a:lnTo>
                  <a:lnTo>
                    <a:pt x="407" y="677"/>
                  </a:lnTo>
                  <a:lnTo>
                    <a:pt x="442" y="672"/>
                  </a:lnTo>
                  <a:lnTo>
                    <a:pt x="478" y="669"/>
                  </a:lnTo>
                  <a:lnTo>
                    <a:pt x="478" y="822"/>
                  </a:lnTo>
                  <a:close/>
                  <a:moveTo>
                    <a:pt x="478" y="605"/>
                  </a:moveTo>
                  <a:lnTo>
                    <a:pt x="478" y="605"/>
                  </a:lnTo>
                  <a:lnTo>
                    <a:pt x="435" y="608"/>
                  </a:lnTo>
                  <a:lnTo>
                    <a:pt x="394" y="614"/>
                  </a:lnTo>
                  <a:lnTo>
                    <a:pt x="374" y="618"/>
                  </a:lnTo>
                  <a:lnTo>
                    <a:pt x="354" y="622"/>
                  </a:lnTo>
                  <a:lnTo>
                    <a:pt x="335" y="626"/>
                  </a:lnTo>
                  <a:lnTo>
                    <a:pt x="317" y="632"/>
                  </a:lnTo>
                  <a:lnTo>
                    <a:pt x="317" y="632"/>
                  </a:lnTo>
                  <a:lnTo>
                    <a:pt x="311" y="615"/>
                  </a:lnTo>
                  <a:lnTo>
                    <a:pt x="306" y="595"/>
                  </a:lnTo>
                  <a:lnTo>
                    <a:pt x="302" y="577"/>
                  </a:lnTo>
                  <a:lnTo>
                    <a:pt x="297" y="558"/>
                  </a:lnTo>
                  <a:lnTo>
                    <a:pt x="294" y="538"/>
                  </a:lnTo>
                  <a:lnTo>
                    <a:pt x="291" y="518"/>
                  </a:lnTo>
                  <a:lnTo>
                    <a:pt x="289" y="498"/>
                  </a:lnTo>
                  <a:lnTo>
                    <a:pt x="288" y="477"/>
                  </a:lnTo>
                  <a:lnTo>
                    <a:pt x="478" y="477"/>
                  </a:lnTo>
                  <a:lnTo>
                    <a:pt x="478" y="605"/>
                  </a:lnTo>
                  <a:close/>
                  <a:moveTo>
                    <a:pt x="478" y="413"/>
                  </a:moveTo>
                  <a:lnTo>
                    <a:pt x="288" y="413"/>
                  </a:lnTo>
                  <a:lnTo>
                    <a:pt x="288" y="413"/>
                  </a:lnTo>
                  <a:lnTo>
                    <a:pt x="289" y="393"/>
                  </a:lnTo>
                  <a:lnTo>
                    <a:pt x="291" y="372"/>
                  </a:lnTo>
                  <a:lnTo>
                    <a:pt x="294" y="352"/>
                  </a:lnTo>
                  <a:lnTo>
                    <a:pt x="297" y="332"/>
                  </a:lnTo>
                  <a:lnTo>
                    <a:pt x="302" y="313"/>
                  </a:lnTo>
                  <a:lnTo>
                    <a:pt x="306" y="295"/>
                  </a:lnTo>
                  <a:lnTo>
                    <a:pt x="311" y="276"/>
                  </a:lnTo>
                  <a:lnTo>
                    <a:pt x="317" y="258"/>
                  </a:lnTo>
                  <a:lnTo>
                    <a:pt x="317" y="258"/>
                  </a:lnTo>
                  <a:lnTo>
                    <a:pt x="335" y="264"/>
                  </a:lnTo>
                  <a:lnTo>
                    <a:pt x="354" y="268"/>
                  </a:lnTo>
                  <a:lnTo>
                    <a:pt x="394" y="277"/>
                  </a:lnTo>
                  <a:lnTo>
                    <a:pt x="435" y="282"/>
                  </a:lnTo>
                  <a:lnTo>
                    <a:pt x="478" y="285"/>
                  </a:lnTo>
                  <a:lnTo>
                    <a:pt x="478" y="413"/>
                  </a:lnTo>
                  <a:close/>
                  <a:moveTo>
                    <a:pt x="478" y="221"/>
                  </a:moveTo>
                  <a:lnTo>
                    <a:pt x="478" y="221"/>
                  </a:lnTo>
                  <a:lnTo>
                    <a:pt x="442" y="219"/>
                  </a:lnTo>
                  <a:lnTo>
                    <a:pt x="407" y="213"/>
                  </a:lnTo>
                  <a:lnTo>
                    <a:pt x="374" y="207"/>
                  </a:lnTo>
                  <a:lnTo>
                    <a:pt x="341" y="198"/>
                  </a:lnTo>
                  <a:lnTo>
                    <a:pt x="341" y="198"/>
                  </a:lnTo>
                  <a:lnTo>
                    <a:pt x="355" y="174"/>
                  </a:lnTo>
                  <a:lnTo>
                    <a:pt x="369" y="151"/>
                  </a:lnTo>
                  <a:lnTo>
                    <a:pt x="385" y="131"/>
                  </a:lnTo>
                  <a:lnTo>
                    <a:pt x="403" y="113"/>
                  </a:lnTo>
                  <a:lnTo>
                    <a:pt x="420" y="98"/>
                  </a:lnTo>
                  <a:lnTo>
                    <a:pt x="429" y="91"/>
                  </a:lnTo>
                  <a:lnTo>
                    <a:pt x="439" y="85"/>
                  </a:lnTo>
                  <a:lnTo>
                    <a:pt x="449" y="79"/>
                  </a:lnTo>
                  <a:lnTo>
                    <a:pt x="458" y="75"/>
                  </a:lnTo>
                  <a:lnTo>
                    <a:pt x="468" y="71"/>
                  </a:lnTo>
                  <a:lnTo>
                    <a:pt x="478" y="69"/>
                  </a:lnTo>
                  <a:lnTo>
                    <a:pt x="478" y="221"/>
                  </a:lnTo>
                  <a:close/>
                  <a:moveTo>
                    <a:pt x="953" y="413"/>
                  </a:moveTo>
                  <a:lnTo>
                    <a:pt x="795" y="413"/>
                  </a:lnTo>
                  <a:lnTo>
                    <a:pt x="795" y="413"/>
                  </a:lnTo>
                  <a:lnTo>
                    <a:pt x="793" y="389"/>
                  </a:lnTo>
                  <a:lnTo>
                    <a:pt x="791" y="366"/>
                  </a:lnTo>
                  <a:lnTo>
                    <a:pt x="789" y="343"/>
                  </a:lnTo>
                  <a:lnTo>
                    <a:pt x="785" y="321"/>
                  </a:lnTo>
                  <a:lnTo>
                    <a:pt x="780" y="298"/>
                  </a:lnTo>
                  <a:lnTo>
                    <a:pt x="775" y="278"/>
                  </a:lnTo>
                  <a:lnTo>
                    <a:pt x="769" y="256"/>
                  </a:lnTo>
                  <a:lnTo>
                    <a:pt x="763" y="236"/>
                  </a:lnTo>
                  <a:lnTo>
                    <a:pt x="763" y="236"/>
                  </a:lnTo>
                  <a:lnTo>
                    <a:pt x="785" y="226"/>
                  </a:lnTo>
                  <a:lnTo>
                    <a:pt x="805" y="216"/>
                  </a:lnTo>
                  <a:lnTo>
                    <a:pt x="823" y="204"/>
                  </a:lnTo>
                  <a:lnTo>
                    <a:pt x="841" y="192"/>
                  </a:lnTo>
                  <a:lnTo>
                    <a:pt x="841" y="192"/>
                  </a:lnTo>
                  <a:lnTo>
                    <a:pt x="864" y="214"/>
                  </a:lnTo>
                  <a:lnTo>
                    <a:pt x="875" y="227"/>
                  </a:lnTo>
                  <a:lnTo>
                    <a:pt x="884" y="240"/>
                  </a:lnTo>
                  <a:lnTo>
                    <a:pt x="893" y="253"/>
                  </a:lnTo>
                  <a:lnTo>
                    <a:pt x="903" y="266"/>
                  </a:lnTo>
                  <a:lnTo>
                    <a:pt x="910" y="280"/>
                  </a:lnTo>
                  <a:lnTo>
                    <a:pt x="918" y="293"/>
                  </a:lnTo>
                  <a:lnTo>
                    <a:pt x="924" y="308"/>
                  </a:lnTo>
                  <a:lnTo>
                    <a:pt x="930" y="322"/>
                  </a:lnTo>
                  <a:lnTo>
                    <a:pt x="936" y="337"/>
                  </a:lnTo>
                  <a:lnTo>
                    <a:pt x="941" y="352"/>
                  </a:lnTo>
                  <a:lnTo>
                    <a:pt x="945" y="367"/>
                  </a:lnTo>
                  <a:lnTo>
                    <a:pt x="949" y="382"/>
                  </a:lnTo>
                  <a:lnTo>
                    <a:pt x="951" y="398"/>
                  </a:lnTo>
                  <a:lnTo>
                    <a:pt x="953" y="413"/>
                  </a:lnTo>
                  <a:lnTo>
                    <a:pt x="953" y="413"/>
                  </a:lnTo>
                  <a:close/>
                  <a:moveTo>
                    <a:pt x="790" y="149"/>
                  </a:moveTo>
                  <a:lnTo>
                    <a:pt x="790" y="149"/>
                  </a:lnTo>
                  <a:lnTo>
                    <a:pt x="765" y="163"/>
                  </a:lnTo>
                  <a:lnTo>
                    <a:pt x="738" y="176"/>
                  </a:lnTo>
                  <a:lnTo>
                    <a:pt x="738" y="176"/>
                  </a:lnTo>
                  <a:lnTo>
                    <a:pt x="728" y="154"/>
                  </a:lnTo>
                  <a:lnTo>
                    <a:pt x="716" y="134"/>
                  </a:lnTo>
                  <a:lnTo>
                    <a:pt x="703" y="115"/>
                  </a:lnTo>
                  <a:lnTo>
                    <a:pt x="689" y="96"/>
                  </a:lnTo>
                  <a:lnTo>
                    <a:pt x="689" y="96"/>
                  </a:lnTo>
                  <a:lnTo>
                    <a:pt x="716" y="107"/>
                  </a:lnTo>
                  <a:lnTo>
                    <a:pt x="742" y="120"/>
                  </a:lnTo>
                  <a:lnTo>
                    <a:pt x="766" y="134"/>
                  </a:lnTo>
                  <a:lnTo>
                    <a:pt x="790" y="149"/>
                  </a:lnTo>
                  <a:lnTo>
                    <a:pt x="790" y="149"/>
                  </a:lnTo>
                  <a:close/>
                  <a:moveTo>
                    <a:pt x="541" y="69"/>
                  </a:moveTo>
                  <a:lnTo>
                    <a:pt x="541" y="69"/>
                  </a:lnTo>
                  <a:lnTo>
                    <a:pt x="552" y="71"/>
                  </a:lnTo>
                  <a:lnTo>
                    <a:pt x="561" y="75"/>
                  </a:lnTo>
                  <a:lnTo>
                    <a:pt x="571" y="79"/>
                  </a:lnTo>
                  <a:lnTo>
                    <a:pt x="581" y="85"/>
                  </a:lnTo>
                  <a:lnTo>
                    <a:pt x="590" y="91"/>
                  </a:lnTo>
                  <a:lnTo>
                    <a:pt x="599" y="98"/>
                  </a:lnTo>
                  <a:lnTo>
                    <a:pt x="617" y="113"/>
                  </a:lnTo>
                  <a:lnTo>
                    <a:pt x="633" y="131"/>
                  </a:lnTo>
                  <a:lnTo>
                    <a:pt x="649" y="151"/>
                  </a:lnTo>
                  <a:lnTo>
                    <a:pt x="664" y="174"/>
                  </a:lnTo>
                  <a:lnTo>
                    <a:pt x="677" y="198"/>
                  </a:lnTo>
                  <a:lnTo>
                    <a:pt x="677" y="198"/>
                  </a:lnTo>
                  <a:lnTo>
                    <a:pt x="645" y="207"/>
                  </a:lnTo>
                  <a:lnTo>
                    <a:pt x="612" y="213"/>
                  </a:lnTo>
                  <a:lnTo>
                    <a:pt x="577" y="219"/>
                  </a:lnTo>
                  <a:lnTo>
                    <a:pt x="541" y="221"/>
                  </a:lnTo>
                  <a:lnTo>
                    <a:pt x="541" y="69"/>
                  </a:lnTo>
                  <a:close/>
                  <a:moveTo>
                    <a:pt x="541" y="285"/>
                  </a:moveTo>
                  <a:lnTo>
                    <a:pt x="541" y="285"/>
                  </a:lnTo>
                  <a:lnTo>
                    <a:pt x="584" y="282"/>
                  </a:lnTo>
                  <a:lnTo>
                    <a:pt x="625" y="277"/>
                  </a:lnTo>
                  <a:lnTo>
                    <a:pt x="664" y="268"/>
                  </a:lnTo>
                  <a:lnTo>
                    <a:pt x="684" y="264"/>
                  </a:lnTo>
                  <a:lnTo>
                    <a:pt x="703" y="258"/>
                  </a:lnTo>
                  <a:lnTo>
                    <a:pt x="703" y="258"/>
                  </a:lnTo>
                  <a:lnTo>
                    <a:pt x="708" y="276"/>
                  </a:lnTo>
                  <a:lnTo>
                    <a:pt x="714" y="295"/>
                  </a:lnTo>
                  <a:lnTo>
                    <a:pt x="718" y="313"/>
                  </a:lnTo>
                  <a:lnTo>
                    <a:pt x="721" y="332"/>
                  </a:lnTo>
                  <a:lnTo>
                    <a:pt x="725" y="352"/>
                  </a:lnTo>
                  <a:lnTo>
                    <a:pt x="728" y="372"/>
                  </a:lnTo>
                  <a:lnTo>
                    <a:pt x="730" y="393"/>
                  </a:lnTo>
                  <a:lnTo>
                    <a:pt x="731" y="413"/>
                  </a:lnTo>
                  <a:lnTo>
                    <a:pt x="541" y="413"/>
                  </a:lnTo>
                  <a:lnTo>
                    <a:pt x="541" y="285"/>
                  </a:lnTo>
                  <a:close/>
                  <a:moveTo>
                    <a:pt x="541" y="477"/>
                  </a:moveTo>
                  <a:lnTo>
                    <a:pt x="731" y="477"/>
                  </a:lnTo>
                  <a:lnTo>
                    <a:pt x="731" y="477"/>
                  </a:lnTo>
                  <a:lnTo>
                    <a:pt x="730" y="498"/>
                  </a:lnTo>
                  <a:lnTo>
                    <a:pt x="728" y="518"/>
                  </a:lnTo>
                  <a:lnTo>
                    <a:pt x="725" y="538"/>
                  </a:lnTo>
                  <a:lnTo>
                    <a:pt x="721" y="558"/>
                  </a:lnTo>
                  <a:lnTo>
                    <a:pt x="718" y="577"/>
                  </a:lnTo>
                  <a:lnTo>
                    <a:pt x="714" y="596"/>
                  </a:lnTo>
                  <a:lnTo>
                    <a:pt x="708" y="615"/>
                  </a:lnTo>
                  <a:lnTo>
                    <a:pt x="703" y="632"/>
                  </a:lnTo>
                  <a:lnTo>
                    <a:pt x="703" y="632"/>
                  </a:lnTo>
                  <a:lnTo>
                    <a:pt x="684" y="626"/>
                  </a:lnTo>
                  <a:lnTo>
                    <a:pt x="664" y="622"/>
                  </a:lnTo>
                  <a:lnTo>
                    <a:pt x="625" y="614"/>
                  </a:lnTo>
                  <a:lnTo>
                    <a:pt x="584" y="608"/>
                  </a:lnTo>
                  <a:lnTo>
                    <a:pt x="541" y="605"/>
                  </a:lnTo>
                  <a:lnTo>
                    <a:pt x="541" y="477"/>
                  </a:lnTo>
                  <a:close/>
                  <a:moveTo>
                    <a:pt x="541" y="822"/>
                  </a:moveTo>
                  <a:lnTo>
                    <a:pt x="541" y="669"/>
                  </a:lnTo>
                  <a:lnTo>
                    <a:pt x="541" y="669"/>
                  </a:lnTo>
                  <a:lnTo>
                    <a:pt x="577" y="672"/>
                  </a:lnTo>
                  <a:lnTo>
                    <a:pt x="612" y="677"/>
                  </a:lnTo>
                  <a:lnTo>
                    <a:pt x="645" y="683"/>
                  </a:lnTo>
                  <a:lnTo>
                    <a:pt x="678" y="692"/>
                  </a:lnTo>
                  <a:lnTo>
                    <a:pt x="678" y="692"/>
                  </a:lnTo>
                  <a:lnTo>
                    <a:pt x="664" y="717"/>
                  </a:lnTo>
                  <a:lnTo>
                    <a:pt x="649" y="739"/>
                  </a:lnTo>
                  <a:lnTo>
                    <a:pt x="633" y="760"/>
                  </a:lnTo>
                  <a:lnTo>
                    <a:pt x="617" y="778"/>
                  </a:lnTo>
                  <a:lnTo>
                    <a:pt x="599" y="793"/>
                  </a:lnTo>
                  <a:lnTo>
                    <a:pt x="590" y="799"/>
                  </a:lnTo>
                  <a:lnTo>
                    <a:pt x="581" y="806"/>
                  </a:lnTo>
                  <a:lnTo>
                    <a:pt x="571" y="811"/>
                  </a:lnTo>
                  <a:lnTo>
                    <a:pt x="561" y="815"/>
                  </a:lnTo>
                  <a:lnTo>
                    <a:pt x="552" y="820"/>
                  </a:lnTo>
                  <a:lnTo>
                    <a:pt x="541" y="822"/>
                  </a:lnTo>
                  <a:lnTo>
                    <a:pt x="541" y="822"/>
                  </a:lnTo>
                  <a:close/>
                  <a:moveTo>
                    <a:pt x="689" y="794"/>
                  </a:moveTo>
                  <a:lnTo>
                    <a:pt x="689" y="794"/>
                  </a:lnTo>
                  <a:lnTo>
                    <a:pt x="703" y="777"/>
                  </a:lnTo>
                  <a:lnTo>
                    <a:pt x="716" y="756"/>
                  </a:lnTo>
                  <a:lnTo>
                    <a:pt x="728" y="736"/>
                  </a:lnTo>
                  <a:lnTo>
                    <a:pt x="738" y="714"/>
                  </a:lnTo>
                  <a:lnTo>
                    <a:pt x="738" y="714"/>
                  </a:lnTo>
                  <a:lnTo>
                    <a:pt x="765" y="727"/>
                  </a:lnTo>
                  <a:lnTo>
                    <a:pt x="790" y="741"/>
                  </a:lnTo>
                  <a:lnTo>
                    <a:pt x="790" y="741"/>
                  </a:lnTo>
                  <a:lnTo>
                    <a:pt x="766" y="756"/>
                  </a:lnTo>
                  <a:lnTo>
                    <a:pt x="742" y="770"/>
                  </a:lnTo>
                  <a:lnTo>
                    <a:pt x="716" y="783"/>
                  </a:lnTo>
                  <a:lnTo>
                    <a:pt x="689" y="794"/>
                  </a:lnTo>
                  <a:lnTo>
                    <a:pt x="689" y="794"/>
                  </a:lnTo>
                  <a:close/>
                  <a:moveTo>
                    <a:pt x="841" y="698"/>
                  </a:moveTo>
                  <a:lnTo>
                    <a:pt x="841" y="698"/>
                  </a:lnTo>
                  <a:lnTo>
                    <a:pt x="824" y="687"/>
                  </a:lnTo>
                  <a:lnTo>
                    <a:pt x="805" y="675"/>
                  </a:lnTo>
                  <a:lnTo>
                    <a:pt x="785" y="664"/>
                  </a:lnTo>
                  <a:lnTo>
                    <a:pt x="763" y="654"/>
                  </a:lnTo>
                  <a:lnTo>
                    <a:pt x="763" y="654"/>
                  </a:lnTo>
                  <a:lnTo>
                    <a:pt x="769" y="634"/>
                  </a:lnTo>
                  <a:lnTo>
                    <a:pt x="775" y="613"/>
                  </a:lnTo>
                  <a:lnTo>
                    <a:pt x="780" y="591"/>
                  </a:lnTo>
                  <a:lnTo>
                    <a:pt x="785" y="570"/>
                  </a:lnTo>
                  <a:lnTo>
                    <a:pt x="789" y="547"/>
                  </a:lnTo>
                  <a:lnTo>
                    <a:pt x="791" y="525"/>
                  </a:lnTo>
                  <a:lnTo>
                    <a:pt x="793" y="501"/>
                  </a:lnTo>
                  <a:lnTo>
                    <a:pt x="795" y="477"/>
                  </a:lnTo>
                  <a:lnTo>
                    <a:pt x="953" y="477"/>
                  </a:lnTo>
                  <a:lnTo>
                    <a:pt x="953" y="477"/>
                  </a:lnTo>
                  <a:lnTo>
                    <a:pt x="951" y="492"/>
                  </a:lnTo>
                  <a:lnTo>
                    <a:pt x="949" y="508"/>
                  </a:lnTo>
                  <a:lnTo>
                    <a:pt x="945" y="523"/>
                  </a:lnTo>
                  <a:lnTo>
                    <a:pt x="941" y="538"/>
                  </a:lnTo>
                  <a:lnTo>
                    <a:pt x="936" y="554"/>
                  </a:lnTo>
                  <a:lnTo>
                    <a:pt x="930" y="569"/>
                  </a:lnTo>
                  <a:lnTo>
                    <a:pt x="924" y="582"/>
                  </a:lnTo>
                  <a:lnTo>
                    <a:pt x="918" y="596"/>
                  </a:lnTo>
                  <a:lnTo>
                    <a:pt x="910" y="610"/>
                  </a:lnTo>
                  <a:lnTo>
                    <a:pt x="903" y="624"/>
                  </a:lnTo>
                  <a:lnTo>
                    <a:pt x="894" y="637"/>
                  </a:lnTo>
                  <a:lnTo>
                    <a:pt x="884" y="650"/>
                  </a:lnTo>
                  <a:lnTo>
                    <a:pt x="875" y="663"/>
                  </a:lnTo>
                  <a:lnTo>
                    <a:pt x="864" y="675"/>
                  </a:lnTo>
                  <a:lnTo>
                    <a:pt x="841" y="698"/>
                  </a:lnTo>
                  <a:lnTo>
                    <a:pt x="841" y="69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grpSp>
      <p:sp>
        <p:nvSpPr>
          <p:cNvPr id="24" name="矩形 23"/>
          <p:cNvSpPr/>
          <p:nvPr/>
        </p:nvSpPr>
        <p:spPr>
          <a:xfrm>
            <a:off x="212271" y="179614"/>
            <a:ext cx="4327072" cy="64824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 presetClass="entr" presetSubtype="2" fill="hold" grpId="0" nodeType="with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ntr" presetSubtype="0" fill="hold" nodeType="withEffect">
                                  <p:stCondLst>
                                    <p:cond delay="75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par>
                                <p:cTn id="41" presetID="2" presetClass="entr" presetSubtype="2"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6" presetClass="entr" presetSubtype="0" fill="hold" nodeType="withEffect">
                                  <p:stCondLst>
                                    <p:cond delay="75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80">
                                          <p:stCondLst>
                                            <p:cond delay="0"/>
                                          </p:stCondLst>
                                        </p:cTn>
                                        <p:tgtEl>
                                          <p:spTgt spid="19"/>
                                        </p:tgtEl>
                                      </p:cBhvr>
                                    </p:animEffect>
                                    <p:anim calcmode="lin" valueType="num">
                                      <p:cBhvr>
                                        <p:cTn id="4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3" dur="26">
                                          <p:stCondLst>
                                            <p:cond delay="650"/>
                                          </p:stCondLst>
                                        </p:cTn>
                                        <p:tgtEl>
                                          <p:spTgt spid="19"/>
                                        </p:tgtEl>
                                      </p:cBhvr>
                                      <p:to x="100000" y="60000"/>
                                    </p:animScale>
                                    <p:animScale>
                                      <p:cBhvr>
                                        <p:cTn id="54" dur="166" decel="50000">
                                          <p:stCondLst>
                                            <p:cond delay="676"/>
                                          </p:stCondLst>
                                        </p:cTn>
                                        <p:tgtEl>
                                          <p:spTgt spid="19"/>
                                        </p:tgtEl>
                                      </p:cBhvr>
                                      <p:to x="100000" y="100000"/>
                                    </p:animScale>
                                    <p:animScale>
                                      <p:cBhvr>
                                        <p:cTn id="55" dur="26">
                                          <p:stCondLst>
                                            <p:cond delay="1312"/>
                                          </p:stCondLst>
                                        </p:cTn>
                                        <p:tgtEl>
                                          <p:spTgt spid="19"/>
                                        </p:tgtEl>
                                      </p:cBhvr>
                                      <p:to x="100000" y="80000"/>
                                    </p:animScale>
                                    <p:animScale>
                                      <p:cBhvr>
                                        <p:cTn id="56" dur="166" decel="50000">
                                          <p:stCondLst>
                                            <p:cond delay="1338"/>
                                          </p:stCondLst>
                                        </p:cTn>
                                        <p:tgtEl>
                                          <p:spTgt spid="19"/>
                                        </p:tgtEl>
                                      </p:cBhvr>
                                      <p:to x="100000" y="100000"/>
                                    </p:animScale>
                                    <p:animScale>
                                      <p:cBhvr>
                                        <p:cTn id="57" dur="26">
                                          <p:stCondLst>
                                            <p:cond delay="1642"/>
                                          </p:stCondLst>
                                        </p:cTn>
                                        <p:tgtEl>
                                          <p:spTgt spid="19"/>
                                        </p:tgtEl>
                                      </p:cBhvr>
                                      <p:to x="100000" y="90000"/>
                                    </p:animScale>
                                    <p:animScale>
                                      <p:cBhvr>
                                        <p:cTn id="58" dur="166" decel="50000">
                                          <p:stCondLst>
                                            <p:cond delay="1668"/>
                                          </p:stCondLst>
                                        </p:cTn>
                                        <p:tgtEl>
                                          <p:spTgt spid="19"/>
                                        </p:tgtEl>
                                      </p:cBhvr>
                                      <p:to x="100000" y="100000"/>
                                    </p:animScale>
                                    <p:animScale>
                                      <p:cBhvr>
                                        <p:cTn id="59" dur="26">
                                          <p:stCondLst>
                                            <p:cond delay="1808"/>
                                          </p:stCondLst>
                                        </p:cTn>
                                        <p:tgtEl>
                                          <p:spTgt spid="19"/>
                                        </p:tgtEl>
                                      </p:cBhvr>
                                      <p:to x="100000" y="95000"/>
                                    </p:animScale>
                                    <p:animScale>
                                      <p:cBhvr>
                                        <p:cTn id="60" dur="166" decel="50000">
                                          <p:stCondLst>
                                            <p:cond delay="1834"/>
                                          </p:stCondLst>
                                        </p:cTn>
                                        <p:tgtEl>
                                          <p:spTgt spid="19"/>
                                        </p:tgtEl>
                                      </p:cBhvr>
                                      <p:to x="100000" y="100000"/>
                                    </p:animScale>
                                  </p:childTnLst>
                                </p:cTn>
                              </p:par>
                              <p:par>
                                <p:cTn id="61" presetID="2" presetClass="entr" presetSubtype="2" fill="hold" grpId="0" nodeType="withEffect">
                                  <p:stCondLst>
                                    <p:cond delay="125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1+#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8" name="矩形 7"/>
          <p:cNvSpPr/>
          <p:nvPr/>
        </p:nvSpPr>
        <p:spPr>
          <a:xfrm>
            <a:off x="6096000" y="0"/>
            <a:ext cx="6096000" cy="6858000"/>
          </a:xfrm>
          <a:prstGeom prst="rect">
            <a:avLst/>
          </a:prstGeom>
          <a:blipFill dpi="0" rotWithShape="1">
            <a:blip r:embed="rId3"/>
            <a:srcRect/>
            <a:stretch>
              <a:fillRect l="-61000" t="-2000" r="-9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249560" y="861965"/>
            <a:ext cx="5846440" cy="177593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kern="1200">
                <a:solidFill>
                  <a:schemeClr val="accent1"/>
                </a:solidFill>
                <a:latin typeface="+mj-lt"/>
                <a:ea typeface="+mj-ea"/>
                <a:cs typeface="+mj-cs"/>
              </a:defRPr>
            </a:lvl1pPr>
          </a:lstStyle>
          <a:p>
            <a:pPr algn="l"/>
            <a:r>
              <a:rPr lang="en-US" altLang="zh-CN" sz="4800" b="1" dirty="0">
                <a:solidFill>
                  <a:schemeClr val="tx1">
                    <a:lumMod val="75000"/>
                    <a:lumOff val="25000"/>
                  </a:schemeClr>
                </a:solidFill>
                <a:latin typeface="站酷文艺体" panose="02000603000000000000" pitchFamily="2" charset="-122"/>
                <a:ea typeface="站酷文艺体" panose="02000603000000000000" pitchFamily="2" charset="-122"/>
              </a:rPr>
              <a:t>01</a:t>
            </a:r>
            <a:endParaRPr lang="zh-CN" altLang="en-US" sz="3400" dirty="0">
              <a:solidFill>
                <a:schemeClr val="tx1">
                  <a:lumMod val="75000"/>
                  <a:lumOff val="25000"/>
                </a:schemeClr>
              </a:solidFill>
              <a:latin typeface="站酷文艺体" panose="02000603000000000000" pitchFamily="2" charset="-122"/>
              <a:ea typeface="站酷文艺体" panose="02000603000000000000" pitchFamily="2" charset="-122"/>
            </a:endParaRPr>
          </a:p>
        </p:txBody>
      </p:sp>
      <p:sp>
        <p:nvSpPr>
          <p:cNvPr id="10" name="标题 1"/>
          <p:cNvSpPr txBox="1"/>
          <p:nvPr/>
        </p:nvSpPr>
        <p:spPr>
          <a:xfrm>
            <a:off x="233231" y="2744934"/>
            <a:ext cx="5846440" cy="1775933"/>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100000"/>
              </a:lnSpc>
              <a:spcBef>
                <a:spcPct val="0"/>
              </a:spcBef>
              <a:buNone/>
              <a:defRPr sz="4400" kern="1200">
                <a:solidFill>
                  <a:schemeClr val="accent1"/>
                </a:solidFill>
                <a:latin typeface="+mj-lt"/>
                <a:ea typeface="+mj-ea"/>
                <a:cs typeface="+mj-cs"/>
              </a:defRPr>
            </a:lvl1pPr>
          </a:lstStyle>
          <a:p>
            <a:pPr algn="l"/>
            <a:r>
              <a:rPr lang="en-US" altLang="zh-CN" sz="96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4800" b="1" dirty="0">
                <a:solidFill>
                  <a:schemeClr val="tx2">
                    <a:lumMod val="40000"/>
                    <a:lumOff val="60000"/>
                  </a:schemeClr>
                </a:solidFill>
                <a:latin typeface="站酷文艺体" panose="02000603000000000000" pitchFamily="2" charset="-122"/>
                <a:ea typeface="站酷文艺体" panose="02000603000000000000" pitchFamily="2" charset="-122"/>
              </a:rPr>
              <a:t> </a:t>
            </a:r>
          </a:p>
          <a:p>
            <a:pPr algn="l"/>
            <a:r>
              <a:rPr lang="en-US" altLang="zh-CN" sz="3400" dirty="0">
                <a:solidFill>
                  <a:schemeClr val="tx2">
                    <a:lumMod val="40000"/>
                    <a:lumOff val="60000"/>
                  </a:schemeClr>
                </a:solidFill>
                <a:latin typeface="站酷文艺体" panose="02000603000000000000" pitchFamily="2" charset="-122"/>
                <a:ea typeface="站酷文艺体" panose="02000603000000000000" pitchFamily="2" charset="-122"/>
              </a:rPr>
              <a:t>PPT </a:t>
            </a:r>
            <a:r>
              <a:rPr lang="zh-CN" altLang="en-US" sz="3400" dirty="0">
                <a:solidFill>
                  <a:schemeClr val="tx2">
                    <a:lumMod val="40000"/>
                    <a:lumOff val="60000"/>
                  </a:schemeClr>
                </a:solidFill>
                <a:latin typeface="站酷文艺体" panose="02000603000000000000" pitchFamily="2" charset="-122"/>
                <a:ea typeface="站酷文艺体" panose="02000603000000000000" pitchFamily="2" charset="-122"/>
              </a:rPr>
              <a:t>TEMPLATES</a:t>
            </a:r>
          </a:p>
        </p:txBody>
      </p:sp>
      <p:sp>
        <p:nvSpPr>
          <p:cNvPr id="13" name="椭圆 12"/>
          <p:cNvSpPr/>
          <p:nvPr/>
        </p:nvSpPr>
        <p:spPr>
          <a:xfrm>
            <a:off x="5584556" y="2827107"/>
            <a:ext cx="1022888" cy="102288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71202" y="4901169"/>
            <a:ext cx="748390" cy="99099"/>
            <a:chOff x="732559" y="878030"/>
            <a:chExt cx="748390" cy="99099"/>
          </a:xfrm>
        </p:grpSpPr>
        <p:sp>
          <p:nvSpPr>
            <p:cNvPr id="16" name="椭圆 15"/>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48" name="标题 1"/>
          <p:cNvSpPr txBox="1"/>
          <p:nvPr/>
        </p:nvSpPr>
        <p:spPr>
          <a:xfrm>
            <a:off x="217826" y="167229"/>
            <a:ext cx="4227450" cy="5937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54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5400" b="1" dirty="0">
                <a:solidFill>
                  <a:srgbClr val="FFA31C"/>
                </a:solidFill>
                <a:latin typeface="站酷文艺体" panose="02000603000000000000" pitchFamily="2" charset="-122"/>
                <a:ea typeface="站酷文艺体" panose="02000603000000000000" pitchFamily="2" charset="-122"/>
              </a:rPr>
              <a:t> </a:t>
            </a:r>
            <a:r>
              <a:rPr lang="en-US" altLang="zh-CN" sz="5400" dirty="0">
                <a:solidFill>
                  <a:schemeClr val="tx1">
                    <a:lumMod val="65000"/>
                    <a:lumOff val="35000"/>
                  </a:schemeClr>
                </a:solidFill>
                <a:latin typeface="站酷文艺体" panose="02000603000000000000" pitchFamily="2" charset="-122"/>
                <a:ea typeface="站酷文艺体" panose="02000603000000000000" pitchFamily="2" charset="-122"/>
              </a:rPr>
              <a:t>proposal</a:t>
            </a:r>
            <a:endParaRPr lang="zh-CN" altLang="en-US" dirty="0">
              <a:solidFill>
                <a:schemeClr val="tx1">
                  <a:lumMod val="65000"/>
                  <a:lumOff val="35000"/>
                </a:schemeClr>
              </a:solidFill>
              <a:latin typeface="站酷文艺体" panose="02000603000000000000" pitchFamily="2" charset="-122"/>
              <a:ea typeface="站酷文艺体" panose="02000603000000000000" pitchFamily="2" charset="-122"/>
            </a:endParaRPr>
          </a:p>
        </p:txBody>
      </p:sp>
      <p:grpSp>
        <p:nvGrpSpPr>
          <p:cNvPr id="49" name="组合 48"/>
          <p:cNvGrpSpPr/>
          <p:nvPr/>
        </p:nvGrpSpPr>
        <p:grpSpPr>
          <a:xfrm>
            <a:off x="354873" y="811504"/>
            <a:ext cx="748390" cy="99099"/>
            <a:chOff x="732559" y="878030"/>
            <a:chExt cx="748390" cy="99099"/>
          </a:xfrm>
        </p:grpSpPr>
        <p:sp>
          <p:nvSpPr>
            <p:cNvPr id="50" name="椭圆 49"/>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64847" y="1509588"/>
            <a:ext cx="6327845" cy="2200330"/>
            <a:chOff x="704603" y="1768005"/>
            <a:chExt cx="6327845" cy="2200330"/>
          </a:xfrm>
        </p:grpSpPr>
        <p:sp>
          <p:nvSpPr>
            <p:cNvPr id="23" name="TextBox 5"/>
            <p:cNvSpPr txBox="1"/>
            <p:nvPr/>
          </p:nvSpPr>
          <p:spPr>
            <a:xfrm>
              <a:off x="704603" y="3506670"/>
              <a:ext cx="5590689" cy="461665"/>
            </a:xfrm>
            <a:prstGeom prst="rect">
              <a:avLst/>
            </a:prstGeom>
            <a:noFill/>
          </p:spPr>
          <p:txBody>
            <a:bodyPr wrap="square" rtlCol="0">
              <a:spAutoFit/>
            </a:bodyPr>
            <a:lstStyle/>
            <a:p>
              <a:r>
                <a:rPr lang="en-US" sz="2400" spc="600" dirty="0">
                  <a:solidFill>
                    <a:schemeClr val="bg1">
                      <a:lumMod val="65000"/>
                    </a:schemeClr>
                  </a:solidFill>
                  <a:latin typeface="站酷文艺体" panose="02000603000000000000" pitchFamily="2" charset="-122"/>
                  <a:ea typeface="站酷文艺体" panose="02000603000000000000" pitchFamily="2" charset="-122"/>
                  <a:cs typeface="Montserrat" charset="0"/>
                </a:rPr>
                <a:t>SIMPLE BUT POWERFUL.</a:t>
              </a:r>
              <a:endParaRPr lang="en-US" sz="2400" b="1" spc="600" dirty="0">
                <a:solidFill>
                  <a:schemeClr val="bg1">
                    <a:lumMod val="65000"/>
                  </a:schemeClr>
                </a:solidFill>
                <a:latin typeface="站酷文艺体" panose="02000603000000000000" pitchFamily="2" charset="-122"/>
                <a:ea typeface="站酷文艺体" panose="02000603000000000000" pitchFamily="2" charset="-122"/>
                <a:cs typeface="Montserrat Extra" charset="0"/>
              </a:endParaRPr>
            </a:p>
          </p:txBody>
        </p:sp>
        <p:sp>
          <p:nvSpPr>
            <p:cNvPr id="24" name="TextBox 6"/>
            <p:cNvSpPr txBox="1"/>
            <p:nvPr/>
          </p:nvSpPr>
          <p:spPr>
            <a:xfrm>
              <a:off x="704603" y="1768005"/>
              <a:ext cx="6327845" cy="1754326"/>
            </a:xfrm>
            <a:prstGeom prst="rect">
              <a:avLst/>
            </a:prstGeom>
            <a:noFill/>
          </p:spPr>
          <p:txBody>
            <a:bodyPr wrap="square" rtlCol="0">
              <a:spAutoFit/>
            </a:bodyPr>
            <a:lstStyle/>
            <a:p>
              <a:r>
                <a:rPr lang="en-US" sz="5400" b="1" dirty="0">
                  <a:solidFill>
                    <a:srgbClr val="ADB9CA"/>
                  </a:solidFill>
                  <a:latin typeface="站酷文艺体" panose="02000603000000000000" pitchFamily="2" charset="-122"/>
                  <a:ea typeface="站酷文艺体" panose="02000603000000000000" pitchFamily="2" charset="-122"/>
                  <a:cs typeface="Montserrat" charset="0"/>
                </a:rPr>
                <a:t>TWO COLUMNS</a:t>
              </a:r>
            </a:p>
            <a:p>
              <a:r>
                <a:rPr lang="en-US" sz="5400" b="1" dirty="0">
                  <a:solidFill>
                    <a:srgbClr val="ADB9CA"/>
                  </a:solidFill>
                  <a:latin typeface="站酷文艺体" panose="02000603000000000000" pitchFamily="2" charset="-122"/>
                  <a:ea typeface="站酷文艺体" panose="02000603000000000000" pitchFamily="2" charset="-122"/>
                  <a:cs typeface="Montserrat" charset="0"/>
                </a:rPr>
                <a:t>+ PICTURE</a:t>
              </a:r>
            </a:p>
          </p:txBody>
        </p:sp>
      </p:grpSp>
      <p:sp>
        <p:nvSpPr>
          <p:cNvPr id="25" name="矩形 24"/>
          <p:cNvSpPr/>
          <p:nvPr/>
        </p:nvSpPr>
        <p:spPr>
          <a:xfrm>
            <a:off x="6418381" y="1602703"/>
            <a:ext cx="5141681" cy="2185214"/>
          </a:xfrm>
          <a:prstGeom prst="rect">
            <a:avLst/>
          </a:prstGeom>
        </p:spPr>
        <p:txBody>
          <a:bodyPr wrap="square">
            <a:spAutoFit/>
          </a:bodyPr>
          <a:lstStyle/>
          <a:p>
            <a:pPr algn="just">
              <a:lnSpc>
                <a:spcPct val="200000"/>
              </a:lnSpc>
              <a:spcAft>
                <a:spcPts val="600"/>
              </a:spcAft>
            </a:pPr>
            <a:r>
              <a:rPr lang="zh-CN" altLang="en-US" sz="1050" spc="100" dirty="0">
                <a:solidFill>
                  <a:schemeClr val="bg1">
                    <a:lumMod val="65000"/>
                  </a:schemeClr>
                </a:solidFill>
                <a:latin typeface="站酷文艺体" panose="02000603000000000000" pitchFamily="2" charset="-122"/>
                <a:ea typeface="站酷文艺体" panose="02000603000000000000" pitchFamily="2" charset="-122"/>
              </a:rPr>
              <a:t>未来将是一个全联接的世界。我们与合作伙伴一起，开放合作，努力构建一个更加高效整合的数字流系统，促进人与人、人与物、物与物的全面互联和交融，激发每个人在任何时间。</a:t>
            </a:r>
            <a:endParaRPr lang="en-US" altLang="zh-CN" sz="1050" spc="100" dirty="0">
              <a:solidFill>
                <a:schemeClr val="bg1">
                  <a:lumMod val="65000"/>
                </a:schemeClr>
              </a:solidFill>
              <a:latin typeface="站酷文艺体" panose="02000603000000000000" pitchFamily="2" charset="-122"/>
              <a:ea typeface="站酷文艺体" panose="02000603000000000000" pitchFamily="2" charset="-122"/>
            </a:endParaRPr>
          </a:p>
          <a:p>
            <a:pPr algn="just">
              <a:lnSpc>
                <a:spcPct val="200000"/>
              </a:lnSpc>
              <a:spcAft>
                <a:spcPts val="600"/>
              </a:spcAft>
            </a:pPr>
            <a:endParaRPr lang="en-US" altLang="zh-CN" sz="1050" spc="100" dirty="0">
              <a:solidFill>
                <a:schemeClr val="bg1">
                  <a:lumMod val="65000"/>
                </a:schemeClr>
              </a:solidFill>
              <a:latin typeface="站酷文艺体" panose="02000603000000000000" pitchFamily="2" charset="-122"/>
              <a:ea typeface="站酷文艺体" panose="02000603000000000000" pitchFamily="2" charset="-122"/>
            </a:endParaRPr>
          </a:p>
          <a:p>
            <a:pPr algn="just">
              <a:lnSpc>
                <a:spcPct val="200000"/>
              </a:lnSpc>
              <a:spcAft>
                <a:spcPts val="600"/>
              </a:spcAft>
            </a:pPr>
            <a:r>
              <a:rPr lang="zh-CN" altLang="en-US" sz="1050" spc="100" dirty="0">
                <a:solidFill>
                  <a:schemeClr val="bg1">
                    <a:lumMod val="65000"/>
                  </a:schemeClr>
                </a:solidFill>
                <a:latin typeface="站酷文艺体" panose="02000603000000000000" pitchFamily="2" charset="-122"/>
                <a:ea typeface="站酷文艺体" panose="02000603000000000000" pitchFamily="2" charset="-122"/>
              </a:rPr>
              <a:t>任何地点的无限机遇与潜能，推动世界人与物、物与物的进步。未来将是一个全联接的世界。</a:t>
            </a:r>
            <a:endParaRPr lang="en-US" altLang="zh-CN" sz="105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26" name="Rectangle 1"/>
          <p:cNvSpPr/>
          <p:nvPr/>
        </p:nvSpPr>
        <p:spPr>
          <a:xfrm>
            <a:off x="6096000" y="4259610"/>
            <a:ext cx="6096000" cy="2646786"/>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站酷文艺体" panose="02000603000000000000" pitchFamily="2" charset="-122"/>
              <a:ea typeface="站酷文艺体" panose="02000603000000000000" pitchFamily="2" charset="-122"/>
            </a:endParaRPr>
          </a:p>
        </p:txBody>
      </p:sp>
      <p:sp>
        <p:nvSpPr>
          <p:cNvPr id="27" name="文本框 26"/>
          <p:cNvSpPr txBox="1"/>
          <p:nvPr/>
        </p:nvSpPr>
        <p:spPr>
          <a:xfrm>
            <a:off x="6610048" y="4695376"/>
            <a:ext cx="4387166" cy="338554"/>
          </a:xfrm>
          <a:prstGeom prst="rect">
            <a:avLst/>
          </a:prstGeom>
          <a:noFill/>
        </p:spPr>
        <p:txBody>
          <a:bodyPr wrap="square" rtlCol="0">
            <a:spAutoFit/>
          </a:bodyPr>
          <a:lstStyle/>
          <a:p>
            <a:r>
              <a:rPr lang="zh-CN" altLang="en-US" sz="1600" dirty="0">
                <a:solidFill>
                  <a:schemeClr val="bg1"/>
                </a:solidFill>
                <a:latin typeface="站酷文艺体" panose="02000603000000000000" pitchFamily="2" charset="-122"/>
                <a:ea typeface="站酷文艺体" panose="02000603000000000000" pitchFamily="2" charset="-122"/>
              </a:rPr>
              <a:t>新兴产业 </a:t>
            </a:r>
            <a:r>
              <a:rPr lang="en-US" altLang="zh-CN" sz="1600" dirty="0">
                <a:solidFill>
                  <a:schemeClr val="bg1"/>
                </a:solidFill>
                <a:latin typeface="站酷文艺体" panose="02000603000000000000" pitchFamily="2" charset="-122"/>
                <a:ea typeface="站酷文艺体" panose="02000603000000000000" pitchFamily="2" charset="-122"/>
              </a:rPr>
              <a:t>| </a:t>
            </a:r>
            <a:r>
              <a:rPr lang="zh-CN" altLang="en-US" sz="1600" dirty="0">
                <a:solidFill>
                  <a:schemeClr val="bg1"/>
                </a:solidFill>
                <a:latin typeface="站酷文艺体" panose="02000603000000000000" pitchFamily="2" charset="-122"/>
                <a:ea typeface="站酷文艺体" panose="02000603000000000000" pitchFamily="2" charset="-122"/>
              </a:rPr>
              <a:t>未来科技 </a:t>
            </a:r>
            <a:r>
              <a:rPr lang="en-US" altLang="zh-CN" sz="1600" dirty="0">
                <a:solidFill>
                  <a:schemeClr val="bg1"/>
                </a:solidFill>
                <a:latin typeface="站酷文艺体" panose="02000603000000000000" pitchFamily="2" charset="-122"/>
                <a:ea typeface="站酷文艺体" panose="02000603000000000000" pitchFamily="2" charset="-122"/>
              </a:rPr>
              <a:t>| </a:t>
            </a:r>
            <a:r>
              <a:rPr lang="zh-CN" altLang="en-US" sz="1600" dirty="0">
                <a:solidFill>
                  <a:schemeClr val="bg1"/>
                </a:solidFill>
                <a:latin typeface="站酷文艺体" panose="02000603000000000000" pitchFamily="2" charset="-122"/>
                <a:ea typeface="站酷文艺体" panose="02000603000000000000" pitchFamily="2" charset="-122"/>
              </a:rPr>
              <a:t>国家重点扶持 </a:t>
            </a:r>
            <a:r>
              <a:rPr lang="en-US" altLang="zh-CN" sz="1600" dirty="0">
                <a:solidFill>
                  <a:schemeClr val="bg1"/>
                </a:solidFill>
                <a:latin typeface="站酷文艺体" panose="02000603000000000000" pitchFamily="2" charset="-122"/>
                <a:ea typeface="站酷文艺体" panose="02000603000000000000" pitchFamily="2" charset="-122"/>
              </a:rPr>
              <a:t>| </a:t>
            </a:r>
            <a:r>
              <a:rPr lang="zh-CN" altLang="en-US" sz="1600" dirty="0">
                <a:solidFill>
                  <a:schemeClr val="bg1"/>
                </a:solidFill>
                <a:latin typeface="站酷文艺体" panose="02000603000000000000" pitchFamily="2" charset="-122"/>
                <a:ea typeface="站酷文艺体" panose="02000603000000000000" pitchFamily="2" charset="-122"/>
              </a:rPr>
              <a:t>成熟</a:t>
            </a:r>
          </a:p>
        </p:txBody>
      </p:sp>
      <p:grpSp>
        <p:nvGrpSpPr>
          <p:cNvPr id="28" name="组合 27"/>
          <p:cNvGrpSpPr/>
          <p:nvPr/>
        </p:nvGrpSpPr>
        <p:grpSpPr>
          <a:xfrm>
            <a:off x="6592777" y="5361528"/>
            <a:ext cx="4352374" cy="1131449"/>
            <a:chOff x="7488299" y="4117922"/>
            <a:chExt cx="4497949" cy="1131449"/>
          </a:xfrm>
        </p:grpSpPr>
        <p:sp>
          <p:nvSpPr>
            <p:cNvPr id="29" name="矩形 28"/>
            <p:cNvSpPr/>
            <p:nvPr/>
          </p:nvSpPr>
          <p:spPr>
            <a:xfrm>
              <a:off x="7488299" y="4233708"/>
              <a:ext cx="4497949" cy="1015663"/>
            </a:xfrm>
            <a:prstGeom prst="rect">
              <a:avLst/>
            </a:prstGeom>
          </p:spPr>
          <p:txBody>
            <a:bodyPr wrap="square">
              <a:spAutoFit/>
            </a:bodyPr>
            <a:lstStyle/>
            <a:p>
              <a:pPr algn="just">
                <a:lnSpc>
                  <a:spcPct val="200000"/>
                </a:lnSpc>
                <a:spcAft>
                  <a:spcPts val="600"/>
                </a:spcAft>
              </a:pPr>
              <a:r>
                <a:rPr lang="zh-CN" altLang="en-US" sz="1000" spc="100" dirty="0">
                  <a:solidFill>
                    <a:schemeClr val="bg1"/>
                  </a:solidFill>
                  <a:latin typeface="站酷文艺体" panose="02000603000000000000" pitchFamily="2" charset="-122"/>
                  <a:ea typeface="站酷文艺体" panose="02000603000000000000" pitchFamily="2" charset="-122"/>
                </a:rPr>
                <a:t>未来将是一个全联接的世界。我们与合作伙伴一起，开放合作，努力构建一个更加高效整合的数字流系统，促进人与人、人与物、物与物的全面互联和交融，激发每个人在任何时间。</a:t>
              </a:r>
              <a:endParaRPr lang="en-US" altLang="zh-CN" sz="1000" dirty="0">
                <a:solidFill>
                  <a:schemeClr val="bg1"/>
                </a:solidFill>
                <a:latin typeface="站酷文艺体" panose="02000603000000000000" pitchFamily="2" charset="-122"/>
                <a:ea typeface="站酷文艺体" panose="02000603000000000000" pitchFamily="2" charset="-122"/>
              </a:endParaRPr>
            </a:p>
          </p:txBody>
        </p:sp>
        <p:cxnSp>
          <p:nvCxnSpPr>
            <p:cNvPr id="30" name="直接连接符 29"/>
            <p:cNvCxnSpPr/>
            <p:nvPr/>
          </p:nvCxnSpPr>
          <p:spPr>
            <a:xfrm>
              <a:off x="7592291" y="4117922"/>
              <a:ext cx="48952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1"/>
          <p:cNvSpPr/>
          <p:nvPr/>
        </p:nvSpPr>
        <p:spPr>
          <a:xfrm>
            <a:off x="-45286" y="4259205"/>
            <a:ext cx="6141286" cy="2646786"/>
          </a:xfrm>
          <a:prstGeom prst="rect">
            <a:avLst/>
          </a:prstGeom>
          <a:blipFill dpi="0" rotWithShape="1">
            <a:blip r:embed="rId3"/>
            <a:srcRect/>
            <a:stretch>
              <a:fillRect t="-2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站酷文艺体" panose="02000603000000000000" pitchFamily="2" charset="-122"/>
              <a:ea typeface="站酷文艺体" panose="02000603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par>
                          <p:cTn id="18" fill="hold">
                            <p:stCondLst>
                              <p:cond delay="2000"/>
                            </p:stCondLst>
                            <p:childTnLst>
                              <p:par>
                                <p:cTn id="19" presetID="53" presetClass="entr" presetSubtype="16" fill="hold" grpId="0" nodeType="afterEffect">
                                  <p:stCondLst>
                                    <p:cond delay="250"/>
                                  </p:stCondLst>
                                  <p:iterate type="lt">
                                    <p:tmPct val="10000"/>
                                  </p:iterate>
                                  <p:childTnLst>
                                    <p:set>
                                      <p:cBhvr>
                                        <p:cTn id="20" dur="1" fill="hold">
                                          <p:stCondLst>
                                            <p:cond delay="0"/>
                                          </p:stCondLst>
                                        </p:cTn>
                                        <p:tgtEl>
                                          <p:spTgt spid="27"/>
                                        </p:tgtEl>
                                        <p:attrNameLst>
                                          <p:attrName>style.visibility</p:attrName>
                                        </p:attrNameLst>
                                      </p:cBhvr>
                                      <p:to>
                                        <p:strVal val="visible"/>
                                      </p:to>
                                    </p:set>
                                    <p:anim calcmode="lin" valueType="num">
                                      <p:cBhvr>
                                        <p:cTn id="21" dur="1250" fill="hold"/>
                                        <p:tgtEl>
                                          <p:spTgt spid="27"/>
                                        </p:tgtEl>
                                        <p:attrNameLst>
                                          <p:attrName>ppt_w</p:attrName>
                                        </p:attrNameLst>
                                      </p:cBhvr>
                                      <p:tavLst>
                                        <p:tav tm="0">
                                          <p:val>
                                            <p:fltVal val="0"/>
                                          </p:val>
                                        </p:tav>
                                        <p:tav tm="100000">
                                          <p:val>
                                            <p:strVal val="#ppt_w"/>
                                          </p:val>
                                        </p:tav>
                                      </p:tavLst>
                                    </p:anim>
                                    <p:anim calcmode="lin" valueType="num">
                                      <p:cBhvr>
                                        <p:cTn id="22" dur="1250" fill="hold"/>
                                        <p:tgtEl>
                                          <p:spTgt spid="27"/>
                                        </p:tgtEl>
                                        <p:attrNameLst>
                                          <p:attrName>ppt_h</p:attrName>
                                        </p:attrNameLst>
                                      </p:cBhvr>
                                      <p:tavLst>
                                        <p:tav tm="0">
                                          <p:val>
                                            <p:fltVal val="0"/>
                                          </p:val>
                                        </p:tav>
                                        <p:tav tm="100000">
                                          <p:val>
                                            <p:strVal val="#ppt_h"/>
                                          </p:val>
                                        </p:tav>
                                      </p:tavLst>
                                    </p:anim>
                                    <p:animEffect transition="in" filter="fade">
                                      <p:cBhvr>
                                        <p:cTn id="23" dur="1250"/>
                                        <p:tgtEl>
                                          <p:spTgt spid="27"/>
                                        </p:tgtEl>
                                      </p:cBhvr>
                                    </p:animEffect>
                                  </p:childTnLst>
                                </p:cTn>
                              </p:par>
                            </p:childTnLst>
                          </p:cTn>
                        </p:par>
                        <p:par>
                          <p:cTn id="24" fill="hold">
                            <p:stCondLst>
                              <p:cond delay="6500"/>
                            </p:stCondLst>
                            <p:childTnLst>
                              <p:par>
                                <p:cTn id="25" presetID="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7000"/>
                            </p:stCondLst>
                            <p:childTnLst>
                              <p:par>
                                <p:cTn id="30" presetID="22" presetClass="entr" presetSubtype="2"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标题 1"/>
          <p:cNvSpPr txBox="1"/>
          <p:nvPr/>
        </p:nvSpPr>
        <p:spPr>
          <a:xfrm>
            <a:off x="217826" y="167229"/>
            <a:ext cx="4227450" cy="5937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54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5400" b="1" dirty="0">
                <a:solidFill>
                  <a:srgbClr val="FFA31C"/>
                </a:solidFill>
                <a:latin typeface="站酷文艺体" panose="02000603000000000000" pitchFamily="2" charset="-122"/>
                <a:ea typeface="站酷文艺体" panose="02000603000000000000" pitchFamily="2" charset="-122"/>
              </a:rPr>
              <a:t> </a:t>
            </a:r>
            <a:r>
              <a:rPr lang="en-US" altLang="zh-CN" sz="5400" dirty="0">
                <a:solidFill>
                  <a:schemeClr val="tx1">
                    <a:lumMod val="65000"/>
                    <a:lumOff val="35000"/>
                  </a:schemeClr>
                </a:solidFill>
                <a:latin typeface="站酷文艺体" panose="02000603000000000000" pitchFamily="2" charset="-122"/>
                <a:ea typeface="站酷文艺体" panose="02000603000000000000" pitchFamily="2" charset="-122"/>
              </a:rPr>
              <a:t>proposal</a:t>
            </a:r>
            <a:endParaRPr lang="zh-CN" altLang="en-US" dirty="0">
              <a:solidFill>
                <a:schemeClr val="tx1">
                  <a:lumMod val="65000"/>
                  <a:lumOff val="35000"/>
                </a:schemeClr>
              </a:solidFill>
              <a:latin typeface="站酷文艺体" panose="02000603000000000000" pitchFamily="2" charset="-122"/>
              <a:ea typeface="站酷文艺体" panose="02000603000000000000" pitchFamily="2" charset="-122"/>
            </a:endParaRPr>
          </a:p>
        </p:txBody>
      </p:sp>
      <p:grpSp>
        <p:nvGrpSpPr>
          <p:cNvPr id="3" name="组合 2"/>
          <p:cNvGrpSpPr/>
          <p:nvPr/>
        </p:nvGrpSpPr>
        <p:grpSpPr>
          <a:xfrm>
            <a:off x="354873" y="811504"/>
            <a:ext cx="748390" cy="99099"/>
            <a:chOff x="732559" y="878030"/>
            <a:chExt cx="748390" cy="99099"/>
          </a:xfrm>
        </p:grpSpPr>
        <p:sp>
          <p:nvSpPr>
            <p:cNvPr id="4" name="椭圆 3"/>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007506" y="1511540"/>
            <a:ext cx="3467616" cy="584775"/>
          </a:xfrm>
          <a:prstGeom prst="rect">
            <a:avLst/>
          </a:prstGeom>
          <a:noFill/>
        </p:spPr>
        <p:txBody>
          <a:bodyPr wrap="none" rtlCol="0">
            <a:spAutoFit/>
          </a:bodyPr>
          <a:lstStyle/>
          <a:p>
            <a:r>
              <a:rPr lang="zh-CN" altLang="en-US" sz="3200" dirty="0">
                <a:solidFill>
                  <a:schemeClr val="tx2">
                    <a:lumMod val="40000"/>
                    <a:lumOff val="60000"/>
                  </a:schemeClr>
                </a:solidFill>
                <a:latin typeface="站酷文艺体" panose="02000603000000000000" pitchFamily="2" charset="-122"/>
                <a:ea typeface="站酷文艺体" panose="02000603000000000000" pitchFamily="2" charset="-122"/>
              </a:rPr>
              <a:t>可编辑的媒体应用</a:t>
            </a:r>
          </a:p>
        </p:txBody>
      </p:sp>
      <p:grpSp>
        <p:nvGrpSpPr>
          <p:cNvPr id="12" name="组合 11"/>
          <p:cNvGrpSpPr/>
          <p:nvPr/>
        </p:nvGrpSpPr>
        <p:grpSpPr>
          <a:xfrm>
            <a:off x="1071255" y="3803614"/>
            <a:ext cx="1523096" cy="453572"/>
            <a:chOff x="8875015" y="4840976"/>
            <a:chExt cx="1523096" cy="453572"/>
          </a:xfrm>
        </p:grpSpPr>
        <p:sp>
          <p:nvSpPr>
            <p:cNvPr id="13" name="矩形 12"/>
            <p:cNvSpPr/>
            <p:nvPr/>
          </p:nvSpPr>
          <p:spPr>
            <a:xfrm>
              <a:off x="9328587" y="4944652"/>
              <a:ext cx="1069524" cy="246221"/>
            </a:xfrm>
            <a:prstGeom prst="rect">
              <a:avLst/>
            </a:prstGeom>
            <a:ln>
              <a:noFill/>
            </a:ln>
          </p:spPr>
          <p:txBody>
            <a:bodyPr wrap="none">
              <a:spAutoFit/>
            </a:bodyPr>
            <a:lstStyle/>
            <a:p>
              <a:r>
                <a:rPr lang="zh-CN" altLang="en-US" sz="1000" dirty="0">
                  <a:solidFill>
                    <a:schemeClr val="tx2"/>
                  </a:solidFill>
                  <a:latin typeface="站酷文艺体" panose="02000603000000000000" pitchFamily="2" charset="-122"/>
                  <a:ea typeface="站酷文艺体" panose="02000603000000000000" pitchFamily="2" charset="-122"/>
                </a:rPr>
                <a:t>INPUT HEADER</a:t>
              </a:r>
            </a:p>
          </p:txBody>
        </p:sp>
        <p:grpSp>
          <p:nvGrpSpPr>
            <p:cNvPr id="14" name="组合 13"/>
            <p:cNvGrpSpPr/>
            <p:nvPr/>
          </p:nvGrpSpPr>
          <p:grpSpPr>
            <a:xfrm>
              <a:off x="8875015" y="4840976"/>
              <a:ext cx="453572" cy="453572"/>
              <a:chOff x="8875015" y="4840976"/>
              <a:chExt cx="453572" cy="453572"/>
            </a:xfrm>
          </p:grpSpPr>
          <p:sp>
            <p:nvSpPr>
              <p:cNvPr id="15" name="椭圆 14"/>
              <p:cNvSpPr/>
              <p:nvPr/>
            </p:nvSpPr>
            <p:spPr>
              <a:xfrm>
                <a:off x="8875015" y="4840976"/>
                <a:ext cx="453572" cy="453572"/>
              </a:xfrm>
              <a:prstGeom prst="ellipse">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16" name="任意多边形 15"/>
              <p:cNvSpPr/>
              <p:nvPr/>
            </p:nvSpPr>
            <p:spPr bwMode="auto">
              <a:xfrm>
                <a:off x="8994931" y="4975929"/>
                <a:ext cx="213742" cy="183668"/>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站酷文艺体" panose="02000603000000000000" pitchFamily="2" charset="-122"/>
                  <a:ea typeface="站酷文艺体" panose="02000603000000000000" pitchFamily="2" charset="-122"/>
                </a:endParaRPr>
              </a:p>
            </p:txBody>
          </p:sp>
        </p:grpSp>
      </p:grpSp>
      <p:grpSp>
        <p:nvGrpSpPr>
          <p:cNvPr id="17" name="组合 16"/>
          <p:cNvGrpSpPr/>
          <p:nvPr/>
        </p:nvGrpSpPr>
        <p:grpSpPr>
          <a:xfrm>
            <a:off x="1071255" y="3192581"/>
            <a:ext cx="1523096" cy="453572"/>
            <a:chOff x="5047117" y="4840976"/>
            <a:chExt cx="1523096" cy="453572"/>
          </a:xfrm>
        </p:grpSpPr>
        <p:sp>
          <p:nvSpPr>
            <p:cNvPr id="18" name="矩形 17"/>
            <p:cNvSpPr/>
            <p:nvPr/>
          </p:nvSpPr>
          <p:spPr>
            <a:xfrm>
              <a:off x="5500689" y="4944652"/>
              <a:ext cx="1069524" cy="246221"/>
            </a:xfrm>
            <a:prstGeom prst="rect">
              <a:avLst/>
            </a:prstGeom>
            <a:ln>
              <a:noFill/>
            </a:ln>
          </p:spPr>
          <p:txBody>
            <a:bodyPr wrap="none">
              <a:spAutoFit/>
            </a:bodyPr>
            <a:lstStyle/>
            <a:p>
              <a:r>
                <a:rPr lang="zh-CN" altLang="en-US" sz="1000" dirty="0">
                  <a:solidFill>
                    <a:schemeClr val="tx2"/>
                  </a:solidFill>
                  <a:latin typeface="站酷文艺体" panose="02000603000000000000" pitchFamily="2" charset="-122"/>
                  <a:ea typeface="站酷文艺体" panose="02000603000000000000" pitchFamily="2" charset="-122"/>
                </a:rPr>
                <a:t>INPUT HEADER</a:t>
              </a:r>
            </a:p>
          </p:txBody>
        </p:sp>
        <p:grpSp>
          <p:nvGrpSpPr>
            <p:cNvPr id="19" name="组合 18"/>
            <p:cNvGrpSpPr/>
            <p:nvPr/>
          </p:nvGrpSpPr>
          <p:grpSpPr>
            <a:xfrm>
              <a:off x="5047117" y="4840976"/>
              <a:ext cx="453572" cy="453572"/>
              <a:chOff x="5047117" y="4840976"/>
              <a:chExt cx="453572" cy="453572"/>
            </a:xfrm>
          </p:grpSpPr>
          <p:sp>
            <p:nvSpPr>
              <p:cNvPr id="20" name="椭圆 19"/>
              <p:cNvSpPr/>
              <p:nvPr/>
            </p:nvSpPr>
            <p:spPr>
              <a:xfrm>
                <a:off x="5047117" y="4840976"/>
                <a:ext cx="453572" cy="453572"/>
              </a:xfrm>
              <a:prstGeom prst="ellipse">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21" name="Freeform 11"/>
              <p:cNvSpPr/>
              <p:nvPr/>
            </p:nvSpPr>
            <p:spPr bwMode="auto">
              <a:xfrm>
                <a:off x="5191767" y="4969217"/>
                <a:ext cx="164274" cy="197090"/>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solidFill>
                <a:schemeClr val="bg1"/>
              </a:solidFill>
              <a:ln>
                <a:noFill/>
              </a:ln>
            </p:spPr>
            <p:txBody>
              <a:bodyPr vert="horz" wrap="square" lIns="91440" tIns="45720" rIns="91440" bIns="45720" numCol="1" anchor="t" anchorCtr="0" compatLnSpc="1"/>
              <a:lstStyle/>
              <a:p>
                <a:endParaRPr lang="zh-CN" altLang="en-US">
                  <a:latin typeface="站酷文艺体" panose="02000603000000000000" pitchFamily="2" charset="-122"/>
                  <a:ea typeface="站酷文艺体" panose="02000603000000000000" pitchFamily="2" charset="-122"/>
                </a:endParaRPr>
              </a:p>
            </p:txBody>
          </p:sp>
        </p:grpSp>
      </p:grpSp>
      <p:grpSp>
        <p:nvGrpSpPr>
          <p:cNvPr id="22" name="组合 21"/>
          <p:cNvGrpSpPr/>
          <p:nvPr/>
        </p:nvGrpSpPr>
        <p:grpSpPr>
          <a:xfrm>
            <a:off x="3173283" y="3192581"/>
            <a:ext cx="1523096" cy="453572"/>
            <a:chOff x="6961066" y="4840976"/>
            <a:chExt cx="1523096" cy="453572"/>
          </a:xfrm>
        </p:grpSpPr>
        <p:sp>
          <p:nvSpPr>
            <p:cNvPr id="23" name="矩形 22"/>
            <p:cNvSpPr/>
            <p:nvPr/>
          </p:nvSpPr>
          <p:spPr>
            <a:xfrm>
              <a:off x="7414638" y="4944652"/>
              <a:ext cx="1069524" cy="246221"/>
            </a:xfrm>
            <a:prstGeom prst="rect">
              <a:avLst/>
            </a:prstGeom>
            <a:ln>
              <a:noFill/>
            </a:ln>
          </p:spPr>
          <p:txBody>
            <a:bodyPr wrap="none">
              <a:spAutoFit/>
            </a:bodyPr>
            <a:lstStyle/>
            <a:p>
              <a:r>
                <a:rPr lang="zh-CN" altLang="en-US" sz="1000" dirty="0">
                  <a:solidFill>
                    <a:schemeClr val="tx2"/>
                  </a:solidFill>
                  <a:latin typeface="站酷文艺体" panose="02000603000000000000" pitchFamily="2" charset="-122"/>
                  <a:ea typeface="站酷文艺体" panose="02000603000000000000" pitchFamily="2" charset="-122"/>
                </a:rPr>
                <a:t>INPUT HEADER</a:t>
              </a:r>
            </a:p>
          </p:txBody>
        </p:sp>
        <p:grpSp>
          <p:nvGrpSpPr>
            <p:cNvPr id="24" name="组合 23"/>
            <p:cNvGrpSpPr/>
            <p:nvPr/>
          </p:nvGrpSpPr>
          <p:grpSpPr>
            <a:xfrm>
              <a:off x="6961066" y="4840976"/>
              <a:ext cx="453572" cy="453572"/>
              <a:chOff x="6961066" y="4840976"/>
              <a:chExt cx="453572" cy="453572"/>
            </a:xfrm>
          </p:grpSpPr>
          <p:sp>
            <p:nvSpPr>
              <p:cNvPr id="25" name="椭圆 24"/>
              <p:cNvSpPr/>
              <p:nvPr/>
            </p:nvSpPr>
            <p:spPr>
              <a:xfrm>
                <a:off x="6961066" y="4840976"/>
                <a:ext cx="453572" cy="453572"/>
              </a:xfrm>
              <a:prstGeom prst="ellipse">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26" name="任意多边形 25"/>
              <p:cNvSpPr/>
              <p:nvPr/>
            </p:nvSpPr>
            <p:spPr bwMode="auto">
              <a:xfrm>
                <a:off x="7067414" y="4968876"/>
                <a:ext cx="240876" cy="197774"/>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站酷文艺体" panose="02000603000000000000" pitchFamily="2" charset="-122"/>
                  <a:ea typeface="站酷文艺体" panose="02000603000000000000" pitchFamily="2" charset="-122"/>
                </a:endParaRPr>
              </a:p>
            </p:txBody>
          </p:sp>
        </p:grpSp>
      </p:grpSp>
      <p:grpSp>
        <p:nvGrpSpPr>
          <p:cNvPr id="27" name="组合 26"/>
          <p:cNvGrpSpPr/>
          <p:nvPr/>
        </p:nvGrpSpPr>
        <p:grpSpPr>
          <a:xfrm>
            <a:off x="3173283" y="3803614"/>
            <a:ext cx="1523096" cy="453572"/>
            <a:chOff x="8189205" y="5208197"/>
            <a:chExt cx="1523096" cy="453572"/>
          </a:xfrm>
        </p:grpSpPr>
        <p:sp>
          <p:nvSpPr>
            <p:cNvPr id="28" name="矩形 27"/>
            <p:cNvSpPr/>
            <p:nvPr/>
          </p:nvSpPr>
          <p:spPr>
            <a:xfrm>
              <a:off x="8642777" y="5311873"/>
              <a:ext cx="1069524" cy="246221"/>
            </a:xfrm>
            <a:prstGeom prst="rect">
              <a:avLst/>
            </a:prstGeom>
            <a:ln>
              <a:noFill/>
            </a:ln>
          </p:spPr>
          <p:txBody>
            <a:bodyPr wrap="none">
              <a:spAutoFit/>
            </a:bodyPr>
            <a:lstStyle/>
            <a:p>
              <a:r>
                <a:rPr lang="zh-CN" altLang="en-US" sz="1000" dirty="0">
                  <a:solidFill>
                    <a:schemeClr val="tx2"/>
                  </a:solidFill>
                  <a:latin typeface="站酷文艺体" panose="02000603000000000000" pitchFamily="2" charset="-122"/>
                  <a:ea typeface="站酷文艺体" panose="02000603000000000000" pitchFamily="2" charset="-122"/>
                </a:rPr>
                <a:t>INPUT HEADER</a:t>
              </a:r>
            </a:p>
          </p:txBody>
        </p:sp>
        <p:grpSp>
          <p:nvGrpSpPr>
            <p:cNvPr id="29" name="组合 28"/>
            <p:cNvGrpSpPr/>
            <p:nvPr/>
          </p:nvGrpSpPr>
          <p:grpSpPr>
            <a:xfrm>
              <a:off x="8189205" y="5208197"/>
              <a:ext cx="453572" cy="453572"/>
              <a:chOff x="8189205" y="5208197"/>
              <a:chExt cx="453572" cy="453572"/>
            </a:xfrm>
          </p:grpSpPr>
          <p:sp>
            <p:nvSpPr>
              <p:cNvPr id="30" name="椭圆 29"/>
              <p:cNvSpPr/>
              <p:nvPr/>
            </p:nvSpPr>
            <p:spPr>
              <a:xfrm>
                <a:off x="8189205" y="5208197"/>
                <a:ext cx="453572" cy="453572"/>
              </a:xfrm>
              <a:prstGeom prst="ellipse">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sp>
            <p:nvSpPr>
              <p:cNvPr id="31" name="任意多边形 30"/>
              <p:cNvSpPr/>
              <p:nvPr/>
            </p:nvSpPr>
            <p:spPr>
              <a:xfrm>
                <a:off x="8313237" y="5323057"/>
                <a:ext cx="205509" cy="223852"/>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文艺体" panose="02000603000000000000" pitchFamily="2" charset="-122"/>
                  <a:ea typeface="站酷文艺体" panose="02000603000000000000" pitchFamily="2" charset="-122"/>
                </a:endParaRPr>
              </a:p>
            </p:txBody>
          </p:sp>
        </p:grpSp>
      </p:grpSp>
      <p:sp>
        <p:nvSpPr>
          <p:cNvPr id="32" name="文本框 31"/>
          <p:cNvSpPr txBox="1"/>
          <p:nvPr/>
        </p:nvSpPr>
        <p:spPr>
          <a:xfrm>
            <a:off x="1007506" y="2080127"/>
            <a:ext cx="4298343" cy="769441"/>
          </a:xfrm>
          <a:prstGeom prst="rect">
            <a:avLst/>
          </a:prstGeom>
          <a:noFill/>
        </p:spPr>
        <p:txBody>
          <a:bodyPr wrap="square" rtlCol="0">
            <a:spAutoFit/>
          </a:bodyPr>
          <a:lstStyle/>
          <a:p>
            <a:pPr algn="just">
              <a:lnSpc>
                <a:spcPct val="200000"/>
              </a:lnSpc>
              <a:spcAft>
                <a:spcPts val="600"/>
              </a:spcAft>
            </a:pPr>
            <a:r>
              <a:rPr lang="zh-CN" altLang="en-US" sz="1100" spc="300" dirty="0">
                <a:solidFill>
                  <a:schemeClr val="bg1">
                    <a:lumMod val="65000"/>
                  </a:schemeClr>
                </a:solidFill>
                <a:latin typeface="站酷文艺体" panose="02000603000000000000" pitchFamily="2" charset="-122"/>
                <a:ea typeface="站酷文艺体" panose="02000603000000000000" pitchFamily="2" charset="-122"/>
              </a:rPr>
              <a:t>本套模板是高质量专业的商业通用</a:t>
            </a:r>
            <a:r>
              <a:rPr lang="en-US" altLang="zh-CN" sz="1100" spc="300" dirty="0">
                <a:solidFill>
                  <a:schemeClr val="bg1">
                    <a:lumMod val="65000"/>
                  </a:schemeClr>
                </a:solidFill>
                <a:latin typeface="站酷文艺体" panose="02000603000000000000" pitchFamily="2" charset="-122"/>
                <a:ea typeface="站酷文艺体" panose="02000603000000000000" pitchFamily="2" charset="-122"/>
              </a:rPr>
              <a:t>PPT</a:t>
            </a:r>
            <a:r>
              <a:rPr lang="zh-CN" altLang="en-US" sz="1100" spc="300" dirty="0">
                <a:solidFill>
                  <a:schemeClr val="bg1">
                    <a:lumMod val="65000"/>
                  </a:schemeClr>
                </a:solidFill>
                <a:latin typeface="站酷文艺体" panose="02000603000000000000" pitchFamily="2" charset="-122"/>
                <a:ea typeface="站酷文艺体" panose="02000603000000000000" pitchFamily="2" charset="-122"/>
              </a:rPr>
              <a:t>模板，内容可随意更改，模板内所有图表皆为</a:t>
            </a:r>
            <a:r>
              <a:rPr lang="en-US" altLang="zh-CN" sz="1100" spc="300" dirty="0">
                <a:solidFill>
                  <a:schemeClr val="bg1">
                    <a:lumMod val="65000"/>
                  </a:schemeClr>
                </a:solidFill>
                <a:latin typeface="站酷文艺体" panose="02000603000000000000" pitchFamily="2" charset="-122"/>
                <a:ea typeface="站酷文艺体" panose="02000603000000000000" pitchFamily="2" charset="-122"/>
              </a:rPr>
              <a:t>PowerPoint</a:t>
            </a:r>
            <a:r>
              <a:rPr lang="zh-CN" altLang="en-US" sz="1100" spc="300" dirty="0">
                <a:solidFill>
                  <a:schemeClr val="bg1">
                    <a:lumMod val="65000"/>
                  </a:schemeClr>
                </a:solidFill>
                <a:latin typeface="站酷文艺体" panose="02000603000000000000" pitchFamily="2" charset="-122"/>
                <a:ea typeface="站酷文艺体" panose="02000603000000000000" pitchFamily="2" charset="-122"/>
              </a:rPr>
              <a:t>内所画</a:t>
            </a:r>
            <a:endParaRPr lang="en-US" altLang="zh-CN" sz="1100" spc="300" dirty="0">
              <a:solidFill>
                <a:schemeClr val="bg1">
                  <a:lumMod val="65000"/>
                </a:schemeClr>
              </a:solidFill>
              <a:latin typeface="站酷文艺体" panose="02000603000000000000" pitchFamily="2" charset="-122"/>
              <a:ea typeface="站酷文艺体" panose="02000603000000000000" pitchFamily="2" charset="-122"/>
            </a:endParaRPr>
          </a:p>
        </p:txBody>
      </p:sp>
      <p:grpSp>
        <p:nvGrpSpPr>
          <p:cNvPr id="33" name="组合 32"/>
          <p:cNvGrpSpPr/>
          <p:nvPr/>
        </p:nvGrpSpPr>
        <p:grpSpPr>
          <a:xfrm>
            <a:off x="1038758" y="4600625"/>
            <a:ext cx="3889936" cy="939111"/>
            <a:chOff x="8331592" y="4581525"/>
            <a:chExt cx="3889936" cy="939111"/>
          </a:xfrm>
        </p:grpSpPr>
        <p:cxnSp>
          <p:nvCxnSpPr>
            <p:cNvPr id="34" name="直接连接符 33"/>
            <p:cNvCxnSpPr/>
            <p:nvPr/>
          </p:nvCxnSpPr>
          <p:spPr>
            <a:xfrm>
              <a:off x="8430577" y="4581525"/>
              <a:ext cx="4905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8331592" y="4735806"/>
              <a:ext cx="3889936" cy="784830"/>
            </a:xfrm>
            <a:prstGeom prst="rect">
              <a:avLst/>
            </a:prstGeom>
          </p:spPr>
          <p:txBody>
            <a:bodyPr wrap="square">
              <a:spAutoFit/>
            </a:bodyPr>
            <a:lstStyle/>
            <a:p>
              <a:pPr algn="just">
                <a:lnSpc>
                  <a:spcPct val="150000"/>
                </a:lnSpc>
                <a:spcAft>
                  <a:spcPts val="600"/>
                </a:spcAft>
              </a:pPr>
              <a:r>
                <a:rPr lang="zh-CN" altLang="en-US" sz="1000" dirty="0">
                  <a:solidFill>
                    <a:schemeClr val="bg1">
                      <a:lumMod val="65000"/>
                    </a:schemeClr>
                  </a:solidFill>
                  <a:latin typeface="站酷文艺体" panose="02000603000000000000" pitchFamily="2" charset="-122"/>
                  <a:ea typeface="站酷文艺体" panose="02000603000000000000" pitchFamily="2" charset="-122"/>
                </a:rPr>
                <a:t>为客户服务是我们存在的唯一理由，客户需求是我们发展的原动力。我们坚持以客户为中心，快速响应客户需求，持续为客户创造长期价值进而成就客户。</a:t>
              </a:r>
              <a:endParaRPr lang="en-US" altLang="zh-CN" sz="1000" dirty="0">
                <a:solidFill>
                  <a:schemeClr val="bg1">
                    <a:lumMod val="65000"/>
                  </a:schemeClr>
                </a:solidFill>
                <a:latin typeface="站酷文艺体" panose="02000603000000000000" pitchFamily="2" charset="-122"/>
                <a:ea typeface="站酷文艺体" panose="02000603000000000000" pitchFamily="2" charset="-122"/>
              </a:endParaRPr>
            </a:p>
          </p:txBody>
        </p:sp>
      </p:grpSp>
      <p:sp>
        <p:nvSpPr>
          <p:cNvPr id="37" name="矩形 36"/>
          <p:cNvSpPr/>
          <p:nvPr/>
        </p:nvSpPr>
        <p:spPr>
          <a:xfrm>
            <a:off x="6759641" y="1327643"/>
            <a:ext cx="4598471" cy="954107"/>
          </a:xfrm>
          <a:prstGeom prst="rect">
            <a:avLst/>
          </a:prstGeom>
        </p:spPr>
        <p:txBody>
          <a:bodyPr wrap="square">
            <a:spAutoFit/>
          </a:bodyPr>
          <a:lstStyle/>
          <a:p>
            <a:pPr>
              <a:lnSpc>
                <a:spcPct val="150000"/>
              </a:lnSpc>
            </a:pPr>
            <a:r>
              <a:rPr lang="en-US" altLang="zh-CN" sz="1200" b="1" dirty="0">
                <a:solidFill>
                  <a:schemeClr val="tx1">
                    <a:lumMod val="75000"/>
                    <a:lumOff val="25000"/>
                  </a:schemeClr>
                </a:solidFill>
                <a:latin typeface="站酷文艺体" panose="02000603000000000000" pitchFamily="2" charset="-122"/>
                <a:ea typeface="站酷文艺体" panose="02000603000000000000" pitchFamily="2" charset="-122"/>
              </a:rPr>
              <a:t>BUSINESS PROPOSAL</a:t>
            </a:r>
            <a:br>
              <a:rPr lang="en-US" altLang="zh-CN" sz="1200" dirty="0">
                <a:solidFill>
                  <a:schemeClr val="tx1">
                    <a:lumMod val="75000"/>
                    <a:lumOff val="25000"/>
                  </a:schemeClr>
                </a:solidFill>
                <a:latin typeface="站酷文艺体" panose="02000603000000000000" pitchFamily="2" charset="-122"/>
                <a:ea typeface="站酷文艺体" panose="02000603000000000000" pitchFamily="2" charset="-122"/>
              </a:rPr>
            </a:br>
            <a:r>
              <a:rPr lang="zh-CN" altLang="en-US" sz="800" dirty="0">
                <a:solidFill>
                  <a:schemeClr val="bg1">
                    <a:lumMod val="65000"/>
                  </a:schemeClr>
                </a:solidFill>
                <a:latin typeface="站酷文艺体" panose="02000603000000000000" pitchFamily="2" charset="-122"/>
                <a:ea typeface="站酷文艺体" panose="02000603000000000000" pitchFamily="2" charset="-122"/>
              </a:rPr>
              <a:t>为客户服务是我们存在的唯一理由，客户需求是我们发展的原动力。我们坚持以客户为中心，快速响应客户需求，持续为客户创造长期价值进而成就客户为客户服务是我们存在的唯一理由，客户需求是我们发展的原动力</a:t>
            </a:r>
            <a:endParaRPr lang="en-US" altLang="zh-CN" sz="8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38" name="矩形 37"/>
          <p:cNvSpPr/>
          <p:nvPr/>
        </p:nvSpPr>
        <p:spPr>
          <a:xfrm>
            <a:off x="6759641" y="4897760"/>
            <a:ext cx="4598471" cy="923330"/>
          </a:xfrm>
          <a:prstGeom prst="rect">
            <a:avLst/>
          </a:prstGeom>
        </p:spPr>
        <p:txBody>
          <a:bodyPr wrap="square">
            <a:spAutoFit/>
          </a:bodyPr>
          <a:lstStyle/>
          <a:p>
            <a:pPr>
              <a:lnSpc>
                <a:spcPct val="150000"/>
              </a:lnSpc>
            </a:pPr>
            <a:r>
              <a:rPr lang="en-US" altLang="zh-CN" sz="1200" b="1" dirty="0">
                <a:solidFill>
                  <a:schemeClr val="tx1">
                    <a:lumMod val="75000"/>
                    <a:lumOff val="25000"/>
                  </a:schemeClr>
                </a:solidFill>
                <a:latin typeface="站酷文艺体" panose="02000603000000000000" pitchFamily="2" charset="-122"/>
                <a:ea typeface="站酷文艺体" panose="02000603000000000000" pitchFamily="2" charset="-122"/>
              </a:rPr>
              <a:t>BUSINESS PROPOSAL</a:t>
            </a:r>
            <a:br>
              <a:rPr lang="en-US" altLang="zh-CN" sz="1200" dirty="0">
                <a:solidFill>
                  <a:schemeClr val="tx1">
                    <a:lumMod val="75000"/>
                    <a:lumOff val="25000"/>
                  </a:schemeClr>
                </a:solidFill>
                <a:latin typeface="站酷文艺体" panose="02000603000000000000" pitchFamily="2" charset="-122"/>
                <a:ea typeface="站酷文艺体" panose="02000603000000000000" pitchFamily="2" charset="-122"/>
              </a:rPr>
            </a:br>
            <a:r>
              <a:rPr lang="zh-CN" altLang="en-US" sz="800" dirty="0">
                <a:solidFill>
                  <a:schemeClr val="bg1">
                    <a:lumMod val="65000"/>
                  </a:schemeClr>
                </a:solidFill>
                <a:latin typeface="站酷文艺体" panose="02000603000000000000" pitchFamily="2" charset="-122"/>
                <a:ea typeface="站酷文艺体" panose="02000603000000000000" pitchFamily="2" charset="-122"/>
              </a:rPr>
              <a:t>为客户服务是我们存在的唯一理由，客户需求是我们发展的原动力。我们坚持以客户为中心，快速响应客户需求，持续为客户创造长期价值进而成就客户为客户服务是我们存在的唯一理由，客户需求是我们发展的原动力</a:t>
            </a:r>
            <a:endParaRPr lang="en-US" altLang="zh-CN" sz="8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39" name="矩形 38"/>
          <p:cNvSpPr/>
          <p:nvPr/>
        </p:nvSpPr>
        <p:spPr>
          <a:xfrm>
            <a:off x="6759641" y="3103481"/>
            <a:ext cx="4598471" cy="923330"/>
          </a:xfrm>
          <a:prstGeom prst="rect">
            <a:avLst/>
          </a:prstGeom>
        </p:spPr>
        <p:txBody>
          <a:bodyPr wrap="square">
            <a:spAutoFit/>
          </a:bodyPr>
          <a:lstStyle/>
          <a:p>
            <a:pPr>
              <a:lnSpc>
                <a:spcPct val="150000"/>
              </a:lnSpc>
            </a:pPr>
            <a:r>
              <a:rPr lang="en-US" altLang="zh-CN" sz="1200" b="1" dirty="0">
                <a:solidFill>
                  <a:schemeClr val="tx1">
                    <a:lumMod val="75000"/>
                    <a:lumOff val="25000"/>
                  </a:schemeClr>
                </a:solidFill>
                <a:latin typeface="站酷文艺体" panose="02000603000000000000" pitchFamily="2" charset="-122"/>
                <a:ea typeface="站酷文艺体" panose="02000603000000000000" pitchFamily="2" charset="-122"/>
              </a:rPr>
              <a:t>BUSINESS PROPOSAL</a:t>
            </a:r>
            <a:br>
              <a:rPr lang="en-US" altLang="zh-CN" sz="1200" dirty="0">
                <a:solidFill>
                  <a:schemeClr val="tx1">
                    <a:lumMod val="75000"/>
                    <a:lumOff val="25000"/>
                  </a:schemeClr>
                </a:solidFill>
                <a:latin typeface="站酷文艺体" panose="02000603000000000000" pitchFamily="2" charset="-122"/>
                <a:ea typeface="站酷文艺体" panose="02000603000000000000" pitchFamily="2" charset="-122"/>
              </a:rPr>
            </a:br>
            <a:r>
              <a:rPr lang="zh-CN" altLang="en-US" sz="800" dirty="0">
                <a:solidFill>
                  <a:schemeClr val="bg1">
                    <a:lumMod val="65000"/>
                  </a:schemeClr>
                </a:solidFill>
                <a:latin typeface="站酷文艺体" panose="02000603000000000000" pitchFamily="2" charset="-122"/>
                <a:ea typeface="站酷文艺体" panose="02000603000000000000" pitchFamily="2" charset="-122"/>
              </a:rPr>
              <a:t>为客户服务是我们存在的唯一理由，客户需求是我们发展的原动力。我们坚持以客户为中心，快速响应客户需求，持续为客户创造长期价值进而成就客户为客户服务是我们存在的唯一理由，客户需求是我们发展的原动力</a:t>
            </a:r>
            <a:endParaRPr lang="en-US" altLang="zh-CN" sz="800" dirty="0">
              <a:solidFill>
                <a:schemeClr val="bg1">
                  <a:lumMod val="65000"/>
                </a:schemeClr>
              </a:solidFill>
              <a:latin typeface="站酷文艺体" panose="02000603000000000000" pitchFamily="2" charset="-122"/>
              <a:ea typeface="站酷文艺体" panose="02000603000000000000" pitchFamily="2" charset="-122"/>
            </a:endParaRPr>
          </a:p>
        </p:txBody>
      </p:sp>
      <p:grpSp>
        <p:nvGrpSpPr>
          <p:cNvPr id="40" name="组合 39"/>
          <p:cNvGrpSpPr/>
          <p:nvPr/>
        </p:nvGrpSpPr>
        <p:grpSpPr>
          <a:xfrm>
            <a:off x="5613056" y="1280770"/>
            <a:ext cx="1038606" cy="1038606"/>
            <a:chOff x="5243322" y="1400038"/>
            <a:chExt cx="1038606" cy="1038606"/>
          </a:xfrm>
        </p:grpSpPr>
        <p:sp>
          <p:nvSpPr>
            <p:cNvPr id="41" name="椭圆 40"/>
            <p:cNvSpPr/>
            <p:nvPr/>
          </p:nvSpPr>
          <p:spPr>
            <a:xfrm>
              <a:off x="5243322" y="1400038"/>
              <a:ext cx="1038606" cy="10386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65000"/>
                  </a:schemeClr>
                </a:solidFill>
                <a:latin typeface="站酷文艺体" panose="02000603000000000000" pitchFamily="2" charset="-122"/>
                <a:ea typeface="站酷文艺体" panose="02000603000000000000" pitchFamily="2" charset="-122"/>
              </a:endParaRPr>
            </a:p>
          </p:txBody>
        </p:sp>
        <p:sp>
          <p:nvSpPr>
            <p:cNvPr id="42" name="椭圆 41"/>
            <p:cNvSpPr/>
            <p:nvPr/>
          </p:nvSpPr>
          <p:spPr>
            <a:xfrm>
              <a:off x="5343525" y="1500241"/>
              <a:ext cx="838200" cy="838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sp>
          <p:nvSpPr>
            <p:cNvPr id="43" name="Freeform 99"/>
            <p:cNvSpPr>
              <a:spLocks noEditPoints="1"/>
            </p:cNvSpPr>
            <p:nvPr/>
          </p:nvSpPr>
          <p:spPr bwMode="auto">
            <a:xfrm>
              <a:off x="5601494" y="1757416"/>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grpSp>
      <p:grpSp>
        <p:nvGrpSpPr>
          <p:cNvPr id="44" name="组合 43"/>
          <p:cNvGrpSpPr/>
          <p:nvPr/>
        </p:nvGrpSpPr>
        <p:grpSpPr>
          <a:xfrm>
            <a:off x="5613056" y="3056608"/>
            <a:ext cx="1038606" cy="1038606"/>
            <a:chOff x="5243322" y="2586941"/>
            <a:chExt cx="1038606" cy="1038606"/>
          </a:xfrm>
        </p:grpSpPr>
        <p:sp>
          <p:nvSpPr>
            <p:cNvPr id="45" name="椭圆 44"/>
            <p:cNvSpPr/>
            <p:nvPr/>
          </p:nvSpPr>
          <p:spPr>
            <a:xfrm>
              <a:off x="5243322" y="2586941"/>
              <a:ext cx="1038606" cy="10386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65000"/>
                  </a:schemeClr>
                </a:solidFill>
                <a:latin typeface="站酷文艺体" panose="02000603000000000000" pitchFamily="2" charset="-122"/>
                <a:ea typeface="站酷文艺体" panose="02000603000000000000" pitchFamily="2" charset="-122"/>
              </a:endParaRPr>
            </a:p>
          </p:txBody>
        </p:sp>
        <p:sp>
          <p:nvSpPr>
            <p:cNvPr id="46" name="椭圆 45"/>
            <p:cNvSpPr/>
            <p:nvPr/>
          </p:nvSpPr>
          <p:spPr>
            <a:xfrm>
              <a:off x="5343525" y="2687144"/>
              <a:ext cx="838200" cy="838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sp>
          <p:nvSpPr>
            <p:cNvPr id="47" name="Freeform 98"/>
            <p:cNvSpPr>
              <a:spLocks noEditPoints="1"/>
            </p:cNvSpPr>
            <p:nvPr/>
          </p:nvSpPr>
          <p:spPr bwMode="auto">
            <a:xfrm>
              <a:off x="5601494" y="2958342"/>
              <a:ext cx="322263" cy="323850"/>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grpSp>
      <p:grpSp>
        <p:nvGrpSpPr>
          <p:cNvPr id="48" name="组合 47"/>
          <p:cNvGrpSpPr/>
          <p:nvPr/>
        </p:nvGrpSpPr>
        <p:grpSpPr>
          <a:xfrm>
            <a:off x="5613056" y="4850887"/>
            <a:ext cx="1038606" cy="1038606"/>
            <a:chOff x="5243322" y="3773844"/>
            <a:chExt cx="1038606" cy="1038606"/>
          </a:xfrm>
        </p:grpSpPr>
        <p:sp>
          <p:nvSpPr>
            <p:cNvPr id="49" name="椭圆 48"/>
            <p:cNvSpPr/>
            <p:nvPr/>
          </p:nvSpPr>
          <p:spPr>
            <a:xfrm>
              <a:off x="5243322" y="3773844"/>
              <a:ext cx="1038606" cy="10386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65000"/>
                  </a:schemeClr>
                </a:solidFill>
                <a:latin typeface="站酷文艺体" panose="02000603000000000000" pitchFamily="2" charset="-122"/>
                <a:ea typeface="站酷文艺体" panose="02000603000000000000" pitchFamily="2" charset="-122"/>
              </a:endParaRPr>
            </a:p>
          </p:txBody>
        </p:sp>
        <p:sp>
          <p:nvSpPr>
            <p:cNvPr id="50" name="椭圆 49"/>
            <p:cNvSpPr/>
            <p:nvPr/>
          </p:nvSpPr>
          <p:spPr>
            <a:xfrm>
              <a:off x="5343525" y="3874047"/>
              <a:ext cx="838200" cy="838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sp>
          <p:nvSpPr>
            <p:cNvPr id="51" name="Freeform 92"/>
            <p:cNvSpPr>
              <a:spLocks noEditPoints="1"/>
            </p:cNvSpPr>
            <p:nvPr/>
          </p:nvSpPr>
          <p:spPr bwMode="auto">
            <a:xfrm>
              <a:off x="5600700" y="4159268"/>
              <a:ext cx="323850" cy="282575"/>
            </a:xfrm>
            <a:custGeom>
              <a:avLst/>
              <a:gdLst>
                <a:gd name="T0" fmla="*/ 359 w 1018"/>
                <a:gd name="T1" fmla="*/ 20 h 890"/>
                <a:gd name="T2" fmla="*/ 186 w 1018"/>
                <a:gd name="T3" fmla="*/ 102 h 890"/>
                <a:gd name="T4" fmla="*/ 62 w 1018"/>
                <a:gd name="T5" fmla="*/ 233 h 890"/>
                <a:gd name="T6" fmla="*/ 3 w 1018"/>
                <a:gd name="T7" fmla="*/ 400 h 890"/>
                <a:gd name="T8" fmla="*/ 16 w 1018"/>
                <a:gd name="T9" fmla="*/ 557 h 890"/>
                <a:gd name="T10" fmla="*/ 102 w 1018"/>
                <a:gd name="T11" fmla="*/ 711 h 890"/>
                <a:gd name="T12" fmla="*/ 246 w 1018"/>
                <a:gd name="T13" fmla="*/ 826 h 890"/>
                <a:gd name="T14" fmla="*/ 433 w 1018"/>
                <a:gd name="T15" fmla="*/ 885 h 890"/>
                <a:gd name="T16" fmla="*/ 612 w 1018"/>
                <a:gd name="T17" fmla="*/ 882 h 890"/>
                <a:gd name="T18" fmla="*/ 794 w 1018"/>
                <a:gd name="T19" fmla="*/ 814 h 890"/>
                <a:gd name="T20" fmla="*/ 931 w 1018"/>
                <a:gd name="T21" fmla="*/ 694 h 890"/>
                <a:gd name="T22" fmla="*/ 1008 w 1018"/>
                <a:gd name="T23" fmla="*/ 535 h 890"/>
                <a:gd name="T24" fmla="*/ 1013 w 1018"/>
                <a:gd name="T25" fmla="*/ 378 h 890"/>
                <a:gd name="T26" fmla="*/ 944 w 1018"/>
                <a:gd name="T27" fmla="*/ 214 h 890"/>
                <a:gd name="T28" fmla="*/ 813 w 1018"/>
                <a:gd name="T29" fmla="*/ 89 h 890"/>
                <a:gd name="T30" fmla="*/ 636 w 1018"/>
                <a:gd name="T31" fmla="*/ 14 h 890"/>
                <a:gd name="T32" fmla="*/ 330 w 1018"/>
                <a:gd name="T33" fmla="*/ 96 h 890"/>
                <a:gd name="T34" fmla="*/ 230 w 1018"/>
                <a:gd name="T35" fmla="*/ 149 h 890"/>
                <a:gd name="T36" fmla="*/ 195 w 1018"/>
                <a:gd name="T37" fmla="*/ 204 h 890"/>
                <a:gd name="T38" fmla="*/ 234 w 1018"/>
                <a:gd name="T39" fmla="*/ 321 h 890"/>
                <a:gd name="T40" fmla="*/ 71 w 1018"/>
                <a:gd name="T41" fmla="*/ 382 h 890"/>
                <a:gd name="T42" fmla="*/ 117 w 1018"/>
                <a:gd name="T43" fmla="*/ 266 h 890"/>
                <a:gd name="T44" fmla="*/ 224 w 1018"/>
                <a:gd name="T45" fmla="*/ 477 h 890"/>
                <a:gd name="T46" fmla="*/ 249 w 1018"/>
                <a:gd name="T47" fmla="*/ 634 h 890"/>
                <a:gd name="T48" fmla="*/ 155 w 1018"/>
                <a:gd name="T49" fmla="*/ 675 h 890"/>
                <a:gd name="T50" fmla="*/ 88 w 1018"/>
                <a:gd name="T51" fmla="*/ 569 h 890"/>
                <a:gd name="T52" fmla="*/ 230 w 1018"/>
                <a:gd name="T53" fmla="*/ 741 h 890"/>
                <a:gd name="T54" fmla="*/ 330 w 1018"/>
                <a:gd name="T55" fmla="*/ 794 h 890"/>
                <a:gd name="T56" fmla="*/ 478 w 1018"/>
                <a:gd name="T57" fmla="*/ 822 h 890"/>
                <a:gd name="T58" fmla="*/ 385 w 1018"/>
                <a:gd name="T59" fmla="*/ 760 h 890"/>
                <a:gd name="T60" fmla="*/ 478 w 1018"/>
                <a:gd name="T61" fmla="*/ 669 h 890"/>
                <a:gd name="T62" fmla="*/ 335 w 1018"/>
                <a:gd name="T63" fmla="*/ 626 h 890"/>
                <a:gd name="T64" fmla="*/ 291 w 1018"/>
                <a:gd name="T65" fmla="*/ 518 h 890"/>
                <a:gd name="T66" fmla="*/ 289 w 1018"/>
                <a:gd name="T67" fmla="*/ 393 h 890"/>
                <a:gd name="T68" fmla="*/ 317 w 1018"/>
                <a:gd name="T69" fmla="*/ 258 h 890"/>
                <a:gd name="T70" fmla="*/ 478 w 1018"/>
                <a:gd name="T71" fmla="*/ 221 h 890"/>
                <a:gd name="T72" fmla="*/ 385 w 1018"/>
                <a:gd name="T73" fmla="*/ 131 h 890"/>
                <a:gd name="T74" fmla="*/ 478 w 1018"/>
                <a:gd name="T75" fmla="*/ 69 h 890"/>
                <a:gd name="T76" fmla="*/ 785 w 1018"/>
                <a:gd name="T77" fmla="*/ 321 h 890"/>
                <a:gd name="T78" fmla="*/ 823 w 1018"/>
                <a:gd name="T79" fmla="*/ 204 h 890"/>
                <a:gd name="T80" fmla="*/ 910 w 1018"/>
                <a:gd name="T81" fmla="*/ 280 h 890"/>
                <a:gd name="T82" fmla="*/ 951 w 1018"/>
                <a:gd name="T83" fmla="*/ 398 h 890"/>
                <a:gd name="T84" fmla="*/ 728 w 1018"/>
                <a:gd name="T85" fmla="*/ 154 h 890"/>
                <a:gd name="T86" fmla="*/ 790 w 1018"/>
                <a:gd name="T87" fmla="*/ 149 h 890"/>
                <a:gd name="T88" fmla="*/ 590 w 1018"/>
                <a:gd name="T89" fmla="*/ 91 h 890"/>
                <a:gd name="T90" fmla="*/ 645 w 1018"/>
                <a:gd name="T91" fmla="*/ 207 h 890"/>
                <a:gd name="T92" fmla="*/ 625 w 1018"/>
                <a:gd name="T93" fmla="*/ 277 h 890"/>
                <a:gd name="T94" fmla="*/ 721 w 1018"/>
                <a:gd name="T95" fmla="*/ 332 h 890"/>
                <a:gd name="T96" fmla="*/ 731 w 1018"/>
                <a:gd name="T97" fmla="*/ 477 h 890"/>
                <a:gd name="T98" fmla="*/ 708 w 1018"/>
                <a:gd name="T99" fmla="*/ 615 h 890"/>
                <a:gd name="T100" fmla="*/ 541 w 1018"/>
                <a:gd name="T101" fmla="*/ 477 h 890"/>
                <a:gd name="T102" fmla="*/ 678 w 1018"/>
                <a:gd name="T103" fmla="*/ 692 h 890"/>
                <a:gd name="T104" fmla="*/ 571 w 1018"/>
                <a:gd name="T105" fmla="*/ 811 h 890"/>
                <a:gd name="T106" fmla="*/ 716 w 1018"/>
                <a:gd name="T107" fmla="*/ 756 h 890"/>
                <a:gd name="T108" fmla="*/ 742 w 1018"/>
                <a:gd name="T109" fmla="*/ 770 h 890"/>
                <a:gd name="T110" fmla="*/ 785 w 1018"/>
                <a:gd name="T111" fmla="*/ 664 h 890"/>
                <a:gd name="T112" fmla="*/ 791 w 1018"/>
                <a:gd name="T113" fmla="*/ 525 h 890"/>
                <a:gd name="T114" fmla="*/ 941 w 1018"/>
                <a:gd name="T115" fmla="*/ 538 h 890"/>
                <a:gd name="T116" fmla="*/ 884 w 1018"/>
                <a:gd name="T117" fmla="*/ 65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890">
                  <a:moveTo>
                    <a:pt x="510" y="0"/>
                  </a:moveTo>
                  <a:lnTo>
                    <a:pt x="510" y="0"/>
                  </a:lnTo>
                  <a:lnTo>
                    <a:pt x="483" y="1"/>
                  </a:lnTo>
                  <a:lnTo>
                    <a:pt x="457" y="2"/>
                  </a:lnTo>
                  <a:lnTo>
                    <a:pt x="433" y="5"/>
                  </a:lnTo>
                  <a:lnTo>
                    <a:pt x="407" y="8"/>
                  </a:lnTo>
                  <a:lnTo>
                    <a:pt x="382" y="14"/>
                  </a:lnTo>
                  <a:lnTo>
                    <a:pt x="359" y="20"/>
                  </a:lnTo>
                  <a:lnTo>
                    <a:pt x="335" y="27"/>
                  </a:lnTo>
                  <a:lnTo>
                    <a:pt x="311" y="35"/>
                  </a:lnTo>
                  <a:lnTo>
                    <a:pt x="289" y="44"/>
                  </a:lnTo>
                  <a:lnTo>
                    <a:pt x="267" y="54"/>
                  </a:lnTo>
                  <a:lnTo>
                    <a:pt x="246" y="64"/>
                  </a:lnTo>
                  <a:lnTo>
                    <a:pt x="225" y="76"/>
                  </a:lnTo>
                  <a:lnTo>
                    <a:pt x="205" y="89"/>
                  </a:lnTo>
                  <a:lnTo>
                    <a:pt x="186" y="102"/>
                  </a:lnTo>
                  <a:lnTo>
                    <a:pt x="168" y="116"/>
                  </a:lnTo>
                  <a:lnTo>
                    <a:pt x="150" y="131"/>
                  </a:lnTo>
                  <a:lnTo>
                    <a:pt x="133" y="146"/>
                  </a:lnTo>
                  <a:lnTo>
                    <a:pt x="117" y="162"/>
                  </a:lnTo>
                  <a:lnTo>
                    <a:pt x="102" y="179"/>
                  </a:lnTo>
                  <a:lnTo>
                    <a:pt x="88" y="196"/>
                  </a:lnTo>
                  <a:lnTo>
                    <a:pt x="74" y="214"/>
                  </a:lnTo>
                  <a:lnTo>
                    <a:pt x="62" y="233"/>
                  </a:lnTo>
                  <a:lnTo>
                    <a:pt x="51" y="252"/>
                  </a:lnTo>
                  <a:lnTo>
                    <a:pt x="41" y="272"/>
                  </a:lnTo>
                  <a:lnTo>
                    <a:pt x="31" y="292"/>
                  </a:lnTo>
                  <a:lnTo>
                    <a:pt x="24" y="313"/>
                  </a:lnTo>
                  <a:lnTo>
                    <a:pt x="16" y="334"/>
                  </a:lnTo>
                  <a:lnTo>
                    <a:pt x="11" y="355"/>
                  </a:lnTo>
                  <a:lnTo>
                    <a:pt x="7" y="378"/>
                  </a:lnTo>
                  <a:lnTo>
                    <a:pt x="3" y="400"/>
                  </a:lnTo>
                  <a:lnTo>
                    <a:pt x="1" y="423"/>
                  </a:lnTo>
                  <a:lnTo>
                    <a:pt x="0" y="445"/>
                  </a:lnTo>
                  <a:lnTo>
                    <a:pt x="0" y="445"/>
                  </a:lnTo>
                  <a:lnTo>
                    <a:pt x="1" y="468"/>
                  </a:lnTo>
                  <a:lnTo>
                    <a:pt x="3" y="490"/>
                  </a:lnTo>
                  <a:lnTo>
                    <a:pt x="7" y="513"/>
                  </a:lnTo>
                  <a:lnTo>
                    <a:pt x="11" y="535"/>
                  </a:lnTo>
                  <a:lnTo>
                    <a:pt x="16" y="557"/>
                  </a:lnTo>
                  <a:lnTo>
                    <a:pt x="24" y="577"/>
                  </a:lnTo>
                  <a:lnTo>
                    <a:pt x="31" y="599"/>
                  </a:lnTo>
                  <a:lnTo>
                    <a:pt x="41" y="618"/>
                  </a:lnTo>
                  <a:lnTo>
                    <a:pt x="51" y="638"/>
                  </a:lnTo>
                  <a:lnTo>
                    <a:pt x="62" y="658"/>
                  </a:lnTo>
                  <a:lnTo>
                    <a:pt x="74" y="676"/>
                  </a:lnTo>
                  <a:lnTo>
                    <a:pt x="88" y="694"/>
                  </a:lnTo>
                  <a:lnTo>
                    <a:pt x="102" y="711"/>
                  </a:lnTo>
                  <a:lnTo>
                    <a:pt x="117" y="728"/>
                  </a:lnTo>
                  <a:lnTo>
                    <a:pt x="133" y="744"/>
                  </a:lnTo>
                  <a:lnTo>
                    <a:pt x="150" y="760"/>
                  </a:lnTo>
                  <a:lnTo>
                    <a:pt x="168" y="775"/>
                  </a:lnTo>
                  <a:lnTo>
                    <a:pt x="186" y="788"/>
                  </a:lnTo>
                  <a:lnTo>
                    <a:pt x="205" y="801"/>
                  </a:lnTo>
                  <a:lnTo>
                    <a:pt x="225" y="814"/>
                  </a:lnTo>
                  <a:lnTo>
                    <a:pt x="246" y="826"/>
                  </a:lnTo>
                  <a:lnTo>
                    <a:pt x="267" y="837"/>
                  </a:lnTo>
                  <a:lnTo>
                    <a:pt x="289" y="846"/>
                  </a:lnTo>
                  <a:lnTo>
                    <a:pt x="311" y="855"/>
                  </a:lnTo>
                  <a:lnTo>
                    <a:pt x="335" y="864"/>
                  </a:lnTo>
                  <a:lnTo>
                    <a:pt x="359" y="870"/>
                  </a:lnTo>
                  <a:lnTo>
                    <a:pt x="382" y="876"/>
                  </a:lnTo>
                  <a:lnTo>
                    <a:pt x="407" y="882"/>
                  </a:lnTo>
                  <a:lnTo>
                    <a:pt x="433" y="885"/>
                  </a:lnTo>
                  <a:lnTo>
                    <a:pt x="457" y="888"/>
                  </a:lnTo>
                  <a:lnTo>
                    <a:pt x="483" y="889"/>
                  </a:lnTo>
                  <a:lnTo>
                    <a:pt x="510" y="890"/>
                  </a:lnTo>
                  <a:lnTo>
                    <a:pt x="510" y="890"/>
                  </a:lnTo>
                  <a:lnTo>
                    <a:pt x="536" y="889"/>
                  </a:lnTo>
                  <a:lnTo>
                    <a:pt x="561" y="888"/>
                  </a:lnTo>
                  <a:lnTo>
                    <a:pt x="587" y="885"/>
                  </a:lnTo>
                  <a:lnTo>
                    <a:pt x="612" y="882"/>
                  </a:lnTo>
                  <a:lnTo>
                    <a:pt x="636" y="876"/>
                  </a:lnTo>
                  <a:lnTo>
                    <a:pt x="661" y="870"/>
                  </a:lnTo>
                  <a:lnTo>
                    <a:pt x="685" y="864"/>
                  </a:lnTo>
                  <a:lnTo>
                    <a:pt x="707" y="855"/>
                  </a:lnTo>
                  <a:lnTo>
                    <a:pt x="730" y="846"/>
                  </a:lnTo>
                  <a:lnTo>
                    <a:pt x="752" y="837"/>
                  </a:lnTo>
                  <a:lnTo>
                    <a:pt x="773" y="826"/>
                  </a:lnTo>
                  <a:lnTo>
                    <a:pt x="794" y="814"/>
                  </a:lnTo>
                  <a:lnTo>
                    <a:pt x="813" y="801"/>
                  </a:lnTo>
                  <a:lnTo>
                    <a:pt x="833" y="788"/>
                  </a:lnTo>
                  <a:lnTo>
                    <a:pt x="851" y="775"/>
                  </a:lnTo>
                  <a:lnTo>
                    <a:pt x="869" y="760"/>
                  </a:lnTo>
                  <a:lnTo>
                    <a:pt x="886" y="744"/>
                  </a:lnTo>
                  <a:lnTo>
                    <a:pt x="903" y="728"/>
                  </a:lnTo>
                  <a:lnTo>
                    <a:pt x="918" y="711"/>
                  </a:lnTo>
                  <a:lnTo>
                    <a:pt x="931" y="694"/>
                  </a:lnTo>
                  <a:lnTo>
                    <a:pt x="944" y="676"/>
                  </a:lnTo>
                  <a:lnTo>
                    <a:pt x="957" y="658"/>
                  </a:lnTo>
                  <a:lnTo>
                    <a:pt x="968" y="638"/>
                  </a:lnTo>
                  <a:lnTo>
                    <a:pt x="979" y="618"/>
                  </a:lnTo>
                  <a:lnTo>
                    <a:pt x="987" y="599"/>
                  </a:lnTo>
                  <a:lnTo>
                    <a:pt x="996" y="577"/>
                  </a:lnTo>
                  <a:lnTo>
                    <a:pt x="1002" y="557"/>
                  </a:lnTo>
                  <a:lnTo>
                    <a:pt x="1008" y="535"/>
                  </a:lnTo>
                  <a:lnTo>
                    <a:pt x="1013" y="513"/>
                  </a:lnTo>
                  <a:lnTo>
                    <a:pt x="1016" y="490"/>
                  </a:lnTo>
                  <a:lnTo>
                    <a:pt x="1017" y="468"/>
                  </a:lnTo>
                  <a:lnTo>
                    <a:pt x="1018" y="445"/>
                  </a:lnTo>
                  <a:lnTo>
                    <a:pt x="1018" y="445"/>
                  </a:lnTo>
                  <a:lnTo>
                    <a:pt x="1017" y="423"/>
                  </a:lnTo>
                  <a:lnTo>
                    <a:pt x="1016" y="400"/>
                  </a:lnTo>
                  <a:lnTo>
                    <a:pt x="1013" y="378"/>
                  </a:lnTo>
                  <a:lnTo>
                    <a:pt x="1008" y="355"/>
                  </a:lnTo>
                  <a:lnTo>
                    <a:pt x="1002" y="334"/>
                  </a:lnTo>
                  <a:lnTo>
                    <a:pt x="996" y="313"/>
                  </a:lnTo>
                  <a:lnTo>
                    <a:pt x="987" y="292"/>
                  </a:lnTo>
                  <a:lnTo>
                    <a:pt x="979" y="272"/>
                  </a:lnTo>
                  <a:lnTo>
                    <a:pt x="968" y="252"/>
                  </a:lnTo>
                  <a:lnTo>
                    <a:pt x="957" y="233"/>
                  </a:lnTo>
                  <a:lnTo>
                    <a:pt x="944" y="214"/>
                  </a:lnTo>
                  <a:lnTo>
                    <a:pt x="931" y="196"/>
                  </a:lnTo>
                  <a:lnTo>
                    <a:pt x="918" y="179"/>
                  </a:lnTo>
                  <a:lnTo>
                    <a:pt x="903" y="162"/>
                  </a:lnTo>
                  <a:lnTo>
                    <a:pt x="886" y="146"/>
                  </a:lnTo>
                  <a:lnTo>
                    <a:pt x="869" y="131"/>
                  </a:lnTo>
                  <a:lnTo>
                    <a:pt x="851" y="116"/>
                  </a:lnTo>
                  <a:lnTo>
                    <a:pt x="833" y="102"/>
                  </a:lnTo>
                  <a:lnTo>
                    <a:pt x="813" y="89"/>
                  </a:lnTo>
                  <a:lnTo>
                    <a:pt x="794" y="76"/>
                  </a:lnTo>
                  <a:lnTo>
                    <a:pt x="773" y="64"/>
                  </a:lnTo>
                  <a:lnTo>
                    <a:pt x="752" y="54"/>
                  </a:lnTo>
                  <a:lnTo>
                    <a:pt x="730" y="44"/>
                  </a:lnTo>
                  <a:lnTo>
                    <a:pt x="707" y="35"/>
                  </a:lnTo>
                  <a:lnTo>
                    <a:pt x="685" y="27"/>
                  </a:lnTo>
                  <a:lnTo>
                    <a:pt x="661" y="20"/>
                  </a:lnTo>
                  <a:lnTo>
                    <a:pt x="636" y="14"/>
                  </a:lnTo>
                  <a:lnTo>
                    <a:pt x="612" y="8"/>
                  </a:lnTo>
                  <a:lnTo>
                    <a:pt x="587" y="5"/>
                  </a:lnTo>
                  <a:lnTo>
                    <a:pt x="561" y="2"/>
                  </a:lnTo>
                  <a:lnTo>
                    <a:pt x="536" y="1"/>
                  </a:lnTo>
                  <a:lnTo>
                    <a:pt x="510" y="0"/>
                  </a:lnTo>
                  <a:lnTo>
                    <a:pt x="510" y="0"/>
                  </a:lnTo>
                  <a:close/>
                  <a:moveTo>
                    <a:pt x="330" y="96"/>
                  </a:moveTo>
                  <a:lnTo>
                    <a:pt x="330" y="96"/>
                  </a:lnTo>
                  <a:lnTo>
                    <a:pt x="317" y="115"/>
                  </a:lnTo>
                  <a:lnTo>
                    <a:pt x="304" y="134"/>
                  </a:lnTo>
                  <a:lnTo>
                    <a:pt x="292" y="154"/>
                  </a:lnTo>
                  <a:lnTo>
                    <a:pt x="280" y="176"/>
                  </a:lnTo>
                  <a:lnTo>
                    <a:pt x="280" y="176"/>
                  </a:lnTo>
                  <a:lnTo>
                    <a:pt x="253" y="163"/>
                  </a:lnTo>
                  <a:lnTo>
                    <a:pt x="230" y="149"/>
                  </a:lnTo>
                  <a:lnTo>
                    <a:pt x="230" y="149"/>
                  </a:lnTo>
                  <a:lnTo>
                    <a:pt x="253" y="134"/>
                  </a:lnTo>
                  <a:lnTo>
                    <a:pt x="278" y="120"/>
                  </a:lnTo>
                  <a:lnTo>
                    <a:pt x="304" y="107"/>
                  </a:lnTo>
                  <a:lnTo>
                    <a:pt x="330" y="96"/>
                  </a:lnTo>
                  <a:lnTo>
                    <a:pt x="330" y="96"/>
                  </a:lnTo>
                  <a:close/>
                  <a:moveTo>
                    <a:pt x="177" y="192"/>
                  </a:moveTo>
                  <a:lnTo>
                    <a:pt x="177" y="192"/>
                  </a:lnTo>
                  <a:lnTo>
                    <a:pt x="195" y="204"/>
                  </a:lnTo>
                  <a:lnTo>
                    <a:pt x="215" y="216"/>
                  </a:lnTo>
                  <a:lnTo>
                    <a:pt x="235" y="226"/>
                  </a:lnTo>
                  <a:lnTo>
                    <a:pt x="256" y="236"/>
                  </a:lnTo>
                  <a:lnTo>
                    <a:pt x="256" y="236"/>
                  </a:lnTo>
                  <a:lnTo>
                    <a:pt x="249" y="256"/>
                  </a:lnTo>
                  <a:lnTo>
                    <a:pt x="244" y="278"/>
                  </a:lnTo>
                  <a:lnTo>
                    <a:pt x="238" y="299"/>
                  </a:lnTo>
                  <a:lnTo>
                    <a:pt x="234" y="321"/>
                  </a:lnTo>
                  <a:lnTo>
                    <a:pt x="231" y="343"/>
                  </a:lnTo>
                  <a:lnTo>
                    <a:pt x="228" y="366"/>
                  </a:lnTo>
                  <a:lnTo>
                    <a:pt x="225" y="389"/>
                  </a:lnTo>
                  <a:lnTo>
                    <a:pt x="224" y="413"/>
                  </a:lnTo>
                  <a:lnTo>
                    <a:pt x="66" y="413"/>
                  </a:lnTo>
                  <a:lnTo>
                    <a:pt x="66" y="413"/>
                  </a:lnTo>
                  <a:lnTo>
                    <a:pt x="68" y="398"/>
                  </a:lnTo>
                  <a:lnTo>
                    <a:pt x="71" y="382"/>
                  </a:lnTo>
                  <a:lnTo>
                    <a:pt x="74" y="367"/>
                  </a:lnTo>
                  <a:lnTo>
                    <a:pt x="78" y="352"/>
                  </a:lnTo>
                  <a:lnTo>
                    <a:pt x="83" y="337"/>
                  </a:lnTo>
                  <a:lnTo>
                    <a:pt x="88" y="322"/>
                  </a:lnTo>
                  <a:lnTo>
                    <a:pt x="95" y="308"/>
                  </a:lnTo>
                  <a:lnTo>
                    <a:pt x="101" y="294"/>
                  </a:lnTo>
                  <a:lnTo>
                    <a:pt x="109" y="280"/>
                  </a:lnTo>
                  <a:lnTo>
                    <a:pt x="117" y="266"/>
                  </a:lnTo>
                  <a:lnTo>
                    <a:pt x="126" y="253"/>
                  </a:lnTo>
                  <a:lnTo>
                    <a:pt x="134" y="240"/>
                  </a:lnTo>
                  <a:lnTo>
                    <a:pt x="145" y="227"/>
                  </a:lnTo>
                  <a:lnTo>
                    <a:pt x="155" y="216"/>
                  </a:lnTo>
                  <a:lnTo>
                    <a:pt x="177" y="192"/>
                  </a:lnTo>
                  <a:lnTo>
                    <a:pt x="177" y="192"/>
                  </a:lnTo>
                  <a:close/>
                  <a:moveTo>
                    <a:pt x="66" y="477"/>
                  </a:moveTo>
                  <a:lnTo>
                    <a:pt x="224" y="477"/>
                  </a:lnTo>
                  <a:lnTo>
                    <a:pt x="224" y="477"/>
                  </a:lnTo>
                  <a:lnTo>
                    <a:pt x="225" y="501"/>
                  </a:lnTo>
                  <a:lnTo>
                    <a:pt x="228" y="525"/>
                  </a:lnTo>
                  <a:lnTo>
                    <a:pt x="231" y="547"/>
                  </a:lnTo>
                  <a:lnTo>
                    <a:pt x="234" y="570"/>
                  </a:lnTo>
                  <a:lnTo>
                    <a:pt x="238" y="591"/>
                  </a:lnTo>
                  <a:lnTo>
                    <a:pt x="244" y="613"/>
                  </a:lnTo>
                  <a:lnTo>
                    <a:pt x="249" y="634"/>
                  </a:lnTo>
                  <a:lnTo>
                    <a:pt x="256" y="654"/>
                  </a:lnTo>
                  <a:lnTo>
                    <a:pt x="256" y="654"/>
                  </a:lnTo>
                  <a:lnTo>
                    <a:pt x="235" y="664"/>
                  </a:lnTo>
                  <a:lnTo>
                    <a:pt x="215" y="675"/>
                  </a:lnTo>
                  <a:lnTo>
                    <a:pt x="195" y="687"/>
                  </a:lnTo>
                  <a:lnTo>
                    <a:pt x="177" y="698"/>
                  </a:lnTo>
                  <a:lnTo>
                    <a:pt x="177" y="698"/>
                  </a:lnTo>
                  <a:lnTo>
                    <a:pt x="155" y="675"/>
                  </a:lnTo>
                  <a:lnTo>
                    <a:pt x="145" y="663"/>
                  </a:lnTo>
                  <a:lnTo>
                    <a:pt x="135" y="650"/>
                  </a:lnTo>
                  <a:lnTo>
                    <a:pt x="126" y="637"/>
                  </a:lnTo>
                  <a:lnTo>
                    <a:pt x="117" y="624"/>
                  </a:lnTo>
                  <a:lnTo>
                    <a:pt x="109" y="610"/>
                  </a:lnTo>
                  <a:lnTo>
                    <a:pt x="101" y="597"/>
                  </a:lnTo>
                  <a:lnTo>
                    <a:pt x="95" y="582"/>
                  </a:lnTo>
                  <a:lnTo>
                    <a:pt x="88" y="569"/>
                  </a:lnTo>
                  <a:lnTo>
                    <a:pt x="83" y="554"/>
                  </a:lnTo>
                  <a:lnTo>
                    <a:pt x="78" y="538"/>
                  </a:lnTo>
                  <a:lnTo>
                    <a:pt x="74" y="523"/>
                  </a:lnTo>
                  <a:lnTo>
                    <a:pt x="71" y="508"/>
                  </a:lnTo>
                  <a:lnTo>
                    <a:pt x="68" y="492"/>
                  </a:lnTo>
                  <a:lnTo>
                    <a:pt x="66" y="477"/>
                  </a:lnTo>
                  <a:lnTo>
                    <a:pt x="66" y="477"/>
                  </a:lnTo>
                  <a:close/>
                  <a:moveTo>
                    <a:pt x="230" y="741"/>
                  </a:moveTo>
                  <a:lnTo>
                    <a:pt x="230" y="741"/>
                  </a:lnTo>
                  <a:lnTo>
                    <a:pt x="253" y="727"/>
                  </a:lnTo>
                  <a:lnTo>
                    <a:pt x="280" y="714"/>
                  </a:lnTo>
                  <a:lnTo>
                    <a:pt x="280" y="714"/>
                  </a:lnTo>
                  <a:lnTo>
                    <a:pt x="292" y="736"/>
                  </a:lnTo>
                  <a:lnTo>
                    <a:pt x="304" y="756"/>
                  </a:lnTo>
                  <a:lnTo>
                    <a:pt x="317" y="776"/>
                  </a:lnTo>
                  <a:lnTo>
                    <a:pt x="330" y="794"/>
                  </a:lnTo>
                  <a:lnTo>
                    <a:pt x="330" y="794"/>
                  </a:lnTo>
                  <a:lnTo>
                    <a:pt x="304" y="783"/>
                  </a:lnTo>
                  <a:lnTo>
                    <a:pt x="278" y="770"/>
                  </a:lnTo>
                  <a:lnTo>
                    <a:pt x="253" y="756"/>
                  </a:lnTo>
                  <a:lnTo>
                    <a:pt x="230" y="741"/>
                  </a:lnTo>
                  <a:lnTo>
                    <a:pt x="230" y="741"/>
                  </a:lnTo>
                  <a:close/>
                  <a:moveTo>
                    <a:pt x="478" y="822"/>
                  </a:moveTo>
                  <a:lnTo>
                    <a:pt x="478" y="822"/>
                  </a:lnTo>
                  <a:lnTo>
                    <a:pt x="468" y="820"/>
                  </a:lnTo>
                  <a:lnTo>
                    <a:pt x="458" y="815"/>
                  </a:lnTo>
                  <a:lnTo>
                    <a:pt x="449" y="811"/>
                  </a:lnTo>
                  <a:lnTo>
                    <a:pt x="439" y="806"/>
                  </a:lnTo>
                  <a:lnTo>
                    <a:pt x="429" y="799"/>
                  </a:lnTo>
                  <a:lnTo>
                    <a:pt x="420" y="793"/>
                  </a:lnTo>
                  <a:lnTo>
                    <a:pt x="403" y="778"/>
                  </a:lnTo>
                  <a:lnTo>
                    <a:pt x="385" y="760"/>
                  </a:lnTo>
                  <a:lnTo>
                    <a:pt x="369" y="739"/>
                  </a:lnTo>
                  <a:lnTo>
                    <a:pt x="355" y="717"/>
                  </a:lnTo>
                  <a:lnTo>
                    <a:pt x="341" y="692"/>
                  </a:lnTo>
                  <a:lnTo>
                    <a:pt x="341" y="692"/>
                  </a:lnTo>
                  <a:lnTo>
                    <a:pt x="374" y="683"/>
                  </a:lnTo>
                  <a:lnTo>
                    <a:pt x="407" y="677"/>
                  </a:lnTo>
                  <a:lnTo>
                    <a:pt x="442" y="672"/>
                  </a:lnTo>
                  <a:lnTo>
                    <a:pt x="478" y="669"/>
                  </a:lnTo>
                  <a:lnTo>
                    <a:pt x="478" y="822"/>
                  </a:lnTo>
                  <a:close/>
                  <a:moveTo>
                    <a:pt x="478" y="605"/>
                  </a:moveTo>
                  <a:lnTo>
                    <a:pt x="478" y="605"/>
                  </a:lnTo>
                  <a:lnTo>
                    <a:pt x="435" y="608"/>
                  </a:lnTo>
                  <a:lnTo>
                    <a:pt x="394" y="614"/>
                  </a:lnTo>
                  <a:lnTo>
                    <a:pt x="374" y="618"/>
                  </a:lnTo>
                  <a:lnTo>
                    <a:pt x="354" y="622"/>
                  </a:lnTo>
                  <a:lnTo>
                    <a:pt x="335" y="626"/>
                  </a:lnTo>
                  <a:lnTo>
                    <a:pt x="317" y="632"/>
                  </a:lnTo>
                  <a:lnTo>
                    <a:pt x="317" y="632"/>
                  </a:lnTo>
                  <a:lnTo>
                    <a:pt x="311" y="615"/>
                  </a:lnTo>
                  <a:lnTo>
                    <a:pt x="306" y="595"/>
                  </a:lnTo>
                  <a:lnTo>
                    <a:pt x="302" y="577"/>
                  </a:lnTo>
                  <a:lnTo>
                    <a:pt x="297" y="558"/>
                  </a:lnTo>
                  <a:lnTo>
                    <a:pt x="294" y="538"/>
                  </a:lnTo>
                  <a:lnTo>
                    <a:pt x="291" y="518"/>
                  </a:lnTo>
                  <a:lnTo>
                    <a:pt x="289" y="498"/>
                  </a:lnTo>
                  <a:lnTo>
                    <a:pt x="288" y="477"/>
                  </a:lnTo>
                  <a:lnTo>
                    <a:pt x="478" y="477"/>
                  </a:lnTo>
                  <a:lnTo>
                    <a:pt x="478" y="605"/>
                  </a:lnTo>
                  <a:close/>
                  <a:moveTo>
                    <a:pt x="478" y="413"/>
                  </a:moveTo>
                  <a:lnTo>
                    <a:pt x="288" y="413"/>
                  </a:lnTo>
                  <a:lnTo>
                    <a:pt x="288" y="413"/>
                  </a:lnTo>
                  <a:lnTo>
                    <a:pt x="289" y="393"/>
                  </a:lnTo>
                  <a:lnTo>
                    <a:pt x="291" y="372"/>
                  </a:lnTo>
                  <a:lnTo>
                    <a:pt x="294" y="352"/>
                  </a:lnTo>
                  <a:lnTo>
                    <a:pt x="297" y="332"/>
                  </a:lnTo>
                  <a:lnTo>
                    <a:pt x="302" y="313"/>
                  </a:lnTo>
                  <a:lnTo>
                    <a:pt x="306" y="295"/>
                  </a:lnTo>
                  <a:lnTo>
                    <a:pt x="311" y="276"/>
                  </a:lnTo>
                  <a:lnTo>
                    <a:pt x="317" y="258"/>
                  </a:lnTo>
                  <a:lnTo>
                    <a:pt x="317" y="258"/>
                  </a:lnTo>
                  <a:lnTo>
                    <a:pt x="335" y="264"/>
                  </a:lnTo>
                  <a:lnTo>
                    <a:pt x="354" y="268"/>
                  </a:lnTo>
                  <a:lnTo>
                    <a:pt x="394" y="277"/>
                  </a:lnTo>
                  <a:lnTo>
                    <a:pt x="435" y="282"/>
                  </a:lnTo>
                  <a:lnTo>
                    <a:pt x="478" y="285"/>
                  </a:lnTo>
                  <a:lnTo>
                    <a:pt x="478" y="413"/>
                  </a:lnTo>
                  <a:close/>
                  <a:moveTo>
                    <a:pt x="478" y="221"/>
                  </a:moveTo>
                  <a:lnTo>
                    <a:pt x="478" y="221"/>
                  </a:lnTo>
                  <a:lnTo>
                    <a:pt x="442" y="219"/>
                  </a:lnTo>
                  <a:lnTo>
                    <a:pt x="407" y="213"/>
                  </a:lnTo>
                  <a:lnTo>
                    <a:pt x="374" y="207"/>
                  </a:lnTo>
                  <a:lnTo>
                    <a:pt x="341" y="198"/>
                  </a:lnTo>
                  <a:lnTo>
                    <a:pt x="341" y="198"/>
                  </a:lnTo>
                  <a:lnTo>
                    <a:pt x="355" y="174"/>
                  </a:lnTo>
                  <a:lnTo>
                    <a:pt x="369" y="151"/>
                  </a:lnTo>
                  <a:lnTo>
                    <a:pt x="385" y="131"/>
                  </a:lnTo>
                  <a:lnTo>
                    <a:pt x="403" y="113"/>
                  </a:lnTo>
                  <a:lnTo>
                    <a:pt x="420" y="98"/>
                  </a:lnTo>
                  <a:lnTo>
                    <a:pt x="429" y="91"/>
                  </a:lnTo>
                  <a:lnTo>
                    <a:pt x="439" y="85"/>
                  </a:lnTo>
                  <a:lnTo>
                    <a:pt x="449" y="79"/>
                  </a:lnTo>
                  <a:lnTo>
                    <a:pt x="458" y="75"/>
                  </a:lnTo>
                  <a:lnTo>
                    <a:pt x="468" y="71"/>
                  </a:lnTo>
                  <a:lnTo>
                    <a:pt x="478" y="69"/>
                  </a:lnTo>
                  <a:lnTo>
                    <a:pt x="478" y="221"/>
                  </a:lnTo>
                  <a:close/>
                  <a:moveTo>
                    <a:pt x="953" y="413"/>
                  </a:moveTo>
                  <a:lnTo>
                    <a:pt x="795" y="413"/>
                  </a:lnTo>
                  <a:lnTo>
                    <a:pt x="795" y="413"/>
                  </a:lnTo>
                  <a:lnTo>
                    <a:pt x="793" y="389"/>
                  </a:lnTo>
                  <a:lnTo>
                    <a:pt x="791" y="366"/>
                  </a:lnTo>
                  <a:lnTo>
                    <a:pt x="789" y="343"/>
                  </a:lnTo>
                  <a:lnTo>
                    <a:pt x="785" y="321"/>
                  </a:lnTo>
                  <a:lnTo>
                    <a:pt x="780" y="298"/>
                  </a:lnTo>
                  <a:lnTo>
                    <a:pt x="775" y="278"/>
                  </a:lnTo>
                  <a:lnTo>
                    <a:pt x="769" y="256"/>
                  </a:lnTo>
                  <a:lnTo>
                    <a:pt x="763" y="236"/>
                  </a:lnTo>
                  <a:lnTo>
                    <a:pt x="763" y="236"/>
                  </a:lnTo>
                  <a:lnTo>
                    <a:pt x="785" y="226"/>
                  </a:lnTo>
                  <a:lnTo>
                    <a:pt x="805" y="216"/>
                  </a:lnTo>
                  <a:lnTo>
                    <a:pt x="823" y="204"/>
                  </a:lnTo>
                  <a:lnTo>
                    <a:pt x="841" y="192"/>
                  </a:lnTo>
                  <a:lnTo>
                    <a:pt x="841" y="192"/>
                  </a:lnTo>
                  <a:lnTo>
                    <a:pt x="864" y="214"/>
                  </a:lnTo>
                  <a:lnTo>
                    <a:pt x="875" y="227"/>
                  </a:lnTo>
                  <a:lnTo>
                    <a:pt x="884" y="240"/>
                  </a:lnTo>
                  <a:lnTo>
                    <a:pt x="893" y="253"/>
                  </a:lnTo>
                  <a:lnTo>
                    <a:pt x="903" y="266"/>
                  </a:lnTo>
                  <a:lnTo>
                    <a:pt x="910" y="280"/>
                  </a:lnTo>
                  <a:lnTo>
                    <a:pt x="918" y="293"/>
                  </a:lnTo>
                  <a:lnTo>
                    <a:pt x="924" y="308"/>
                  </a:lnTo>
                  <a:lnTo>
                    <a:pt x="930" y="322"/>
                  </a:lnTo>
                  <a:lnTo>
                    <a:pt x="936" y="337"/>
                  </a:lnTo>
                  <a:lnTo>
                    <a:pt x="941" y="352"/>
                  </a:lnTo>
                  <a:lnTo>
                    <a:pt x="945" y="367"/>
                  </a:lnTo>
                  <a:lnTo>
                    <a:pt x="949" y="382"/>
                  </a:lnTo>
                  <a:lnTo>
                    <a:pt x="951" y="398"/>
                  </a:lnTo>
                  <a:lnTo>
                    <a:pt x="953" y="413"/>
                  </a:lnTo>
                  <a:lnTo>
                    <a:pt x="953" y="413"/>
                  </a:lnTo>
                  <a:close/>
                  <a:moveTo>
                    <a:pt x="790" y="149"/>
                  </a:moveTo>
                  <a:lnTo>
                    <a:pt x="790" y="149"/>
                  </a:lnTo>
                  <a:lnTo>
                    <a:pt x="765" y="163"/>
                  </a:lnTo>
                  <a:lnTo>
                    <a:pt x="738" y="176"/>
                  </a:lnTo>
                  <a:lnTo>
                    <a:pt x="738" y="176"/>
                  </a:lnTo>
                  <a:lnTo>
                    <a:pt x="728" y="154"/>
                  </a:lnTo>
                  <a:lnTo>
                    <a:pt x="716" y="134"/>
                  </a:lnTo>
                  <a:lnTo>
                    <a:pt x="703" y="115"/>
                  </a:lnTo>
                  <a:lnTo>
                    <a:pt x="689" y="96"/>
                  </a:lnTo>
                  <a:lnTo>
                    <a:pt x="689" y="96"/>
                  </a:lnTo>
                  <a:lnTo>
                    <a:pt x="716" y="107"/>
                  </a:lnTo>
                  <a:lnTo>
                    <a:pt x="742" y="120"/>
                  </a:lnTo>
                  <a:lnTo>
                    <a:pt x="766" y="134"/>
                  </a:lnTo>
                  <a:lnTo>
                    <a:pt x="790" y="149"/>
                  </a:lnTo>
                  <a:lnTo>
                    <a:pt x="790" y="149"/>
                  </a:lnTo>
                  <a:close/>
                  <a:moveTo>
                    <a:pt x="541" y="69"/>
                  </a:moveTo>
                  <a:lnTo>
                    <a:pt x="541" y="69"/>
                  </a:lnTo>
                  <a:lnTo>
                    <a:pt x="552" y="71"/>
                  </a:lnTo>
                  <a:lnTo>
                    <a:pt x="561" y="75"/>
                  </a:lnTo>
                  <a:lnTo>
                    <a:pt x="571" y="79"/>
                  </a:lnTo>
                  <a:lnTo>
                    <a:pt x="581" y="85"/>
                  </a:lnTo>
                  <a:lnTo>
                    <a:pt x="590" y="91"/>
                  </a:lnTo>
                  <a:lnTo>
                    <a:pt x="599" y="98"/>
                  </a:lnTo>
                  <a:lnTo>
                    <a:pt x="617" y="113"/>
                  </a:lnTo>
                  <a:lnTo>
                    <a:pt x="633" y="131"/>
                  </a:lnTo>
                  <a:lnTo>
                    <a:pt x="649" y="151"/>
                  </a:lnTo>
                  <a:lnTo>
                    <a:pt x="664" y="174"/>
                  </a:lnTo>
                  <a:lnTo>
                    <a:pt x="677" y="198"/>
                  </a:lnTo>
                  <a:lnTo>
                    <a:pt x="677" y="198"/>
                  </a:lnTo>
                  <a:lnTo>
                    <a:pt x="645" y="207"/>
                  </a:lnTo>
                  <a:lnTo>
                    <a:pt x="612" y="213"/>
                  </a:lnTo>
                  <a:lnTo>
                    <a:pt x="577" y="219"/>
                  </a:lnTo>
                  <a:lnTo>
                    <a:pt x="541" y="221"/>
                  </a:lnTo>
                  <a:lnTo>
                    <a:pt x="541" y="69"/>
                  </a:lnTo>
                  <a:close/>
                  <a:moveTo>
                    <a:pt x="541" y="285"/>
                  </a:moveTo>
                  <a:lnTo>
                    <a:pt x="541" y="285"/>
                  </a:lnTo>
                  <a:lnTo>
                    <a:pt x="584" y="282"/>
                  </a:lnTo>
                  <a:lnTo>
                    <a:pt x="625" y="277"/>
                  </a:lnTo>
                  <a:lnTo>
                    <a:pt x="664" y="268"/>
                  </a:lnTo>
                  <a:lnTo>
                    <a:pt x="684" y="264"/>
                  </a:lnTo>
                  <a:lnTo>
                    <a:pt x="703" y="258"/>
                  </a:lnTo>
                  <a:lnTo>
                    <a:pt x="703" y="258"/>
                  </a:lnTo>
                  <a:lnTo>
                    <a:pt x="708" y="276"/>
                  </a:lnTo>
                  <a:lnTo>
                    <a:pt x="714" y="295"/>
                  </a:lnTo>
                  <a:lnTo>
                    <a:pt x="718" y="313"/>
                  </a:lnTo>
                  <a:lnTo>
                    <a:pt x="721" y="332"/>
                  </a:lnTo>
                  <a:lnTo>
                    <a:pt x="725" y="352"/>
                  </a:lnTo>
                  <a:lnTo>
                    <a:pt x="728" y="372"/>
                  </a:lnTo>
                  <a:lnTo>
                    <a:pt x="730" y="393"/>
                  </a:lnTo>
                  <a:lnTo>
                    <a:pt x="731" y="413"/>
                  </a:lnTo>
                  <a:lnTo>
                    <a:pt x="541" y="413"/>
                  </a:lnTo>
                  <a:lnTo>
                    <a:pt x="541" y="285"/>
                  </a:lnTo>
                  <a:close/>
                  <a:moveTo>
                    <a:pt x="541" y="477"/>
                  </a:moveTo>
                  <a:lnTo>
                    <a:pt x="731" y="477"/>
                  </a:lnTo>
                  <a:lnTo>
                    <a:pt x="731" y="477"/>
                  </a:lnTo>
                  <a:lnTo>
                    <a:pt x="730" y="498"/>
                  </a:lnTo>
                  <a:lnTo>
                    <a:pt x="728" y="518"/>
                  </a:lnTo>
                  <a:lnTo>
                    <a:pt x="725" y="538"/>
                  </a:lnTo>
                  <a:lnTo>
                    <a:pt x="721" y="558"/>
                  </a:lnTo>
                  <a:lnTo>
                    <a:pt x="718" y="577"/>
                  </a:lnTo>
                  <a:lnTo>
                    <a:pt x="714" y="596"/>
                  </a:lnTo>
                  <a:lnTo>
                    <a:pt x="708" y="615"/>
                  </a:lnTo>
                  <a:lnTo>
                    <a:pt x="703" y="632"/>
                  </a:lnTo>
                  <a:lnTo>
                    <a:pt x="703" y="632"/>
                  </a:lnTo>
                  <a:lnTo>
                    <a:pt x="684" y="626"/>
                  </a:lnTo>
                  <a:lnTo>
                    <a:pt x="664" y="622"/>
                  </a:lnTo>
                  <a:lnTo>
                    <a:pt x="625" y="614"/>
                  </a:lnTo>
                  <a:lnTo>
                    <a:pt x="584" y="608"/>
                  </a:lnTo>
                  <a:lnTo>
                    <a:pt x="541" y="605"/>
                  </a:lnTo>
                  <a:lnTo>
                    <a:pt x="541" y="477"/>
                  </a:lnTo>
                  <a:close/>
                  <a:moveTo>
                    <a:pt x="541" y="822"/>
                  </a:moveTo>
                  <a:lnTo>
                    <a:pt x="541" y="669"/>
                  </a:lnTo>
                  <a:lnTo>
                    <a:pt x="541" y="669"/>
                  </a:lnTo>
                  <a:lnTo>
                    <a:pt x="577" y="672"/>
                  </a:lnTo>
                  <a:lnTo>
                    <a:pt x="612" y="677"/>
                  </a:lnTo>
                  <a:lnTo>
                    <a:pt x="645" y="683"/>
                  </a:lnTo>
                  <a:lnTo>
                    <a:pt x="678" y="692"/>
                  </a:lnTo>
                  <a:lnTo>
                    <a:pt x="678" y="692"/>
                  </a:lnTo>
                  <a:lnTo>
                    <a:pt x="664" y="717"/>
                  </a:lnTo>
                  <a:lnTo>
                    <a:pt x="649" y="739"/>
                  </a:lnTo>
                  <a:lnTo>
                    <a:pt x="633" y="760"/>
                  </a:lnTo>
                  <a:lnTo>
                    <a:pt x="617" y="778"/>
                  </a:lnTo>
                  <a:lnTo>
                    <a:pt x="599" y="793"/>
                  </a:lnTo>
                  <a:lnTo>
                    <a:pt x="590" y="799"/>
                  </a:lnTo>
                  <a:lnTo>
                    <a:pt x="581" y="806"/>
                  </a:lnTo>
                  <a:lnTo>
                    <a:pt x="571" y="811"/>
                  </a:lnTo>
                  <a:lnTo>
                    <a:pt x="561" y="815"/>
                  </a:lnTo>
                  <a:lnTo>
                    <a:pt x="552" y="820"/>
                  </a:lnTo>
                  <a:lnTo>
                    <a:pt x="541" y="822"/>
                  </a:lnTo>
                  <a:lnTo>
                    <a:pt x="541" y="822"/>
                  </a:lnTo>
                  <a:close/>
                  <a:moveTo>
                    <a:pt x="689" y="794"/>
                  </a:moveTo>
                  <a:lnTo>
                    <a:pt x="689" y="794"/>
                  </a:lnTo>
                  <a:lnTo>
                    <a:pt x="703" y="777"/>
                  </a:lnTo>
                  <a:lnTo>
                    <a:pt x="716" y="756"/>
                  </a:lnTo>
                  <a:lnTo>
                    <a:pt x="728" y="736"/>
                  </a:lnTo>
                  <a:lnTo>
                    <a:pt x="738" y="714"/>
                  </a:lnTo>
                  <a:lnTo>
                    <a:pt x="738" y="714"/>
                  </a:lnTo>
                  <a:lnTo>
                    <a:pt x="765" y="727"/>
                  </a:lnTo>
                  <a:lnTo>
                    <a:pt x="790" y="741"/>
                  </a:lnTo>
                  <a:lnTo>
                    <a:pt x="790" y="741"/>
                  </a:lnTo>
                  <a:lnTo>
                    <a:pt x="766" y="756"/>
                  </a:lnTo>
                  <a:lnTo>
                    <a:pt x="742" y="770"/>
                  </a:lnTo>
                  <a:lnTo>
                    <a:pt x="716" y="783"/>
                  </a:lnTo>
                  <a:lnTo>
                    <a:pt x="689" y="794"/>
                  </a:lnTo>
                  <a:lnTo>
                    <a:pt x="689" y="794"/>
                  </a:lnTo>
                  <a:close/>
                  <a:moveTo>
                    <a:pt x="841" y="698"/>
                  </a:moveTo>
                  <a:lnTo>
                    <a:pt x="841" y="698"/>
                  </a:lnTo>
                  <a:lnTo>
                    <a:pt x="824" y="687"/>
                  </a:lnTo>
                  <a:lnTo>
                    <a:pt x="805" y="675"/>
                  </a:lnTo>
                  <a:lnTo>
                    <a:pt x="785" y="664"/>
                  </a:lnTo>
                  <a:lnTo>
                    <a:pt x="763" y="654"/>
                  </a:lnTo>
                  <a:lnTo>
                    <a:pt x="763" y="654"/>
                  </a:lnTo>
                  <a:lnTo>
                    <a:pt x="769" y="634"/>
                  </a:lnTo>
                  <a:lnTo>
                    <a:pt x="775" y="613"/>
                  </a:lnTo>
                  <a:lnTo>
                    <a:pt x="780" y="591"/>
                  </a:lnTo>
                  <a:lnTo>
                    <a:pt x="785" y="570"/>
                  </a:lnTo>
                  <a:lnTo>
                    <a:pt x="789" y="547"/>
                  </a:lnTo>
                  <a:lnTo>
                    <a:pt x="791" y="525"/>
                  </a:lnTo>
                  <a:lnTo>
                    <a:pt x="793" y="501"/>
                  </a:lnTo>
                  <a:lnTo>
                    <a:pt x="795" y="477"/>
                  </a:lnTo>
                  <a:lnTo>
                    <a:pt x="953" y="477"/>
                  </a:lnTo>
                  <a:lnTo>
                    <a:pt x="953" y="477"/>
                  </a:lnTo>
                  <a:lnTo>
                    <a:pt x="951" y="492"/>
                  </a:lnTo>
                  <a:lnTo>
                    <a:pt x="949" y="508"/>
                  </a:lnTo>
                  <a:lnTo>
                    <a:pt x="945" y="523"/>
                  </a:lnTo>
                  <a:lnTo>
                    <a:pt x="941" y="538"/>
                  </a:lnTo>
                  <a:lnTo>
                    <a:pt x="936" y="554"/>
                  </a:lnTo>
                  <a:lnTo>
                    <a:pt x="930" y="569"/>
                  </a:lnTo>
                  <a:lnTo>
                    <a:pt x="924" y="582"/>
                  </a:lnTo>
                  <a:lnTo>
                    <a:pt x="918" y="596"/>
                  </a:lnTo>
                  <a:lnTo>
                    <a:pt x="910" y="610"/>
                  </a:lnTo>
                  <a:lnTo>
                    <a:pt x="903" y="624"/>
                  </a:lnTo>
                  <a:lnTo>
                    <a:pt x="894" y="637"/>
                  </a:lnTo>
                  <a:lnTo>
                    <a:pt x="884" y="650"/>
                  </a:lnTo>
                  <a:lnTo>
                    <a:pt x="875" y="663"/>
                  </a:lnTo>
                  <a:lnTo>
                    <a:pt x="864" y="675"/>
                  </a:lnTo>
                  <a:lnTo>
                    <a:pt x="841" y="698"/>
                  </a:lnTo>
                  <a:lnTo>
                    <a:pt x="841" y="69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2" fill="hold" nodeType="afterEffect" p14:presetBounceEnd="50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50000">
                                          <p:cBhvr additive="base">
                                            <p:cTn id="15"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1850"/>
                                </p:stCondLst>
                                <p:childTnLst>
                                  <p:par>
                                    <p:cTn id="18" presetID="2" presetClass="entr" presetSubtype="2" fill="hold" nodeType="afterEffect" p14:presetBounceEnd="50000">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14:bounceEnd="50000">
                                          <p:cBhvr additive="base">
                                            <p:cTn id="20" dur="1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2850"/>
                                </p:stCondLst>
                                <p:childTnLst>
                                  <p:par>
                                    <p:cTn id="23" presetID="2" presetClass="entr" presetSubtype="2" fill="hold" nodeType="afterEffect" p14:presetBounceEnd="50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50000">
                                          <p:cBhvr additive="base">
                                            <p:cTn id="25" dur="1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3850"/>
                                </p:stCondLst>
                                <p:childTnLst>
                                  <p:par>
                                    <p:cTn id="28" presetID="2" presetClass="entr" presetSubtype="2" fill="hold" nodeType="afterEffect" p14:presetBounceEnd="50000">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14:bounceEnd="50000">
                                          <p:cBhvr additive="base">
                                            <p:cTn id="30" dur="1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31" dur="1000" fill="hold"/>
                                            <p:tgtEl>
                                              <p:spTgt spid="27"/>
                                            </p:tgtEl>
                                            <p:attrNameLst>
                                              <p:attrName>ppt_y</p:attrName>
                                            </p:attrNameLst>
                                          </p:cBhvr>
                                          <p:tavLst>
                                            <p:tav tm="0">
                                              <p:val>
                                                <p:strVal val="#ppt_y"/>
                                              </p:val>
                                            </p:tav>
                                            <p:tav tm="100000">
                                              <p:val>
                                                <p:strVal val="#ppt_y"/>
                                              </p:val>
                                            </p:tav>
                                          </p:tavLst>
                                        </p:anim>
                                      </p:childTnLst>
                                    </p:cTn>
                                  </p:par>
                                </p:childTnLst>
                              </p:cTn>
                            </p:par>
                            <p:par>
                              <p:cTn id="32" fill="hold">
                                <p:stCondLst>
                                  <p:cond delay="4850"/>
                                </p:stCondLst>
                                <p:childTnLst>
                                  <p:par>
                                    <p:cTn id="33" presetID="42"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585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6" presetClass="entr" presetSubtype="0" fill="hold" nodeType="withEffect">
                                      <p:stCondLst>
                                        <p:cond delay="75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80">
                                              <p:stCondLst>
                                                <p:cond delay="0"/>
                                              </p:stCondLst>
                                            </p:cTn>
                                            <p:tgtEl>
                                              <p:spTgt spid="40"/>
                                            </p:tgtEl>
                                          </p:cBhvr>
                                        </p:animEffect>
                                        <p:anim calcmode="lin" valueType="num">
                                          <p:cBhvr>
                                            <p:cTn id="4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51" dur="26">
                                              <p:stCondLst>
                                                <p:cond delay="650"/>
                                              </p:stCondLst>
                                            </p:cTn>
                                            <p:tgtEl>
                                              <p:spTgt spid="40"/>
                                            </p:tgtEl>
                                          </p:cBhvr>
                                          <p:to x="100000" y="60000"/>
                                        </p:animScale>
                                        <p:animScale>
                                          <p:cBhvr>
                                            <p:cTn id="52" dur="166" decel="50000">
                                              <p:stCondLst>
                                                <p:cond delay="676"/>
                                              </p:stCondLst>
                                            </p:cTn>
                                            <p:tgtEl>
                                              <p:spTgt spid="40"/>
                                            </p:tgtEl>
                                          </p:cBhvr>
                                          <p:to x="100000" y="100000"/>
                                        </p:animScale>
                                        <p:animScale>
                                          <p:cBhvr>
                                            <p:cTn id="53" dur="26">
                                              <p:stCondLst>
                                                <p:cond delay="1312"/>
                                              </p:stCondLst>
                                            </p:cTn>
                                            <p:tgtEl>
                                              <p:spTgt spid="40"/>
                                            </p:tgtEl>
                                          </p:cBhvr>
                                          <p:to x="100000" y="80000"/>
                                        </p:animScale>
                                        <p:animScale>
                                          <p:cBhvr>
                                            <p:cTn id="54" dur="166" decel="50000">
                                              <p:stCondLst>
                                                <p:cond delay="1338"/>
                                              </p:stCondLst>
                                            </p:cTn>
                                            <p:tgtEl>
                                              <p:spTgt spid="40"/>
                                            </p:tgtEl>
                                          </p:cBhvr>
                                          <p:to x="100000" y="100000"/>
                                        </p:animScale>
                                        <p:animScale>
                                          <p:cBhvr>
                                            <p:cTn id="55" dur="26">
                                              <p:stCondLst>
                                                <p:cond delay="1642"/>
                                              </p:stCondLst>
                                            </p:cTn>
                                            <p:tgtEl>
                                              <p:spTgt spid="40"/>
                                            </p:tgtEl>
                                          </p:cBhvr>
                                          <p:to x="100000" y="90000"/>
                                        </p:animScale>
                                        <p:animScale>
                                          <p:cBhvr>
                                            <p:cTn id="56" dur="166" decel="50000">
                                              <p:stCondLst>
                                                <p:cond delay="1668"/>
                                              </p:stCondLst>
                                            </p:cTn>
                                            <p:tgtEl>
                                              <p:spTgt spid="40"/>
                                            </p:tgtEl>
                                          </p:cBhvr>
                                          <p:to x="100000" y="100000"/>
                                        </p:animScale>
                                        <p:animScale>
                                          <p:cBhvr>
                                            <p:cTn id="57" dur="26">
                                              <p:stCondLst>
                                                <p:cond delay="1808"/>
                                              </p:stCondLst>
                                            </p:cTn>
                                            <p:tgtEl>
                                              <p:spTgt spid="40"/>
                                            </p:tgtEl>
                                          </p:cBhvr>
                                          <p:to x="100000" y="95000"/>
                                        </p:animScale>
                                        <p:animScale>
                                          <p:cBhvr>
                                            <p:cTn id="58" dur="166" decel="50000">
                                              <p:stCondLst>
                                                <p:cond delay="1834"/>
                                              </p:stCondLst>
                                            </p:cTn>
                                            <p:tgtEl>
                                              <p:spTgt spid="40"/>
                                            </p:tgtEl>
                                          </p:cBhvr>
                                          <p:to x="100000" y="100000"/>
                                        </p:animScale>
                                      </p:childTnLst>
                                    </p:cTn>
                                  </p:par>
                                  <p:par>
                                    <p:cTn id="59" presetID="2" presetClass="entr" presetSubtype="2" fill="hold" grpId="0" nodeType="withEffect">
                                      <p:stCondLst>
                                        <p:cond delay="25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6" presetClass="entr" presetSubtype="0" fill="hold" nodeType="withEffect">
                                      <p:stCondLst>
                                        <p:cond delay="75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580">
                                              <p:stCondLst>
                                                <p:cond delay="0"/>
                                              </p:stCondLst>
                                            </p:cTn>
                                            <p:tgtEl>
                                              <p:spTgt spid="44"/>
                                            </p:tgtEl>
                                          </p:cBhvr>
                                        </p:animEffect>
                                        <p:anim calcmode="lin" valueType="num">
                                          <p:cBhvr>
                                            <p:cTn id="6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71" dur="26">
                                              <p:stCondLst>
                                                <p:cond delay="650"/>
                                              </p:stCondLst>
                                            </p:cTn>
                                            <p:tgtEl>
                                              <p:spTgt spid="44"/>
                                            </p:tgtEl>
                                          </p:cBhvr>
                                          <p:to x="100000" y="60000"/>
                                        </p:animScale>
                                        <p:animScale>
                                          <p:cBhvr>
                                            <p:cTn id="72" dur="166" decel="50000">
                                              <p:stCondLst>
                                                <p:cond delay="676"/>
                                              </p:stCondLst>
                                            </p:cTn>
                                            <p:tgtEl>
                                              <p:spTgt spid="44"/>
                                            </p:tgtEl>
                                          </p:cBhvr>
                                          <p:to x="100000" y="100000"/>
                                        </p:animScale>
                                        <p:animScale>
                                          <p:cBhvr>
                                            <p:cTn id="73" dur="26">
                                              <p:stCondLst>
                                                <p:cond delay="1312"/>
                                              </p:stCondLst>
                                            </p:cTn>
                                            <p:tgtEl>
                                              <p:spTgt spid="44"/>
                                            </p:tgtEl>
                                          </p:cBhvr>
                                          <p:to x="100000" y="80000"/>
                                        </p:animScale>
                                        <p:animScale>
                                          <p:cBhvr>
                                            <p:cTn id="74" dur="166" decel="50000">
                                              <p:stCondLst>
                                                <p:cond delay="1338"/>
                                              </p:stCondLst>
                                            </p:cTn>
                                            <p:tgtEl>
                                              <p:spTgt spid="44"/>
                                            </p:tgtEl>
                                          </p:cBhvr>
                                          <p:to x="100000" y="100000"/>
                                        </p:animScale>
                                        <p:animScale>
                                          <p:cBhvr>
                                            <p:cTn id="75" dur="26">
                                              <p:stCondLst>
                                                <p:cond delay="1642"/>
                                              </p:stCondLst>
                                            </p:cTn>
                                            <p:tgtEl>
                                              <p:spTgt spid="44"/>
                                            </p:tgtEl>
                                          </p:cBhvr>
                                          <p:to x="100000" y="90000"/>
                                        </p:animScale>
                                        <p:animScale>
                                          <p:cBhvr>
                                            <p:cTn id="76" dur="166" decel="50000">
                                              <p:stCondLst>
                                                <p:cond delay="1668"/>
                                              </p:stCondLst>
                                            </p:cTn>
                                            <p:tgtEl>
                                              <p:spTgt spid="44"/>
                                            </p:tgtEl>
                                          </p:cBhvr>
                                          <p:to x="100000" y="100000"/>
                                        </p:animScale>
                                        <p:animScale>
                                          <p:cBhvr>
                                            <p:cTn id="77" dur="26">
                                              <p:stCondLst>
                                                <p:cond delay="1808"/>
                                              </p:stCondLst>
                                            </p:cTn>
                                            <p:tgtEl>
                                              <p:spTgt spid="44"/>
                                            </p:tgtEl>
                                          </p:cBhvr>
                                          <p:to x="100000" y="95000"/>
                                        </p:animScale>
                                        <p:animScale>
                                          <p:cBhvr>
                                            <p:cTn id="78" dur="166" decel="50000">
                                              <p:stCondLst>
                                                <p:cond delay="1834"/>
                                              </p:stCondLst>
                                            </p:cTn>
                                            <p:tgtEl>
                                              <p:spTgt spid="44"/>
                                            </p:tgtEl>
                                          </p:cBhvr>
                                          <p:to x="100000" y="100000"/>
                                        </p:animScale>
                                      </p:childTnLst>
                                    </p:cTn>
                                  </p:par>
                                  <p:par>
                                    <p:cTn id="79" presetID="2" presetClass="entr" presetSubtype="2" fill="hold" grpId="0" nodeType="withEffect">
                                      <p:stCondLst>
                                        <p:cond delay="75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1+#ppt_w/2"/>
                                              </p:val>
                                            </p:tav>
                                            <p:tav tm="100000">
                                              <p:val>
                                                <p:strVal val="#ppt_x"/>
                                              </p:val>
                                            </p:tav>
                                          </p:tavLst>
                                        </p:anim>
                                        <p:anim calcmode="lin" valueType="num">
                                          <p:cBhvr additive="base">
                                            <p:cTn id="82" dur="500" fill="hold"/>
                                            <p:tgtEl>
                                              <p:spTgt spid="39"/>
                                            </p:tgtEl>
                                            <p:attrNameLst>
                                              <p:attrName>ppt_y</p:attrName>
                                            </p:attrNameLst>
                                          </p:cBhvr>
                                          <p:tavLst>
                                            <p:tav tm="0">
                                              <p:val>
                                                <p:strVal val="#ppt_y"/>
                                              </p:val>
                                            </p:tav>
                                            <p:tav tm="100000">
                                              <p:val>
                                                <p:strVal val="#ppt_y"/>
                                              </p:val>
                                            </p:tav>
                                          </p:tavLst>
                                        </p:anim>
                                      </p:childTnLst>
                                    </p:cTn>
                                  </p:par>
                                  <p:par>
                                    <p:cTn id="83" presetID="26" presetClass="entr" presetSubtype="0" fill="hold" nodeType="withEffect">
                                      <p:stCondLst>
                                        <p:cond delay="750"/>
                                      </p:stCondLst>
                                      <p:childTnLst>
                                        <p:set>
                                          <p:cBhvr>
                                            <p:cTn id="84" dur="1" fill="hold">
                                              <p:stCondLst>
                                                <p:cond delay="0"/>
                                              </p:stCondLst>
                                            </p:cTn>
                                            <p:tgtEl>
                                              <p:spTgt spid="48"/>
                                            </p:tgtEl>
                                            <p:attrNameLst>
                                              <p:attrName>style.visibility</p:attrName>
                                            </p:attrNameLst>
                                          </p:cBhvr>
                                          <p:to>
                                            <p:strVal val="visible"/>
                                          </p:to>
                                        </p:set>
                                        <p:animEffect transition="in" filter="wipe(down)">
                                          <p:cBhvr>
                                            <p:cTn id="85" dur="580">
                                              <p:stCondLst>
                                                <p:cond delay="0"/>
                                              </p:stCondLst>
                                            </p:cTn>
                                            <p:tgtEl>
                                              <p:spTgt spid="48"/>
                                            </p:tgtEl>
                                          </p:cBhvr>
                                        </p:animEffect>
                                        <p:anim calcmode="lin" valueType="num">
                                          <p:cBhvr>
                                            <p:cTn id="8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1" dur="26">
                                              <p:stCondLst>
                                                <p:cond delay="650"/>
                                              </p:stCondLst>
                                            </p:cTn>
                                            <p:tgtEl>
                                              <p:spTgt spid="48"/>
                                            </p:tgtEl>
                                          </p:cBhvr>
                                          <p:to x="100000" y="60000"/>
                                        </p:animScale>
                                        <p:animScale>
                                          <p:cBhvr>
                                            <p:cTn id="92" dur="166" decel="50000">
                                              <p:stCondLst>
                                                <p:cond delay="676"/>
                                              </p:stCondLst>
                                            </p:cTn>
                                            <p:tgtEl>
                                              <p:spTgt spid="48"/>
                                            </p:tgtEl>
                                          </p:cBhvr>
                                          <p:to x="100000" y="100000"/>
                                        </p:animScale>
                                        <p:animScale>
                                          <p:cBhvr>
                                            <p:cTn id="93" dur="26">
                                              <p:stCondLst>
                                                <p:cond delay="1312"/>
                                              </p:stCondLst>
                                            </p:cTn>
                                            <p:tgtEl>
                                              <p:spTgt spid="48"/>
                                            </p:tgtEl>
                                          </p:cBhvr>
                                          <p:to x="100000" y="80000"/>
                                        </p:animScale>
                                        <p:animScale>
                                          <p:cBhvr>
                                            <p:cTn id="94" dur="166" decel="50000">
                                              <p:stCondLst>
                                                <p:cond delay="1338"/>
                                              </p:stCondLst>
                                            </p:cTn>
                                            <p:tgtEl>
                                              <p:spTgt spid="48"/>
                                            </p:tgtEl>
                                          </p:cBhvr>
                                          <p:to x="100000" y="100000"/>
                                        </p:animScale>
                                        <p:animScale>
                                          <p:cBhvr>
                                            <p:cTn id="95" dur="26">
                                              <p:stCondLst>
                                                <p:cond delay="1642"/>
                                              </p:stCondLst>
                                            </p:cTn>
                                            <p:tgtEl>
                                              <p:spTgt spid="48"/>
                                            </p:tgtEl>
                                          </p:cBhvr>
                                          <p:to x="100000" y="90000"/>
                                        </p:animScale>
                                        <p:animScale>
                                          <p:cBhvr>
                                            <p:cTn id="96" dur="166" decel="50000">
                                              <p:stCondLst>
                                                <p:cond delay="1668"/>
                                              </p:stCondLst>
                                            </p:cTn>
                                            <p:tgtEl>
                                              <p:spTgt spid="48"/>
                                            </p:tgtEl>
                                          </p:cBhvr>
                                          <p:to x="100000" y="100000"/>
                                        </p:animScale>
                                        <p:animScale>
                                          <p:cBhvr>
                                            <p:cTn id="97" dur="26">
                                              <p:stCondLst>
                                                <p:cond delay="1808"/>
                                              </p:stCondLst>
                                            </p:cTn>
                                            <p:tgtEl>
                                              <p:spTgt spid="48"/>
                                            </p:tgtEl>
                                          </p:cBhvr>
                                          <p:to x="100000" y="95000"/>
                                        </p:animScale>
                                        <p:animScale>
                                          <p:cBhvr>
                                            <p:cTn id="98" dur="166" decel="50000">
                                              <p:stCondLst>
                                                <p:cond delay="1834"/>
                                              </p:stCondLst>
                                            </p:cTn>
                                            <p:tgtEl>
                                              <p:spTgt spid="48"/>
                                            </p:tgtEl>
                                          </p:cBhvr>
                                          <p:to x="100000" y="100000"/>
                                        </p:animScale>
                                      </p:childTnLst>
                                    </p:cTn>
                                  </p:par>
                                  <p:par>
                                    <p:cTn id="99" presetID="2" presetClass="entr" presetSubtype="2" fill="hold" grpId="0" nodeType="withEffect">
                                      <p:stCondLst>
                                        <p:cond delay="1250"/>
                                      </p:stCondLst>
                                      <p:childTnLst>
                                        <p:set>
                                          <p:cBhvr>
                                            <p:cTn id="100" dur="1" fill="hold">
                                              <p:stCondLst>
                                                <p:cond delay="0"/>
                                              </p:stCondLst>
                                            </p:cTn>
                                            <p:tgtEl>
                                              <p:spTgt spid="38"/>
                                            </p:tgtEl>
                                            <p:attrNameLst>
                                              <p:attrName>style.visibility</p:attrName>
                                            </p:attrNameLst>
                                          </p:cBhvr>
                                          <p:to>
                                            <p:strVal val="visible"/>
                                          </p:to>
                                        </p:set>
                                        <p:anim calcmode="lin" valueType="num">
                                          <p:cBhvr additive="base">
                                            <p:cTn id="101" dur="500" fill="hold"/>
                                            <p:tgtEl>
                                              <p:spTgt spid="38"/>
                                            </p:tgtEl>
                                            <p:attrNameLst>
                                              <p:attrName>ppt_x</p:attrName>
                                            </p:attrNameLst>
                                          </p:cBhvr>
                                          <p:tavLst>
                                            <p:tav tm="0">
                                              <p:val>
                                                <p:strVal val="1+#ppt_w/2"/>
                                              </p:val>
                                            </p:tav>
                                            <p:tav tm="100000">
                                              <p:val>
                                                <p:strVal val="#ppt_x"/>
                                              </p:val>
                                            </p:tav>
                                          </p:tavLst>
                                        </p:anim>
                                        <p:anim calcmode="lin" valueType="num">
                                          <p:cBhvr additive="base">
                                            <p:cTn id="10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1850"/>
                                </p:stCondLst>
                                <p:childTnLst>
                                  <p:par>
                                    <p:cTn id="18" presetID="2" presetClass="entr" presetSubtype="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000" fill="hold"/>
                                            <p:tgtEl>
                                              <p:spTgt spid="22"/>
                                            </p:tgtEl>
                                            <p:attrNameLst>
                                              <p:attrName>ppt_x</p:attrName>
                                            </p:attrNameLst>
                                          </p:cBhvr>
                                          <p:tavLst>
                                            <p:tav tm="0">
                                              <p:val>
                                                <p:strVal val="1+#ppt_w/2"/>
                                              </p:val>
                                            </p:tav>
                                            <p:tav tm="100000">
                                              <p:val>
                                                <p:strVal val="#ppt_x"/>
                                              </p:val>
                                            </p:tav>
                                          </p:tavLst>
                                        </p:anim>
                                        <p:anim calcmode="lin" valueType="num">
                                          <p:cBhvr additive="base">
                                            <p:cTn id="21" dur="10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285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3850"/>
                                </p:stCondLst>
                                <p:childTnLst>
                                  <p:par>
                                    <p:cTn id="28" presetID="2" presetClass="entr" presetSubtype="2"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1+#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childTnLst>
                              </p:cTn>
                            </p:par>
                            <p:par>
                              <p:cTn id="32" fill="hold">
                                <p:stCondLst>
                                  <p:cond delay="4850"/>
                                </p:stCondLst>
                                <p:childTnLst>
                                  <p:par>
                                    <p:cTn id="33" presetID="42"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585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6" presetClass="entr" presetSubtype="0" fill="hold" nodeType="withEffect">
                                      <p:stCondLst>
                                        <p:cond delay="75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80">
                                              <p:stCondLst>
                                                <p:cond delay="0"/>
                                              </p:stCondLst>
                                            </p:cTn>
                                            <p:tgtEl>
                                              <p:spTgt spid="40"/>
                                            </p:tgtEl>
                                          </p:cBhvr>
                                        </p:animEffect>
                                        <p:anim calcmode="lin" valueType="num">
                                          <p:cBhvr>
                                            <p:cTn id="4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51" dur="26">
                                              <p:stCondLst>
                                                <p:cond delay="650"/>
                                              </p:stCondLst>
                                            </p:cTn>
                                            <p:tgtEl>
                                              <p:spTgt spid="40"/>
                                            </p:tgtEl>
                                          </p:cBhvr>
                                          <p:to x="100000" y="60000"/>
                                        </p:animScale>
                                        <p:animScale>
                                          <p:cBhvr>
                                            <p:cTn id="52" dur="166" decel="50000">
                                              <p:stCondLst>
                                                <p:cond delay="676"/>
                                              </p:stCondLst>
                                            </p:cTn>
                                            <p:tgtEl>
                                              <p:spTgt spid="40"/>
                                            </p:tgtEl>
                                          </p:cBhvr>
                                          <p:to x="100000" y="100000"/>
                                        </p:animScale>
                                        <p:animScale>
                                          <p:cBhvr>
                                            <p:cTn id="53" dur="26">
                                              <p:stCondLst>
                                                <p:cond delay="1312"/>
                                              </p:stCondLst>
                                            </p:cTn>
                                            <p:tgtEl>
                                              <p:spTgt spid="40"/>
                                            </p:tgtEl>
                                          </p:cBhvr>
                                          <p:to x="100000" y="80000"/>
                                        </p:animScale>
                                        <p:animScale>
                                          <p:cBhvr>
                                            <p:cTn id="54" dur="166" decel="50000">
                                              <p:stCondLst>
                                                <p:cond delay="1338"/>
                                              </p:stCondLst>
                                            </p:cTn>
                                            <p:tgtEl>
                                              <p:spTgt spid="40"/>
                                            </p:tgtEl>
                                          </p:cBhvr>
                                          <p:to x="100000" y="100000"/>
                                        </p:animScale>
                                        <p:animScale>
                                          <p:cBhvr>
                                            <p:cTn id="55" dur="26">
                                              <p:stCondLst>
                                                <p:cond delay="1642"/>
                                              </p:stCondLst>
                                            </p:cTn>
                                            <p:tgtEl>
                                              <p:spTgt spid="40"/>
                                            </p:tgtEl>
                                          </p:cBhvr>
                                          <p:to x="100000" y="90000"/>
                                        </p:animScale>
                                        <p:animScale>
                                          <p:cBhvr>
                                            <p:cTn id="56" dur="166" decel="50000">
                                              <p:stCondLst>
                                                <p:cond delay="1668"/>
                                              </p:stCondLst>
                                            </p:cTn>
                                            <p:tgtEl>
                                              <p:spTgt spid="40"/>
                                            </p:tgtEl>
                                          </p:cBhvr>
                                          <p:to x="100000" y="100000"/>
                                        </p:animScale>
                                        <p:animScale>
                                          <p:cBhvr>
                                            <p:cTn id="57" dur="26">
                                              <p:stCondLst>
                                                <p:cond delay="1808"/>
                                              </p:stCondLst>
                                            </p:cTn>
                                            <p:tgtEl>
                                              <p:spTgt spid="40"/>
                                            </p:tgtEl>
                                          </p:cBhvr>
                                          <p:to x="100000" y="95000"/>
                                        </p:animScale>
                                        <p:animScale>
                                          <p:cBhvr>
                                            <p:cTn id="58" dur="166" decel="50000">
                                              <p:stCondLst>
                                                <p:cond delay="1834"/>
                                              </p:stCondLst>
                                            </p:cTn>
                                            <p:tgtEl>
                                              <p:spTgt spid="40"/>
                                            </p:tgtEl>
                                          </p:cBhvr>
                                          <p:to x="100000" y="100000"/>
                                        </p:animScale>
                                      </p:childTnLst>
                                    </p:cTn>
                                  </p:par>
                                  <p:par>
                                    <p:cTn id="59" presetID="2" presetClass="entr" presetSubtype="2" fill="hold" grpId="0" nodeType="withEffect">
                                      <p:stCondLst>
                                        <p:cond delay="25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6" presetClass="entr" presetSubtype="0" fill="hold" nodeType="withEffect">
                                      <p:stCondLst>
                                        <p:cond delay="75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580">
                                              <p:stCondLst>
                                                <p:cond delay="0"/>
                                              </p:stCondLst>
                                            </p:cTn>
                                            <p:tgtEl>
                                              <p:spTgt spid="44"/>
                                            </p:tgtEl>
                                          </p:cBhvr>
                                        </p:animEffect>
                                        <p:anim calcmode="lin" valueType="num">
                                          <p:cBhvr>
                                            <p:cTn id="6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71" dur="26">
                                              <p:stCondLst>
                                                <p:cond delay="650"/>
                                              </p:stCondLst>
                                            </p:cTn>
                                            <p:tgtEl>
                                              <p:spTgt spid="44"/>
                                            </p:tgtEl>
                                          </p:cBhvr>
                                          <p:to x="100000" y="60000"/>
                                        </p:animScale>
                                        <p:animScale>
                                          <p:cBhvr>
                                            <p:cTn id="72" dur="166" decel="50000">
                                              <p:stCondLst>
                                                <p:cond delay="676"/>
                                              </p:stCondLst>
                                            </p:cTn>
                                            <p:tgtEl>
                                              <p:spTgt spid="44"/>
                                            </p:tgtEl>
                                          </p:cBhvr>
                                          <p:to x="100000" y="100000"/>
                                        </p:animScale>
                                        <p:animScale>
                                          <p:cBhvr>
                                            <p:cTn id="73" dur="26">
                                              <p:stCondLst>
                                                <p:cond delay="1312"/>
                                              </p:stCondLst>
                                            </p:cTn>
                                            <p:tgtEl>
                                              <p:spTgt spid="44"/>
                                            </p:tgtEl>
                                          </p:cBhvr>
                                          <p:to x="100000" y="80000"/>
                                        </p:animScale>
                                        <p:animScale>
                                          <p:cBhvr>
                                            <p:cTn id="74" dur="166" decel="50000">
                                              <p:stCondLst>
                                                <p:cond delay="1338"/>
                                              </p:stCondLst>
                                            </p:cTn>
                                            <p:tgtEl>
                                              <p:spTgt spid="44"/>
                                            </p:tgtEl>
                                          </p:cBhvr>
                                          <p:to x="100000" y="100000"/>
                                        </p:animScale>
                                        <p:animScale>
                                          <p:cBhvr>
                                            <p:cTn id="75" dur="26">
                                              <p:stCondLst>
                                                <p:cond delay="1642"/>
                                              </p:stCondLst>
                                            </p:cTn>
                                            <p:tgtEl>
                                              <p:spTgt spid="44"/>
                                            </p:tgtEl>
                                          </p:cBhvr>
                                          <p:to x="100000" y="90000"/>
                                        </p:animScale>
                                        <p:animScale>
                                          <p:cBhvr>
                                            <p:cTn id="76" dur="166" decel="50000">
                                              <p:stCondLst>
                                                <p:cond delay="1668"/>
                                              </p:stCondLst>
                                            </p:cTn>
                                            <p:tgtEl>
                                              <p:spTgt spid="44"/>
                                            </p:tgtEl>
                                          </p:cBhvr>
                                          <p:to x="100000" y="100000"/>
                                        </p:animScale>
                                        <p:animScale>
                                          <p:cBhvr>
                                            <p:cTn id="77" dur="26">
                                              <p:stCondLst>
                                                <p:cond delay="1808"/>
                                              </p:stCondLst>
                                            </p:cTn>
                                            <p:tgtEl>
                                              <p:spTgt spid="44"/>
                                            </p:tgtEl>
                                          </p:cBhvr>
                                          <p:to x="100000" y="95000"/>
                                        </p:animScale>
                                        <p:animScale>
                                          <p:cBhvr>
                                            <p:cTn id="78" dur="166" decel="50000">
                                              <p:stCondLst>
                                                <p:cond delay="1834"/>
                                              </p:stCondLst>
                                            </p:cTn>
                                            <p:tgtEl>
                                              <p:spTgt spid="44"/>
                                            </p:tgtEl>
                                          </p:cBhvr>
                                          <p:to x="100000" y="100000"/>
                                        </p:animScale>
                                      </p:childTnLst>
                                    </p:cTn>
                                  </p:par>
                                  <p:par>
                                    <p:cTn id="79" presetID="2" presetClass="entr" presetSubtype="2" fill="hold" grpId="0" nodeType="withEffect">
                                      <p:stCondLst>
                                        <p:cond delay="75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1+#ppt_w/2"/>
                                              </p:val>
                                            </p:tav>
                                            <p:tav tm="100000">
                                              <p:val>
                                                <p:strVal val="#ppt_x"/>
                                              </p:val>
                                            </p:tav>
                                          </p:tavLst>
                                        </p:anim>
                                        <p:anim calcmode="lin" valueType="num">
                                          <p:cBhvr additive="base">
                                            <p:cTn id="82" dur="500" fill="hold"/>
                                            <p:tgtEl>
                                              <p:spTgt spid="39"/>
                                            </p:tgtEl>
                                            <p:attrNameLst>
                                              <p:attrName>ppt_y</p:attrName>
                                            </p:attrNameLst>
                                          </p:cBhvr>
                                          <p:tavLst>
                                            <p:tav tm="0">
                                              <p:val>
                                                <p:strVal val="#ppt_y"/>
                                              </p:val>
                                            </p:tav>
                                            <p:tav tm="100000">
                                              <p:val>
                                                <p:strVal val="#ppt_y"/>
                                              </p:val>
                                            </p:tav>
                                          </p:tavLst>
                                        </p:anim>
                                      </p:childTnLst>
                                    </p:cTn>
                                  </p:par>
                                  <p:par>
                                    <p:cTn id="83" presetID="26" presetClass="entr" presetSubtype="0" fill="hold" nodeType="withEffect">
                                      <p:stCondLst>
                                        <p:cond delay="750"/>
                                      </p:stCondLst>
                                      <p:childTnLst>
                                        <p:set>
                                          <p:cBhvr>
                                            <p:cTn id="84" dur="1" fill="hold">
                                              <p:stCondLst>
                                                <p:cond delay="0"/>
                                              </p:stCondLst>
                                            </p:cTn>
                                            <p:tgtEl>
                                              <p:spTgt spid="48"/>
                                            </p:tgtEl>
                                            <p:attrNameLst>
                                              <p:attrName>style.visibility</p:attrName>
                                            </p:attrNameLst>
                                          </p:cBhvr>
                                          <p:to>
                                            <p:strVal val="visible"/>
                                          </p:to>
                                        </p:set>
                                        <p:animEffect transition="in" filter="wipe(down)">
                                          <p:cBhvr>
                                            <p:cTn id="85" dur="580">
                                              <p:stCondLst>
                                                <p:cond delay="0"/>
                                              </p:stCondLst>
                                            </p:cTn>
                                            <p:tgtEl>
                                              <p:spTgt spid="48"/>
                                            </p:tgtEl>
                                          </p:cBhvr>
                                        </p:animEffect>
                                        <p:anim calcmode="lin" valueType="num">
                                          <p:cBhvr>
                                            <p:cTn id="8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1" dur="26">
                                              <p:stCondLst>
                                                <p:cond delay="650"/>
                                              </p:stCondLst>
                                            </p:cTn>
                                            <p:tgtEl>
                                              <p:spTgt spid="48"/>
                                            </p:tgtEl>
                                          </p:cBhvr>
                                          <p:to x="100000" y="60000"/>
                                        </p:animScale>
                                        <p:animScale>
                                          <p:cBhvr>
                                            <p:cTn id="92" dur="166" decel="50000">
                                              <p:stCondLst>
                                                <p:cond delay="676"/>
                                              </p:stCondLst>
                                            </p:cTn>
                                            <p:tgtEl>
                                              <p:spTgt spid="48"/>
                                            </p:tgtEl>
                                          </p:cBhvr>
                                          <p:to x="100000" y="100000"/>
                                        </p:animScale>
                                        <p:animScale>
                                          <p:cBhvr>
                                            <p:cTn id="93" dur="26">
                                              <p:stCondLst>
                                                <p:cond delay="1312"/>
                                              </p:stCondLst>
                                            </p:cTn>
                                            <p:tgtEl>
                                              <p:spTgt spid="48"/>
                                            </p:tgtEl>
                                          </p:cBhvr>
                                          <p:to x="100000" y="80000"/>
                                        </p:animScale>
                                        <p:animScale>
                                          <p:cBhvr>
                                            <p:cTn id="94" dur="166" decel="50000">
                                              <p:stCondLst>
                                                <p:cond delay="1338"/>
                                              </p:stCondLst>
                                            </p:cTn>
                                            <p:tgtEl>
                                              <p:spTgt spid="48"/>
                                            </p:tgtEl>
                                          </p:cBhvr>
                                          <p:to x="100000" y="100000"/>
                                        </p:animScale>
                                        <p:animScale>
                                          <p:cBhvr>
                                            <p:cTn id="95" dur="26">
                                              <p:stCondLst>
                                                <p:cond delay="1642"/>
                                              </p:stCondLst>
                                            </p:cTn>
                                            <p:tgtEl>
                                              <p:spTgt spid="48"/>
                                            </p:tgtEl>
                                          </p:cBhvr>
                                          <p:to x="100000" y="90000"/>
                                        </p:animScale>
                                        <p:animScale>
                                          <p:cBhvr>
                                            <p:cTn id="96" dur="166" decel="50000">
                                              <p:stCondLst>
                                                <p:cond delay="1668"/>
                                              </p:stCondLst>
                                            </p:cTn>
                                            <p:tgtEl>
                                              <p:spTgt spid="48"/>
                                            </p:tgtEl>
                                          </p:cBhvr>
                                          <p:to x="100000" y="100000"/>
                                        </p:animScale>
                                        <p:animScale>
                                          <p:cBhvr>
                                            <p:cTn id="97" dur="26">
                                              <p:stCondLst>
                                                <p:cond delay="1808"/>
                                              </p:stCondLst>
                                            </p:cTn>
                                            <p:tgtEl>
                                              <p:spTgt spid="48"/>
                                            </p:tgtEl>
                                          </p:cBhvr>
                                          <p:to x="100000" y="95000"/>
                                        </p:animScale>
                                        <p:animScale>
                                          <p:cBhvr>
                                            <p:cTn id="98" dur="166" decel="50000">
                                              <p:stCondLst>
                                                <p:cond delay="1834"/>
                                              </p:stCondLst>
                                            </p:cTn>
                                            <p:tgtEl>
                                              <p:spTgt spid="48"/>
                                            </p:tgtEl>
                                          </p:cBhvr>
                                          <p:to x="100000" y="100000"/>
                                        </p:animScale>
                                      </p:childTnLst>
                                    </p:cTn>
                                  </p:par>
                                  <p:par>
                                    <p:cTn id="99" presetID="2" presetClass="entr" presetSubtype="2" fill="hold" grpId="0" nodeType="withEffect">
                                      <p:stCondLst>
                                        <p:cond delay="1250"/>
                                      </p:stCondLst>
                                      <p:childTnLst>
                                        <p:set>
                                          <p:cBhvr>
                                            <p:cTn id="100" dur="1" fill="hold">
                                              <p:stCondLst>
                                                <p:cond delay="0"/>
                                              </p:stCondLst>
                                            </p:cTn>
                                            <p:tgtEl>
                                              <p:spTgt spid="38"/>
                                            </p:tgtEl>
                                            <p:attrNameLst>
                                              <p:attrName>style.visibility</p:attrName>
                                            </p:attrNameLst>
                                          </p:cBhvr>
                                          <p:to>
                                            <p:strVal val="visible"/>
                                          </p:to>
                                        </p:set>
                                        <p:anim calcmode="lin" valueType="num">
                                          <p:cBhvr additive="base">
                                            <p:cTn id="101" dur="500" fill="hold"/>
                                            <p:tgtEl>
                                              <p:spTgt spid="38"/>
                                            </p:tgtEl>
                                            <p:attrNameLst>
                                              <p:attrName>ppt_x</p:attrName>
                                            </p:attrNameLst>
                                          </p:cBhvr>
                                          <p:tavLst>
                                            <p:tav tm="0">
                                              <p:val>
                                                <p:strVal val="1+#ppt_w/2"/>
                                              </p:val>
                                            </p:tav>
                                            <p:tav tm="100000">
                                              <p:val>
                                                <p:strVal val="#ppt_x"/>
                                              </p:val>
                                            </p:tav>
                                          </p:tavLst>
                                        </p:anim>
                                        <p:anim calcmode="lin" valueType="num">
                                          <p:cBhvr additive="base">
                                            <p:cTn id="10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37" grpId="0"/>
          <p:bldP spid="38" grpId="0"/>
          <p:bldP spid="3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3" name="矩形 22"/>
          <p:cNvSpPr/>
          <p:nvPr/>
        </p:nvSpPr>
        <p:spPr>
          <a:xfrm>
            <a:off x="6096000" y="0"/>
            <a:ext cx="6096000" cy="6858000"/>
          </a:xfrm>
          <a:prstGeom prst="rect">
            <a:avLst/>
          </a:prstGeom>
          <a:blipFill dpi="0" rotWithShape="1">
            <a:blip r:embed="rId3"/>
            <a:srcRect/>
            <a:stretch>
              <a:fillRect l="-61000" t="-2000" r="-9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249560" y="861965"/>
            <a:ext cx="5846440" cy="177593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kern="1200">
                <a:solidFill>
                  <a:schemeClr val="accent1"/>
                </a:solidFill>
                <a:latin typeface="+mj-lt"/>
                <a:ea typeface="+mj-ea"/>
                <a:cs typeface="+mj-cs"/>
              </a:defRPr>
            </a:lvl1pPr>
          </a:lstStyle>
          <a:p>
            <a:pPr algn="l"/>
            <a:r>
              <a:rPr lang="en-US" altLang="zh-CN" sz="4800" b="1" dirty="0">
                <a:solidFill>
                  <a:schemeClr val="tx1">
                    <a:lumMod val="75000"/>
                    <a:lumOff val="25000"/>
                  </a:schemeClr>
                </a:solidFill>
                <a:latin typeface="站酷文艺体" panose="02000603000000000000" pitchFamily="2" charset="-122"/>
                <a:ea typeface="站酷文艺体" panose="02000603000000000000" pitchFamily="2" charset="-122"/>
              </a:rPr>
              <a:t>02</a:t>
            </a:r>
            <a:endParaRPr lang="zh-CN" altLang="en-US" sz="3400" dirty="0">
              <a:solidFill>
                <a:schemeClr val="tx1">
                  <a:lumMod val="75000"/>
                  <a:lumOff val="25000"/>
                </a:schemeClr>
              </a:solidFill>
              <a:latin typeface="站酷文艺体" panose="02000603000000000000" pitchFamily="2" charset="-122"/>
              <a:ea typeface="站酷文艺体" panose="02000603000000000000" pitchFamily="2" charset="-122"/>
            </a:endParaRPr>
          </a:p>
        </p:txBody>
      </p:sp>
      <p:sp>
        <p:nvSpPr>
          <p:cNvPr id="10" name="标题 1"/>
          <p:cNvSpPr txBox="1"/>
          <p:nvPr/>
        </p:nvSpPr>
        <p:spPr>
          <a:xfrm>
            <a:off x="233231" y="2744934"/>
            <a:ext cx="5846440" cy="1775933"/>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100000"/>
              </a:lnSpc>
              <a:spcBef>
                <a:spcPct val="0"/>
              </a:spcBef>
              <a:buNone/>
              <a:defRPr sz="4400" kern="1200">
                <a:solidFill>
                  <a:schemeClr val="accent1"/>
                </a:solidFill>
                <a:latin typeface="+mj-lt"/>
                <a:ea typeface="+mj-ea"/>
                <a:cs typeface="+mj-cs"/>
              </a:defRPr>
            </a:lvl1pPr>
          </a:lstStyle>
          <a:p>
            <a:pPr algn="l"/>
            <a:r>
              <a:rPr lang="en-US" altLang="zh-CN" sz="96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4800" b="1" dirty="0">
                <a:solidFill>
                  <a:schemeClr val="tx2">
                    <a:lumMod val="40000"/>
                    <a:lumOff val="60000"/>
                  </a:schemeClr>
                </a:solidFill>
                <a:latin typeface="站酷文艺体" panose="02000603000000000000" pitchFamily="2" charset="-122"/>
                <a:ea typeface="站酷文艺体" panose="02000603000000000000" pitchFamily="2" charset="-122"/>
              </a:rPr>
              <a:t> </a:t>
            </a:r>
          </a:p>
          <a:p>
            <a:pPr algn="l"/>
            <a:r>
              <a:rPr lang="en-US" altLang="zh-CN" sz="3400" dirty="0">
                <a:solidFill>
                  <a:schemeClr val="tx2">
                    <a:lumMod val="40000"/>
                    <a:lumOff val="60000"/>
                  </a:schemeClr>
                </a:solidFill>
                <a:latin typeface="站酷文艺体" panose="02000603000000000000" pitchFamily="2" charset="-122"/>
                <a:ea typeface="站酷文艺体" panose="02000603000000000000" pitchFamily="2" charset="-122"/>
              </a:rPr>
              <a:t>PPT </a:t>
            </a:r>
            <a:r>
              <a:rPr lang="zh-CN" altLang="en-US" sz="3400" dirty="0">
                <a:solidFill>
                  <a:schemeClr val="tx2">
                    <a:lumMod val="40000"/>
                    <a:lumOff val="60000"/>
                  </a:schemeClr>
                </a:solidFill>
                <a:latin typeface="站酷文艺体" panose="02000603000000000000" pitchFamily="2" charset="-122"/>
                <a:ea typeface="站酷文艺体" panose="02000603000000000000" pitchFamily="2" charset="-122"/>
              </a:rPr>
              <a:t>TEMPLATES</a:t>
            </a:r>
          </a:p>
        </p:txBody>
      </p:sp>
      <p:sp>
        <p:nvSpPr>
          <p:cNvPr id="12" name="椭圆 11"/>
          <p:cNvSpPr/>
          <p:nvPr/>
        </p:nvSpPr>
        <p:spPr>
          <a:xfrm>
            <a:off x="5584556" y="2827107"/>
            <a:ext cx="1022888" cy="102288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71202" y="4901169"/>
            <a:ext cx="748390" cy="99099"/>
            <a:chOff x="732559" y="878030"/>
            <a:chExt cx="748390" cy="99099"/>
          </a:xfrm>
        </p:grpSpPr>
        <p:sp>
          <p:nvSpPr>
            <p:cNvPr id="15" name="椭圆 14"/>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标题 1"/>
          <p:cNvSpPr txBox="1"/>
          <p:nvPr/>
        </p:nvSpPr>
        <p:spPr>
          <a:xfrm>
            <a:off x="217826" y="167229"/>
            <a:ext cx="4227450" cy="5937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54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5400" b="1" dirty="0">
                <a:solidFill>
                  <a:srgbClr val="FFA31C"/>
                </a:solidFill>
                <a:latin typeface="站酷文艺体" panose="02000603000000000000" pitchFamily="2" charset="-122"/>
                <a:ea typeface="站酷文艺体" panose="02000603000000000000" pitchFamily="2" charset="-122"/>
              </a:rPr>
              <a:t> </a:t>
            </a:r>
            <a:r>
              <a:rPr lang="en-US" altLang="zh-CN" sz="5400" dirty="0">
                <a:solidFill>
                  <a:schemeClr val="tx1">
                    <a:lumMod val="65000"/>
                    <a:lumOff val="35000"/>
                  </a:schemeClr>
                </a:solidFill>
                <a:latin typeface="站酷文艺体" panose="02000603000000000000" pitchFamily="2" charset="-122"/>
                <a:ea typeface="站酷文艺体" panose="02000603000000000000" pitchFamily="2" charset="-122"/>
              </a:rPr>
              <a:t>proposal</a:t>
            </a:r>
            <a:endParaRPr lang="zh-CN" altLang="en-US" dirty="0">
              <a:solidFill>
                <a:schemeClr val="tx1">
                  <a:lumMod val="65000"/>
                  <a:lumOff val="35000"/>
                </a:schemeClr>
              </a:solidFill>
              <a:latin typeface="站酷文艺体" panose="02000603000000000000" pitchFamily="2" charset="-122"/>
              <a:ea typeface="站酷文艺体" panose="02000603000000000000" pitchFamily="2" charset="-122"/>
            </a:endParaRPr>
          </a:p>
        </p:txBody>
      </p:sp>
      <p:grpSp>
        <p:nvGrpSpPr>
          <p:cNvPr id="3" name="组合 2"/>
          <p:cNvGrpSpPr/>
          <p:nvPr/>
        </p:nvGrpSpPr>
        <p:grpSpPr>
          <a:xfrm>
            <a:off x="354873" y="811504"/>
            <a:ext cx="748390" cy="99099"/>
            <a:chOff x="732559" y="878030"/>
            <a:chExt cx="748390" cy="99099"/>
          </a:xfrm>
        </p:grpSpPr>
        <p:sp>
          <p:nvSpPr>
            <p:cNvPr id="4" name="椭圆 3"/>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94268" y="1124744"/>
            <a:ext cx="10427457" cy="2830287"/>
            <a:chOff x="1133153" y="2870200"/>
            <a:chExt cx="10427457" cy="2830287"/>
          </a:xfrm>
        </p:grpSpPr>
        <p:grpSp>
          <p:nvGrpSpPr>
            <p:cNvPr id="79" name="组合 78"/>
            <p:cNvGrpSpPr/>
            <p:nvPr/>
          </p:nvGrpSpPr>
          <p:grpSpPr>
            <a:xfrm>
              <a:off x="1133153" y="2870200"/>
              <a:ext cx="10427457" cy="2830287"/>
              <a:chOff x="1133153" y="1169517"/>
              <a:chExt cx="10427457" cy="4589641"/>
            </a:xfrm>
          </p:grpSpPr>
          <p:grpSp>
            <p:nvGrpSpPr>
              <p:cNvPr id="81" name="组合 80"/>
              <p:cNvGrpSpPr/>
              <p:nvPr/>
            </p:nvGrpSpPr>
            <p:grpSpPr>
              <a:xfrm>
                <a:off x="1133153" y="1374621"/>
                <a:ext cx="9835510" cy="4384537"/>
                <a:chOff x="-477047" y="1711152"/>
                <a:chExt cx="7349878" cy="4384537"/>
              </a:xfrm>
            </p:grpSpPr>
            <p:grpSp>
              <p:nvGrpSpPr>
                <p:cNvPr id="97" name="组合 96"/>
                <p:cNvGrpSpPr/>
                <p:nvPr/>
              </p:nvGrpSpPr>
              <p:grpSpPr>
                <a:xfrm>
                  <a:off x="-477047" y="1711152"/>
                  <a:ext cx="7327899" cy="3944621"/>
                  <a:chOff x="635001" y="1545895"/>
                  <a:chExt cx="6315075" cy="3944621"/>
                </a:xfrm>
              </p:grpSpPr>
              <p:sp>
                <p:nvSpPr>
                  <p:cNvPr id="111" name="矩形 110"/>
                  <p:cNvSpPr/>
                  <p:nvPr/>
                </p:nvSpPr>
                <p:spPr>
                  <a:xfrm>
                    <a:off x="635001" y="5090465"/>
                    <a:ext cx="273050" cy="400050"/>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2" name="矩形 111"/>
                  <p:cNvSpPr/>
                  <p:nvPr/>
                </p:nvSpPr>
                <p:spPr>
                  <a:xfrm>
                    <a:off x="1184276" y="4696765"/>
                    <a:ext cx="273050" cy="793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3" name="矩形 112"/>
                  <p:cNvSpPr/>
                  <p:nvPr/>
                </p:nvSpPr>
                <p:spPr>
                  <a:xfrm>
                    <a:off x="1733551" y="4960289"/>
                    <a:ext cx="273050" cy="530225"/>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4" name="矩形 113"/>
                  <p:cNvSpPr/>
                  <p:nvPr/>
                </p:nvSpPr>
                <p:spPr>
                  <a:xfrm>
                    <a:off x="2282826" y="4823765"/>
                    <a:ext cx="273050" cy="6667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5" name="矩形 114"/>
                  <p:cNvSpPr/>
                  <p:nvPr/>
                </p:nvSpPr>
                <p:spPr>
                  <a:xfrm>
                    <a:off x="2832101" y="2929880"/>
                    <a:ext cx="273050" cy="2560635"/>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6" name="矩形 115"/>
                  <p:cNvSpPr/>
                  <p:nvPr/>
                </p:nvSpPr>
                <p:spPr>
                  <a:xfrm>
                    <a:off x="3381376" y="3991915"/>
                    <a:ext cx="273050" cy="1498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7" name="矩形 116"/>
                  <p:cNvSpPr/>
                  <p:nvPr/>
                </p:nvSpPr>
                <p:spPr>
                  <a:xfrm>
                    <a:off x="3930651" y="4291953"/>
                    <a:ext cx="273050" cy="11985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8" name="矩形 117"/>
                  <p:cNvSpPr/>
                  <p:nvPr/>
                </p:nvSpPr>
                <p:spPr>
                  <a:xfrm>
                    <a:off x="4479926" y="2596666"/>
                    <a:ext cx="273050" cy="2893850"/>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9" name="矩形 118"/>
                  <p:cNvSpPr/>
                  <p:nvPr/>
                </p:nvSpPr>
                <p:spPr>
                  <a:xfrm>
                    <a:off x="5029201" y="3677591"/>
                    <a:ext cx="273050" cy="18129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20" name="矩形 119"/>
                  <p:cNvSpPr/>
                  <p:nvPr/>
                </p:nvSpPr>
                <p:spPr>
                  <a:xfrm>
                    <a:off x="5578476" y="2929878"/>
                    <a:ext cx="273050" cy="2560637"/>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21" name="矩形 120"/>
                  <p:cNvSpPr/>
                  <p:nvPr/>
                </p:nvSpPr>
                <p:spPr>
                  <a:xfrm>
                    <a:off x="6127751" y="1661466"/>
                    <a:ext cx="273050" cy="38290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22" name="矩形 121"/>
                  <p:cNvSpPr/>
                  <p:nvPr/>
                </p:nvSpPr>
                <p:spPr>
                  <a:xfrm>
                    <a:off x="6677026" y="1545895"/>
                    <a:ext cx="273050" cy="3944621"/>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65000"/>
                        </a:schemeClr>
                      </a:solidFill>
                      <a:latin typeface="站酷文艺体" panose="02000603000000000000" pitchFamily="2" charset="-122"/>
                      <a:ea typeface="站酷文艺体" panose="02000603000000000000" pitchFamily="2" charset="-122"/>
                    </a:endParaRPr>
                  </a:p>
                </p:txBody>
              </p:sp>
            </p:grpSp>
            <p:grpSp>
              <p:nvGrpSpPr>
                <p:cNvPr id="98" name="组合 97"/>
                <p:cNvGrpSpPr/>
                <p:nvPr/>
              </p:nvGrpSpPr>
              <p:grpSpPr>
                <a:xfrm>
                  <a:off x="-452913" y="5696412"/>
                  <a:ext cx="7325744" cy="399277"/>
                  <a:chOff x="641866" y="5531155"/>
                  <a:chExt cx="6313217" cy="399277"/>
                </a:xfrm>
              </p:grpSpPr>
              <p:sp>
                <p:nvSpPr>
                  <p:cNvPr id="99" name="文本框 23"/>
                  <p:cNvSpPr txBox="1"/>
                  <p:nvPr/>
                </p:nvSpPr>
                <p:spPr>
                  <a:xfrm>
                    <a:off x="641866" y="5531155"/>
                    <a:ext cx="259320"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JAN</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0" name="文本框 24"/>
                  <p:cNvSpPr txBox="1"/>
                  <p:nvPr/>
                </p:nvSpPr>
                <p:spPr>
                  <a:xfrm>
                    <a:off x="1185462" y="5531155"/>
                    <a:ext cx="270676"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FEB</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1" name="文本框 25"/>
                  <p:cNvSpPr txBox="1"/>
                  <p:nvPr/>
                </p:nvSpPr>
                <p:spPr>
                  <a:xfrm>
                    <a:off x="1729060" y="5531155"/>
                    <a:ext cx="282031" cy="399277"/>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MAR</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2" name="文本框 26"/>
                  <p:cNvSpPr txBox="1"/>
                  <p:nvPr/>
                </p:nvSpPr>
                <p:spPr>
                  <a:xfrm>
                    <a:off x="2278851" y="5531155"/>
                    <a:ext cx="280999"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APR</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3" name="文本框 27"/>
                  <p:cNvSpPr txBox="1"/>
                  <p:nvPr/>
                </p:nvSpPr>
                <p:spPr>
                  <a:xfrm>
                    <a:off x="2824514" y="5531155"/>
                    <a:ext cx="288225"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MAY</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4" name="文本框 28"/>
                  <p:cNvSpPr txBox="1"/>
                  <p:nvPr/>
                </p:nvSpPr>
                <p:spPr>
                  <a:xfrm>
                    <a:off x="3390304" y="5531155"/>
                    <a:ext cx="255191"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JUN</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5" name="文本框 29"/>
                  <p:cNvSpPr txBox="1"/>
                  <p:nvPr/>
                </p:nvSpPr>
                <p:spPr>
                  <a:xfrm>
                    <a:off x="3939063" y="5531155"/>
                    <a:ext cx="256224"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JUL</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6" name="文本框 30"/>
                  <p:cNvSpPr txBox="1"/>
                  <p:nvPr/>
                </p:nvSpPr>
                <p:spPr>
                  <a:xfrm>
                    <a:off x="4475435" y="5531155"/>
                    <a:ext cx="282031"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AUG</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7" name="文本框 31"/>
                  <p:cNvSpPr txBox="1"/>
                  <p:nvPr/>
                </p:nvSpPr>
                <p:spPr>
                  <a:xfrm>
                    <a:off x="5034518" y="5531155"/>
                    <a:ext cx="262417"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SEP</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8" name="文本框 32"/>
                  <p:cNvSpPr txBox="1"/>
                  <p:nvPr/>
                </p:nvSpPr>
                <p:spPr>
                  <a:xfrm>
                    <a:off x="5570372" y="5531155"/>
                    <a:ext cx="289258"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OCT</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09" name="文本框 33"/>
                  <p:cNvSpPr txBox="1"/>
                  <p:nvPr/>
                </p:nvSpPr>
                <p:spPr>
                  <a:xfrm>
                    <a:off x="6124291" y="5531155"/>
                    <a:ext cx="279966"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NOV</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110" name="文本框 34"/>
                  <p:cNvSpPr txBox="1"/>
                  <p:nvPr/>
                </p:nvSpPr>
                <p:spPr>
                  <a:xfrm>
                    <a:off x="6672019" y="5531155"/>
                    <a:ext cx="283064" cy="399275"/>
                  </a:xfrm>
                  <a:prstGeom prst="rect">
                    <a:avLst/>
                  </a:prstGeom>
                  <a:noFill/>
                </p:spPr>
                <p:txBody>
                  <a:bodyPr wrap="none" rtlCol="0">
                    <a:spAutoFit/>
                  </a:bodyPr>
                  <a:lstStyle/>
                  <a:p>
                    <a:pPr algn="ctr"/>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DEC</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grpSp>
          </p:grpSp>
          <p:grpSp>
            <p:nvGrpSpPr>
              <p:cNvPr id="82" name="组合 81"/>
              <p:cNvGrpSpPr/>
              <p:nvPr/>
            </p:nvGrpSpPr>
            <p:grpSpPr>
              <a:xfrm>
                <a:off x="11126321" y="1169517"/>
                <a:ext cx="434289" cy="4343512"/>
                <a:chOff x="6966347" y="1458423"/>
                <a:chExt cx="434289" cy="4343512"/>
              </a:xfrm>
            </p:grpSpPr>
            <p:grpSp>
              <p:nvGrpSpPr>
                <p:cNvPr id="83" name="组合 82"/>
                <p:cNvGrpSpPr/>
                <p:nvPr/>
              </p:nvGrpSpPr>
              <p:grpSpPr>
                <a:xfrm>
                  <a:off x="6966347" y="1663527"/>
                  <a:ext cx="72000" cy="3944619"/>
                  <a:chOff x="6966347" y="1663527"/>
                  <a:chExt cx="72000" cy="3944619"/>
                </a:xfrm>
              </p:grpSpPr>
              <p:cxnSp>
                <p:nvCxnSpPr>
                  <p:cNvPr id="90" name="直接连接符 89"/>
                  <p:cNvCxnSpPr/>
                  <p:nvPr/>
                </p:nvCxnSpPr>
                <p:spPr>
                  <a:xfrm>
                    <a:off x="6966347" y="1663527"/>
                    <a:ext cx="0" cy="39446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966347" y="1663527"/>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966347" y="2452451"/>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6966347" y="3241375"/>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966347" y="403029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966347" y="4819223"/>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6966347" y="5608146"/>
                    <a:ext cx="7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4" name="文本框 8"/>
                <p:cNvSpPr txBox="1"/>
                <p:nvPr/>
              </p:nvSpPr>
              <p:spPr>
                <a:xfrm>
                  <a:off x="6985138" y="5402659"/>
                  <a:ext cx="260008" cy="399276"/>
                </a:xfrm>
                <a:prstGeom prst="rect">
                  <a:avLst/>
                </a:prstGeom>
                <a:noFill/>
              </p:spPr>
              <p:txBody>
                <a:bodyPr wrap="none" rtlCol="0">
                  <a:spAutoFit/>
                </a:bodyPr>
                <a:lstStyle/>
                <a:p>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0</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85" name="文本框 9"/>
                <p:cNvSpPr txBox="1"/>
                <p:nvPr/>
              </p:nvSpPr>
              <p:spPr>
                <a:xfrm>
                  <a:off x="6985138" y="4613810"/>
                  <a:ext cx="335348" cy="399276"/>
                </a:xfrm>
                <a:prstGeom prst="rect">
                  <a:avLst/>
                </a:prstGeom>
                <a:noFill/>
              </p:spPr>
              <p:txBody>
                <a:bodyPr wrap="none" rtlCol="0">
                  <a:spAutoFit/>
                </a:bodyPr>
                <a:lstStyle/>
                <a:p>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50</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86" name="文本框 10"/>
                <p:cNvSpPr txBox="1"/>
                <p:nvPr/>
              </p:nvSpPr>
              <p:spPr>
                <a:xfrm>
                  <a:off x="6985138" y="3824964"/>
                  <a:ext cx="415498" cy="399276"/>
                </a:xfrm>
                <a:prstGeom prst="rect">
                  <a:avLst/>
                </a:prstGeom>
                <a:noFill/>
              </p:spPr>
              <p:txBody>
                <a:bodyPr wrap="none" rtlCol="0">
                  <a:spAutoFit/>
                </a:bodyPr>
                <a:lstStyle/>
                <a:p>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100</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87" name="文本框 11"/>
                <p:cNvSpPr txBox="1"/>
                <p:nvPr/>
              </p:nvSpPr>
              <p:spPr>
                <a:xfrm>
                  <a:off x="6985138" y="3036117"/>
                  <a:ext cx="415498" cy="399276"/>
                </a:xfrm>
                <a:prstGeom prst="rect">
                  <a:avLst/>
                </a:prstGeom>
                <a:noFill/>
              </p:spPr>
              <p:txBody>
                <a:bodyPr wrap="none" rtlCol="0">
                  <a:spAutoFit/>
                </a:bodyPr>
                <a:lstStyle/>
                <a:p>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150</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88" name="文本框 12"/>
                <p:cNvSpPr txBox="1"/>
                <p:nvPr/>
              </p:nvSpPr>
              <p:spPr>
                <a:xfrm>
                  <a:off x="6985138" y="2247270"/>
                  <a:ext cx="415498" cy="399276"/>
                </a:xfrm>
                <a:prstGeom prst="rect">
                  <a:avLst/>
                </a:prstGeom>
                <a:noFill/>
              </p:spPr>
              <p:txBody>
                <a:bodyPr wrap="none" rtlCol="0">
                  <a:spAutoFit/>
                </a:bodyPr>
                <a:lstStyle/>
                <a:p>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200</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sp>
              <p:nvSpPr>
                <p:cNvPr id="89" name="文本框 13"/>
                <p:cNvSpPr txBox="1"/>
                <p:nvPr/>
              </p:nvSpPr>
              <p:spPr>
                <a:xfrm>
                  <a:off x="6985138" y="1458423"/>
                  <a:ext cx="415498" cy="399276"/>
                </a:xfrm>
                <a:prstGeom prst="rect">
                  <a:avLst/>
                </a:prstGeom>
                <a:noFill/>
              </p:spPr>
              <p:txBody>
                <a:bodyPr wrap="none" rtlCol="0">
                  <a:spAutoFit/>
                </a:bodyPr>
                <a:lstStyle/>
                <a:p>
                  <a:r>
                    <a:rPr lang="en-US" altLang="zh-CN" sz="1000" dirty="0">
                      <a:solidFill>
                        <a:schemeClr val="bg1">
                          <a:lumMod val="65000"/>
                        </a:schemeClr>
                      </a:solidFill>
                      <a:latin typeface="站酷文艺体" panose="02000603000000000000" pitchFamily="2" charset="-122"/>
                      <a:ea typeface="站酷文艺体" panose="02000603000000000000" pitchFamily="2" charset="-122"/>
                    </a:rPr>
                    <a:t>250</a:t>
                  </a:r>
                  <a:endParaRPr lang="zh-CN" altLang="en-US" sz="1000" dirty="0">
                    <a:solidFill>
                      <a:schemeClr val="bg1">
                        <a:lumMod val="65000"/>
                      </a:schemeClr>
                    </a:solidFill>
                    <a:latin typeface="站酷文艺体" panose="02000603000000000000" pitchFamily="2" charset="-122"/>
                    <a:ea typeface="站酷文艺体" panose="02000603000000000000" pitchFamily="2" charset="-122"/>
                  </a:endParaRPr>
                </a:p>
              </p:txBody>
            </p:sp>
          </p:grpSp>
        </p:grpSp>
        <p:sp>
          <p:nvSpPr>
            <p:cNvPr id="80" name="任意多边形 79"/>
            <p:cNvSpPr/>
            <p:nvPr/>
          </p:nvSpPr>
          <p:spPr>
            <a:xfrm>
              <a:off x="1333500" y="3153429"/>
              <a:ext cx="9372600" cy="2142471"/>
            </a:xfrm>
            <a:custGeom>
              <a:avLst/>
              <a:gdLst>
                <a:gd name="connsiteX0" fmla="*/ 0 w 9372600"/>
                <a:gd name="connsiteY0" fmla="*/ 2142471 h 2142471"/>
                <a:gd name="connsiteX1" fmla="*/ 876300 w 9372600"/>
                <a:gd name="connsiteY1" fmla="*/ 2002771 h 2142471"/>
                <a:gd name="connsiteX2" fmla="*/ 1727200 w 9372600"/>
                <a:gd name="connsiteY2" fmla="*/ 2117071 h 2142471"/>
                <a:gd name="connsiteX3" fmla="*/ 2616200 w 9372600"/>
                <a:gd name="connsiteY3" fmla="*/ 2028171 h 2142471"/>
                <a:gd name="connsiteX4" fmla="*/ 3416300 w 9372600"/>
                <a:gd name="connsiteY4" fmla="*/ 1596371 h 2142471"/>
                <a:gd name="connsiteX5" fmla="*/ 4292600 w 9372600"/>
                <a:gd name="connsiteY5" fmla="*/ 1520171 h 2142471"/>
                <a:gd name="connsiteX6" fmla="*/ 5130800 w 9372600"/>
                <a:gd name="connsiteY6" fmla="*/ 1685271 h 2142471"/>
                <a:gd name="connsiteX7" fmla="*/ 5981700 w 9372600"/>
                <a:gd name="connsiteY7" fmla="*/ 1393171 h 2142471"/>
                <a:gd name="connsiteX8" fmla="*/ 6832600 w 9372600"/>
                <a:gd name="connsiteY8" fmla="*/ 1304271 h 2142471"/>
                <a:gd name="connsiteX9" fmla="*/ 7696200 w 9372600"/>
                <a:gd name="connsiteY9" fmla="*/ 872471 h 2142471"/>
                <a:gd name="connsiteX10" fmla="*/ 8547100 w 9372600"/>
                <a:gd name="connsiteY10" fmla="*/ 85071 h 2142471"/>
                <a:gd name="connsiteX11" fmla="*/ 9372600 w 9372600"/>
                <a:gd name="connsiteY11" fmla="*/ 21571 h 2142471"/>
                <a:gd name="connsiteX12" fmla="*/ 9372600 w 9372600"/>
                <a:gd name="connsiteY12" fmla="*/ 21571 h 2142471"/>
                <a:gd name="connsiteX13" fmla="*/ 9372600 w 9372600"/>
                <a:gd name="connsiteY13" fmla="*/ 21571 h 2142471"/>
                <a:gd name="connsiteX0-1" fmla="*/ 0 w 9372600"/>
                <a:gd name="connsiteY0-2" fmla="*/ 2142471 h 2142471"/>
                <a:gd name="connsiteX1-3" fmla="*/ 876300 w 9372600"/>
                <a:gd name="connsiteY1-4" fmla="*/ 2002771 h 2142471"/>
                <a:gd name="connsiteX2-5" fmla="*/ 1727200 w 9372600"/>
                <a:gd name="connsiteY2-6" fmla="*/ 2117071 h 2142471"/>
                <a:gd name="connsiteX3-7" fmla="*/ 2616200 w 9372600"/>
                <a:gd name="connsiteY3-8" fmla="*/ 2028171 h 2142471"/>
                <a:gd name="connsiteX4-9" fmla="*/ 3416300 w 9372600"/>
                <a:gd name="connsiteY4-10" fmla="*/ 1596371 h 2142471"/>
                <a:gd name="connsiteX5-11" fmla="*/ 4292600 w 9372600"/>
                <a:gd name="connsiteY5-12" fmla="*/ 1520171 h 2142471"/>
                <a:gd name="connsiteX6-13" fmla="*/ 5130800 w 9372600"/>
                <a:gd name="connsiteY6-14" fmla="*/ 1685271 h 2142471"/>
                <a:gd name="connsiteX7-15" fmla="*/ 5981700 w 9372600"/>
                <a:gd name="connsiteY7-16" fmla="*/ 681971 h 2142471"/>
                <a:gd name="connsiteX8-17" fmla="*/ 6832600 w 9372600"/>
                <a:gd name="connsiteY8-18" fmla="*/ 1304271 h 2142471"/>
                <a:gd name="connsiteX9-19" fmla="*/ 7696200 w 9372600"/>
                <a:gd name="connsiteY9-20" fmla="*/ 872471 h 2142471"/>
                <a:gd name="connsiteX10-21" fmla="*/ 8547100 w 9372600"/>
                <a:gd name="connsiteY10-22" fmla="*/ 85071 h 2142471"/>
                <a:gd name="connsiteX11-23" fmla="*/ 9372600 w 9372600"/>
                <a:gd name="connsiteY11-24" fmla="*/ 21571 h 2142471"/>
                <a:gd name="connsiteX12-25" fmla="*/ 9372600 w 9372600"/>
                <a:gd name="connsiteY12-26" fmla="*/ 21571 h 2142471"/>
                <a:gd name="connsiteX13-27" fmla="*/ 9372600 w 9372600"/>
                <a:gd name="connsiteY13-28" fmla="*/ 21571 h 2142471"/>
                <a:gd name="connsiteX0-29" fmla="*/ 0 w 9372600"/>
                <a:gd name="connsiteY0-30" fmla="*/ 2142471 h 2147307"/>
                <a:gd name="connsiteX1-31" fmla="*/ 876300 w 9372600"/>
                <a:gd name="connsiteY1-32" fmla="*/ 2002771 h 2147307"/>
                <a:gd name="connsiteX2-33" fmla="*/ 1727200 w 9372600"/>
                <a:gd name="connsiteY2-34" fmla="*/ 2117071 h 2147307"/>
                <a:gd name="connsiteX3-35" fmla="*/ 2616200 w 9372600"/>
                <a:gd name="connsiteY3-36" fmla="*/ 2028171 h 2147307"/>
                <a:gd name="connsiteX4-37" fmla="*/ 3416300 w 9372600"/>
                <a:gd name="connsiteY4-38" fmla="*/ 948671 h 2147307"/>
                <a:gd name="connsiteX5-39" fmla="*/ 4292600 w 9372600"/>
                <a:gd name="connsiteY5-40" fmla="*/ 1520171 h 2147307"/>
                <a:gd name="connsiteX6-41" fmla="*/ 5130800 w 9372600"/>
                <a:gd name="connsiteY6-42" fmla="*/ 1685271 h 2147307"/>
                <a:gd name="connsiteX7-43" fmla="*/ 5981700 w 9372600"/>
                <a:gd name="connsiteY7-44" fmla="*/ 681971 h 2147307"/>
                <a:gd name="connsiteX8-45" fmla="*/ 6832600 w 9372600"/>
                <a:gd name="connsiteY8-46" fmla="*/ 1304271 h 2147307"/>
                <a:gd name="connsiteX9-47" fmla="*/ 7696200 w 9372600"/>
                <a:gd name="connsiteY9-48" fmla="*/ 872471 h 2147307"/>
                <a:gd name="connsiteX10-49" fmla="*/ 8547100 w 9372600"/>
                <a:gd name="connsiteY10-50" fmla="*/ 85071 h 2147307"/>
                <a:gd name="connsiteX11-51" fmla="*/ 9372600 w 9372600"/>
                <a:gd name="connsiteY11-52" fmla="*/ 21571 h 2147307"/>
                <a:gd name="connsiteX12-53" fmla="*/ 9372600 w 9372600"/>
                <a:gd name="connsiteY12-54" fmla="*/ 21571 h 2147307"/>
                <a:gd name="connsiteX13-55" fmla="*/ 9372600 w 9372600"/>
                <a:gd name="connsiteY13-56" fmla="*/ 21571 h 2147307"/>
                <a:gd name="connsiteX0-57" fmla="*/ 0 w 9372600"/>
                <a:gd name="connsiteY0-58" fmla="*/ 2142471 h 2142471"/>
                <a:gd name="connsiteX1-59" fmla="*/ 876300 w 9372600"/>
                <a:gd name="connsiteY1-60" fmla="*/ 2002771 h 2142471"/>
                <a:gd name="connsiteX2-61" fmla="*/ 1765300 w 9372600"/>
                <a:gd name="connsiteY2-62" fmla="*/ 1850371 h 2142471"/>
                <a:gd name="connsiteX3-63" fmla="*/ 2616200 w 9372600"/>
                <a:gd name="connsiteY3-64" fmla="*/ 2028171 h 2142471"/>
                <a:gd name="connsiteX4-65" fmla="*/ 3416300 w 9372600"/>
                <a:gd name="connsiteY4-66" fmla="*/ 948671 h 2142471"/>
                <a:gd name="connsiteX5-67" fmla="*/ 4292600 w 9372600"/>
                <a:gd name="connsiteY5-68" fmla="*/ 1520171 h 2142471"/>
                <a:gd name="connsiteX6-69" fmla="*/ 5130800 w 9372600"/>
                <a:gd name="connsiteY6-70" fmla="*/ 1685271 h 2142471"/>
                <a:gd name="connsiteX7-71" fmla="*/ 5981700 w 9372600"/>
                <a:gd name="connsiteY7-72" fmla="*/ 681971 h 2142471"/>
                <a:gd name="connsiteX8-73" fmla="*/ 6832600 w 9372600"/>
                <a:gd name="connsiteY8-74" fmla="*/ 1304271 h 2142471"/>
                <a:gd name="connsiteX9-75" fmla="*/ 7696200 w 9372600"/>
                <a:gd name="connsiteY9-76" fmla="*/ 872471 h 2142471"/>
                <a:gd name="connsiteX10-77" fmla="*/ 8547100 w 9372600"/>
                <a:gd name="connsiteY10-78" fmla="*/ 85071 h 2142471"/>
                <a:gd name="connsiteX11-79" fmla="*/ 9372600 w 9372600"/>
                <a:gd name="connsiteY11-80" fmla="*/ 21571 h 2142471"/>
                <a:gd name="connsiteX12-81" fmla="*/ 9372600 w 9372600"/>
                <a:gd name="connsiteY12-82" fmla="*/ 21571 h 2142471"/>
                <a:gd name="connsiteX13-83" fmla="*/ 9372600 w 9372600"/>
                <a:gd name="connsiteY13-84" fmla="*/ 21571 h 21424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9372600" h="2142471">
                  <a:moveTo>
                    <a:pt x="0" y="2142471"/>
                  </a:moveTo>
                  <a:cubicBezTo>
                    <a:pt x="294216" y="2074737"/>
                    <a:pt x="582083" y="2051454"/>
                    <a:pt x="876300" y="2002771"/>
                  </a:cubicBezTo>
                  <a:cubicBezTo>
                    <a:pt x="1170517" y="1954088"/>
                    <a:pt x="1475317" y="1846138"/>
                    <a:pt x="1765300" y="1850371"/>
                  </a:cubicBezTo>
                  <a:cubicBezTo>
                    <a:pt x="2055283" y="1854604"/>
                    <a:pt x="2341033" y="2178454"/>
                    <a:pt x="2616200" y="2028171"/>
                  </a:cubicBezTo>
                  <a:cubicBezTo>
                    <a:pt x="2891367" y="1877888"/>
                    <a:pt x="3136900" y="1033338"/>
                    <a:pt x="3416300" y="948671"/>
                  </a:cubicBezTo>
                  <a:cubicBezTo>
                    <a:pt x="3695700" y="864004"/>
                    <a:pt x="4006850" y="1397404"/>
                    <a:pt x="4292600" y="1520171"/>
                  </a:cubicBezTo>
                  <a:cubicBezTo>
                    <a:pt x="4578350" y="1642938"/>
                    <a:pt x="4849283" y="1824971"/>
                    <a:pt x="5130800" y="1685271"/>
                  </a:cubicBezTo>
                  <a:cubicBezTo>
                    <a:pt x="5412317" y="1545571"/>
                    <a:pt x="5698067" y="745471"/>
                    <a:pt x="5981700" y="681971"/>
                  </a:cubicBezTo>
                  <a:cubicBezTo>
                    <a:pt x="6265333" y="618471"/>
                    <a:pt x="6546850" y="1272521"/>
                    <a:pt x="6832600" y="1304271"/>
                  </a:cubicBezTo>
                  <a:cubicBezTo>
                    <a:pt x="7118350" y="1336021"/>
                    <a:pt x="7410450" y="1075671"/>
                    <a:pt x="7696200" y="872471"/>
                  </a:cubicBezTo>
                  <a:cubicBezTo>
                    <a:pt x="7981950" y="669271"/>
                    <a:pt x="8267700" y="226888"/>
                    <a:pt x="8547100" y="85071"/>
                  </a:cubicBezTo>
                  <a:cubicBezTo>
                    <a:pt x="8826500" y="-56746"/>
                    <a:pt x="9372600" y="21571"/>
                    <a:pt x="9372600" y="21571"/>
                  </a:cubicBezTo>
                  <a:lnTo>
                    <a:pt x="9372600" y="21571"/>
                  </a:lnTo>
                  <a:lnTo>
                    <a:pt x="9372600" y="21571"/>
                  </a:lnTo>
                </a:path>
              </a:pathLst>
            </a:custGeom>
            <a:noFill/>
            <a:ln w="381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站酷文艺体" panose="02000603000000000000" pitchFamily="2" charset="-122"/>
                <a:ea typeface="站酷文艺体" panose="02000603000000000000" pitchFamily="2" charset="-122"/>
              </a:endParaRPr>
            </a:p>
          </p:txBody>
        </p:sp>
      </p:grpSp>
      <p:sp>
        <p:nvSpPr>
          <p:cNvPr id="123" name="矩形 122"/>
          <p:cNvSpPr/>
          <p:nvPr/>
        </p:nvSpPr>
        <p:spPr>
          <a:xfrm>
            <a:off x="1249803" y="4449386"/>
            <a:ext cx="9641305" cy="1754326"/>
          </a:xfrm>
          <a:prstGeom prst="rect">
            <a:avLst/>
          </a:prstGeom>
          <a:noFill/>
        </p:spPr>
        <p:txBody>
          <a:bodyPr wrap="square">
            <a:spAutoFit/>
          </a:bodyPr>
          <a:lstStyle/>
          <a:p>
            <a:pPr algn="ctr">
              <a:lnSpc>
                <a:spcPct val="200000"/>
              </a:lnSpc>
            </a:pPr>
            <a:r>
              <a:rPr lang="zh-CN" altLang="en-US" sz="2400" spc="150" dirty="0">
                <a:solidFill>
                  <a:srgbClr val="ADB9CA"/>
                </a:solidFill>
                <a:latin typeface="站酷文艺体" panose="02000603000000000000" pitchFamily="2" charset="-122"/>
                <a:ea typeface="站酷文艺体" panose="02000603000000000000" pitchFamily="2" charset="-122"/>
              </a:rPr>
              <a:t>具体工作情况</a:t>
            </a:r>
            <a:endParaRPr lang="en-US" altLang="zh-CN" sz="2400" spc="150" dirty="0">
              <a:solidFill>
                <a:srgbClr val="ADB9CA"/>
              </a:solidFill>
              <a:latin typeface="站酷文艺体" panose="02000603000000000000" pitchFamily="2" charset="-122"/>
              <a:ea typeface="站酷文艺体" panose="02000603000000000000" pitchFamily="2" charset="-122"/>
            </a:endParaRPr>
          </a:p>
          <a:p>
            <a:pPr algn="ctr">
              <a:lnSpc>
                <a:spcPct val="200000"/>
              </a:lnSpc>
            </a:pPr>
            <a:r>
              <a:rPr lang="zh-CN" altLang="en-US" sz="1000" spc="150" dirty="0">
                <a:solidFill>
                  <a:schemeClr val="bg1">
                    <a:lumMod val="65000"/>
                  </a:schemeClr>
                </a:solidFill>
                <a:latin typeface="站酷文艺体" panose="02000603000000000000" pitchFamily="2" charset="-122"/>
                <a:ea typeface="站酷文艺体" panose="02000603000000000000" pitchFamily="2" charset="-122"/>
              </a:rPr>
              <a:t>我们坚持以客户为中心，快速响应客户需求，持续为客户创造长期价值进而成就客户。为客户提供有效服务，是我们工作的方向和价值评价的标尺，成就客户就是成就我们自己我们坚持以客户为中心。我们坚持以客户为中心，快速响应客户需求，持续为客户创造长期价值进而成就客户。是我们工作的方向和价值评价的标尺，成就客户就是成就我们自己我们坚持以客户为中心。</a:t>
            </a:r>
            <a:endParaRPr lang="en-US" altLang="zh-CN" sz="1000" spc="150" dirty="0">
              <a:solidFill>
                <a:schemeClr val="bg1">
                  <a:lumMod val="65000"/>
                </a:schemeClr>
              </a:solidFill>
              <a:latin typeface="站酷文艺体" panose="02000603000000000000" pitchFamily="2" charset="-122"/>
              <a:ea typeface="站酷文艺体" panose="02000603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900" decel="100000" fill="hold"/>
                                        <p:tgtEl>
                                          <p:spTgt spid="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fade">
                                      <p:cBhvr>
                                        <p:cTn id="14" dur="1000"/>
                                        <p:tgtEl>
                                          <p:spTgt spid="123"/>
                                        </p:tgtEl>
                                      </p:cBhvr>
                                    </p:animEffect>
                                    <p:anim calcmode="lin" valueType="num">
                                      <p:cBhvr>
                                        <p:cTn id="15" dur="1000" fill="hold"/>
                                        <p:tgtEl>
                                          <p:spTgt spid="123"/>
                                        </p:tgtEl>
                                        <p:attrNameLst>
                                          <p:attrName>ppt_x</p:attrName>
                                        </p:attrNameLst>
                                      </p:cBhvr>
                                      <p:tavLst>
                                        <p:tav tm="0">
                                          <p:val>
                                            <p:strVal val="#ppt_x"/>
                                          </p:val>
                                        </p:tav>
                                        <p:tav tm="100000">
                                          <p:val>
                                            <p:strVal val="#ppt_x"/>
                                          </p:val>
                                        </p:tav>
                                      </p:tavLst>
                                    </p:anim>
                                    <p:anim calcmode="lin" valueType="num">
                                      <p:cBhvr>
                                        <p:cTn id="1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标题 1"/>
          <p:cNvSpPr txBox="1"/>
          <p:nvPr/>
        </p:nvSpPr>
        <p:spPr>
          <a:xfrm>
            <a:off x="217826" y="167229"/>
            <a:ext cx="4227450" cy="5937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54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5400" b="1" dirty="0">
                <a:solidFill>
                  <a:srgbClr val="FFA31C"/>
                </a:solidFill>
                <a:latin typeface="站酷文艺体" panose="02000603000000000000" pitchFamily="2" charset="-122"/>
                <a:ea typeface="站酷文艺体" panose="02000603000000000000" pitchFamily="2" charset="-122"/>
              </a:rPr>
              <a:t> </a:t>
            </a:r>
            <a:r>
              <a:rPr lang="en-US" altLang="zh-CN" sz="5400" dirty="0">
                <a:solidFill>
                  <a:schemeClr val="tx1">
                    <a:lumMod val="65000"/>
                    <a:lumOff val="35000"/>
                  </a:schemeClr>
                </a:solidFill>
                <a:latin typeface="站酷文艺体" panose="02000603000000000000" pitchFamily="2" charset="-122"/>
                <a:ea typeface="站酷文艺体" panose="02000603000000000000" pitchFamily="2" charset="-122"/>
              </a:rPr>
              <a:t>proposal</a:t>
            </a:r>
            <a:endParaRPr lang="zh-CN" altLang="en-US" dirty="0">
              <a:solidFill>
                <a:schemeClr val="tx1">
                  <a:lumMod val="65000"/>
                  <a:lumOff val="35000"/>
                </a:schemeClr>
              </a:solidFill>
              <a:latin typeface="站酷文艺体" panose="02000603000000000000" pitchFamily="2" charset="-122"/>
              <a:ea typeface="站酷文艺体" panose="02000603000000000000" pitchFamily="2" charset="-122"/>
            </a:endParaRPr>
          </a:p>
        </p:txBody>
      </p:sp>
      <p:grpSp>
        <p:nvGrpSpPr>
          <p:cNvPr id="3" name="组合 2"/>
          <p:cNvGrpSpPr/>
          <p:nvPr/>
        </p:nvGrpSpPr>
        <p:grpSpPr>
          <a:xfrm>
            <a:off x="354873" y="811504"/>
            <a:ext cx="748390" cy="99099"/>
            <a:chOff x="732559" y="878030"/>
            <a:chExt cx="748390" cy="99099"/>
          </a:xfrm>
        </p:grpSpPr>
        <p:sp>
          <p:nvSpPr>
            <p:cNvPr id="4" name="椭圆 3"/>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12276" y="1118507"/>
            <a:ext cx="11658600" cy="5372100"/>
            <a:chOff x="212276" y="742950"/>
            <a:chExt cx="11658600" cy="5372100"/>
          </a:xfrm>
        </p:grpSpPr>
        <p:sp>
          <p:nvSpPr>
            <p:cNvPr id="70" name="矩形 69"/>
            <p:cNvSpPr/>
            <p:nvPr/>
          </p:nvSpPr>
          <p:spPr>
            <a:xfrm>
              <a:off x="212276" y="742950"/>
              <a:ext cx="604157" cy="5372100"/>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站酷文艺体" panose="02000603000000000000" pitchFamily="2" charset="-122"/>
                  <a:ea typeface="站酷文艺体" panose="02000603000000000000" pitchFamily="2" charset="-122"/>
                </a:rPr>
                <a:t>20XX</a:t>
              </a:r>
              <a:endParaRPr lang="zh-CN" altLang="en-US" dirty="0">
                <a:latin typeface="站酷文艺体" panose="02000603000000000000" pitchFamily="2" charset="-122"/>
                <a:ea typeface="站酷文艺体" panose="02000603000000000000" pitchFamily="2" charset="-122"/>
              </a:endParaRPr>
            </a:p>
          </p:txBody>
        </p:sp>
        <p:sp>
          <p:nvSpPr>
            <p:cNvPr id="71" name="矩形 70"/>
            <p:cNvSpPr/>
            <p:nvPr/>
          </p:nvSpPr>
          <p:spPr>
            <a:xfrm>
              <a:off x="857254" y="742950"/>
              <a:ext cx="5723164" cy="5372100"/>
            </a:xfrm>
            <a:prstGeom prst="rect">
              <a:avLst/>
            </a:prstGeom>
            <a:blipFill dpi="0" rotWithShape="1">
              <a:blip r:embed="rId3"/>
              <a:srcRect/>
              <a:stretch>
                <a:fillRect l="-36000" t="-2000" r="-5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latin typeface="站酷文艺体" panose="02000603000000000000" pitchFamily="2" charset="-122"/>
                <a:ea typeface="站酷文艺体" panose="02000603000000000000" pitchFamily="2" charset="-122"/>
              </a:endParaRPr>
            </a:p>
          </p:txBody>
        </p:sp>
        <p:sp>
          <p:nvSpPr>
            <p:cNvPr id="72" name="矩形 71"/>
            <p:cNvSpPr/>
            <p:nvPr/>
          </p:nvSpPr>
          <p:spPr>
            <a:xfrm>
              <a:off x="6621239" y="742950"/>
              <a:ext cx="2604408" cy="5372100"/>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latin typeface="站酷文艺体" panose="02000603000000000000" pitchFamily="2" charset="-122"/>
                <a:ea typeface="站酷文艺体" panose="02000603000000000000" pitchFamily="2" charset="-122"/>
              </a:endParaRPr>
            </a:p>
          </p:txBody>
        </p:sp>
        <p:sp>
          <p:nvSpPr>
            <p:cNvPr id="73" name="矩形 72"/>
            <p:cNvSpPr/>
            <p:nvPr/>
          </p:nvSpPr>
          <p:spPr>
            <a:xfrm>
              <a:off x="9266468" y="742950"/>
              <a:ext cx="2604408" cy="5372100"/>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latin typeface="站酷文艺体" panose="02000603000000000000" pitchFamily="2" charset="-122"/>
                <a:ea typeface="站酷文艺体" panose="02000603000000000000" pitchFamily="2" charset="-122"/>
              </a:endParaRPr>
            </a:p>
          </p:txBody>
        </p:sp>
      </p:grpSp>
      <p:sp>
        <p:nvSpPr>
          <p:cNvPr id="74" name="矩形 73"/>
          <p:cNvSpPr/>
          <p:nvPr/>
        </p:nvSpPr>
        <p:spPr>
          <a:xfrm>
            <a:off x="6662076" y="1539500"/>
            <a:ext cx="2718702" cy="2062103"/>
          </a:xfrm>
          <a:prstGeom prst="rect">
            <a:avLst/>
          </a:prstGeom>
          <a:noFill/>
        </p:spPr>
        <p:txBody>
          <a:bodyPr wrap="square">
            <a:spAutoFit/>
          </a:bodyPr>
          <a:lstStyle/>
          <a:p>
            <a:r>
              <a:rPr lang="en-US" altLang="zh-CN" sz="2800" spc="150" dirty="0">
                <a:solidFill>
                  <a:schemeClr val="bg1"/>
                </a:solidFill>
                <a:latin typeface="站酷文艺体" panose="02000603000000000000" pitchFamily="2" charset="-122"/>
                <a:ea typeface="站酷文艺体" panose="02000603000000000000" pitchFamily="2" charset="-122"/>
              </a:rPr>
              <a:t>FASHION </a:t>
            </a:r>
          </a:p>
          <a:p>
            <a:r>
              <a:rPr lang="en-US" altLang="zh-CN" sz="2800" spc="150" dirty="0">
                <a:solidFill>
                  <a:schemeClr val="bg1"/>
                </a:solidFill>
                <a:latin typeface="站酷文艺体" panose="02000603000000000000" pitchFamily="2" charset="-122"/>
                <a:ea typeface="站酷文艺体" panose="02000603000000000000" pitchFamily="2" charset="-122"/>
              </a:rPr>
              <a:t>MAKEUP </a:t>
            </a:r>
          </a:p>
          <a:p>
            <a:r>
              <a:rPr lang="en-US" altLang="zh-CN" sz="7200" spc="150" dirty="0">
                <a:solidFill>
                  <a:schemeClr val="bg1"/>
                </a:solidFill>
                <a:latin typeface="站酷文艺体" panose="02000603000000000000" pitchFamily="2" charset="-122"/>
                <a:ea typeface="站酷文艺体" panose="02000603000000000000" pitchFamily="2" charset="-122"/>
              </a:rPr>
              <a:t>20XX</a:t>
            </a:r>
          </a:p>
        </p:txBody>
      </p:sp>
      <p:sp>
        <p:nvSpPr>
          <p:cNvPr id="75" name="矩形 74"/>
          <p:cNvSpPr/>
          <p:nvPr/>
        </p:nvSpPr>
        <p:spPr>
          <a:xfrm>
            <a:off x="6686555" y="3960058"/>
            <a:ext cx="2579913" cy="1858201"/>
          </a:xfrm>
          <a:prstGeom prst="rect">
            <a:avLst/>
          </a:prstGeom>
        </p:spPr>
        <p:txBody>
          <a:bodyPr wrap="square" anchor="t">
            <a:spAutoFit/>
          </a:bodyPr>
          <a:lstStyle/>
          <a:p>
            <a:pPr fontAlgn="base">
              <a:lnSpc>
                <a:spcPct val="150000"/>
              </a:lnSpc>
              <a:spcBef>
                <a:spcPct val="0"/>
              </a:spcBef>
              <a:spcAft>
                <a:spcPct val="0"/>
              </a:spcAft>
            </a:pPr>
            <a:r>
              <a:rPr lang="zh-CN" altLang="en-US" sz="2400" dirty="0">
                <a:solidFill>
                  <a:schemeClr val="bg1"/>
                </a:solidFill>
                <a:latin typeface="站酷文艺体" panose="02000603000000000000" pitchFamily="2" charset="-122"/>
                <a:ea typeface="站酷文艺体" panose="02000603000000000000" pitchFamily="2" charset="-122"/>
              </a:rPr>
              <a:t>此处添加标题</a:t>
            </a:r>
            <a:endParaRPr lang="en-US" altLang="zh-CN" sz="1200" dirty="0">
              <a:solidFill>
                <a:schemeClr val="bg1"/>
              </a:solidFill>
              <a:latin typeface="站酷文艺体" panose="02000603000000000000" pitchFamily="2" charset="-122"/>
              <a:ea typeface="站酷文艺体" panose="02000603000000000000" pitchFamily="2" charset="-122"/>
            </a:endParaRPr>
          </a:p>
          <a:p>
            <a:pPr>
              <a:lnSpc>
                <a:spcPct val="150000"/>
              </a:lnSpc>
              <a:spcAft>
                <a:spcPts val="600"/>
              </a:spcAft>
              <a:buClr>
                <a:schemeClr val="accent2"/>
              </a:buClr>
            </a:pPr>
            <a:r>
              <a:rPr lang="zh-CN" altLang="en-US" sz="1050" dirty="0">
                <a:solidFill>
                  <a:schemeClr val="bg1"/>
                </a:solidFill>
                <a:latin typeface="站酷文艺体" panose="02000603000000000000" pitchFamily="2" charset="-122"/>
                <a:ea typeface="站酷文艺体" panose="02000603000000000000" pitchFamily="2" charset="-122"/>
              </a:rPr>
              <a:t>为客户提供有效服务，是我们工作的方向和价值评价的标尺，成就客户就是成就我们自己。为客户提供有效服务，是我们工作的方向和价值评价的标尺，成就客户就是成就我们自己。</a:t>
            </a:r>
            <a:endParaRPr lang="en-US" altLang="zh-CN" sz="1050" dirty="0">
              <a:solidFill>
                <a:schemeClr val="bg1"/>
              </a:solidFill>
              <a:latin typeface="站酷文艺体" panose="02000603000000000000" pitchFamily="2" charset="-122"/>
              <a:ea typeface="站酷文艺体" panose="02000603000000000000" pitchFamily="2" charset="-122"/>
            </a:endParaRPr>
          </a:p>
        </p:txBody>
      </p:sp>
      <p:sp>
        <p:nvSpPr>
          <p:cNvPr id="76" name="矩形 75"/>
          <p:cNvSpPr/>
          <p:nvPr/>
        </p:nvSpPr>
        <p:spPr>
          <a:xfrm>
            <a:off x="9348110" y="1539501"/>
            <a:ext cx="2718702" cy="2062103"/>
          </a:xfrm>
          <a:prstGeom prst="rect">
            <a:avLst/>
          </a:prstGeom>
          <a:noFill/>
        </p:spPr>
        <p:txBody>
          <a:bodyPr wrap="square">
            <a:spAutoFit/>
          </a:bodyPr>
          <a:lstStyle/>
          <a:p>
            <a:r>
              <a:rPr lang="en-US" altLang="zh-CN" sz="2800" spc="150" dirty="0">
                <a:solidFill>
                  <a:schemeClr val="bg1"/>
                </a:solidFill>
                <a:latin typeface="站酷文艺体" panose="02000603000000000000" pitchFamily="2" charset="-122"/>
                <a:ea typeface="站酷文艺体" panose="02000603000000000000" pitchFamily="2" charset="-122"/>
              </a:rPr>
              <a:t>FASHION </a:t>
            </a:r>
          </a:p>
          <a:p>
            <a:r>
              <a:rPr lang="en-US" altLang="zh-CN" sz="2800" spc="150" dirty="0">
                <a:solidFill>
                  <a:schemeClr val="bg1"/>
                </a:solidFill>
                <a:latin typeface="站酷文艺体" panose="02000603000000000000" pitchFamily="2" charset="-122"/>
                <a:ea typeface="站酷文艺体" panose="02000603000000000000" pitchFamily="2" charset="-122"/>
              </a:rPr>
              <a:t>MAKEUP </a:t>
            </a:r>
          </a:p>
          <a:p>
            <a:r>
              <a:rPr lang="en-US" altLang="zh-CN" sz="7200" spc="150" dirty="0">
                <a:solidFill>
                  <a:schemeClr val="bg1"/>
                </a:solidFill>
                <a:latin typeface="站酷文艺体" panose="02000603000000000000" pitchFamily="2" charset="-122"/>
                <a:ea typeface="站酷文艺体" panose="02000603000000000000" pitchFamily="2" charset="-122"/>
              </a:rPr>
              <a:t>20XX</a:t>
            </a:r>
            <a:endParaRPr lang="en-US" altLang="zh-CN" sz="8800" spc="150" dirty="0">
              <a:solidFill>
                <a:schemeClr val="bg1"/>
              </a:solidFill>
              <a:latin typeface="站酷文艺体" panose="02000603000000000000" pitchFamily="2" charset="-122"/>
              <a:ea typeface="站酷文艺体" panose="02000603000000000000" pitchFamily="2" charset="-122"/>
            </a:endParaRPr>
          </a:p>
        </p:txBody>
      </p:sp>
      <p:sp>
        <p:nvSpPr>
          <p:cNvPr id="77" name="矩形 76"/>
          <p:cNvSpPr/>
          <p:nvPr/>
        </p:nvSpPr>
        <p:spPr>
          <a:xfrm>
            <a:off x="9348110" y="3965497"/>
            <a:ext cx="2579913" cy="1858201"/>
          </a:xfrm>
          <a:prstGeom prst="rect">
            <a:avLst/>
          </a:prstGeom>
        </p:spPr>
        <p:txBody>
          <a:bodyPr wrap="square" anchor="t">
            <a:spAutoFit/>
          </a:bodyPr>
          <a:lstStyle/>
          <a:p>
            <a:pPr fontAlgn="base">
              <a:lnSpc>
                <a:spcPct val="150000"/>
              </a:lnSpc>
              <a:spcBef>
                <a:spcPct val="0"/>
              </a:spcBef>
              <a:spcAft>
                <a:spcPct val="0"/>
              </a:spcAft>
            </a:pPr>
            <a:r>
              <a:rPr lang="zh-CN" altLang="en-US" sz="2400" dirty="0">
                <a:solidFill>
                  <a:schemeClr val="bg1"/>
                </a:solidFill>
                <a:latin typeface="站酷文艺体" panose="02000603000000000000" pitchFamily="2" charset="-122"/>
                <a:ea typeface="站酷文艺体" panose="02000603000000000000" pitchFamily="2" charset="-122"/>
              </a:rPr>
              <a:t>此处添加标题</a:t>
            </a:r>
            <a:endParaRPr lang="en-US" altLang="zh-CN" sz="1200" dirty="0">
              <a:solidFill>
                <a:schemeClr val="bg1"/>
              </a:solidFill>
              <a:latin typeface="站酷文艺体" panose="02000603000000000000" pitchFamily="2" charset="-122"/>
              <a:ea typeface="站酷文艺体" panose="02000603000000000000" pitchFamily="2" charset="-122"/>
            </a:endParaRPr>
          </a:p>
          <a:p>
            <a:pPr>
              <a:lnSpc>
                <a:spcPct val="150000"/>
              </a:lnSpc>
              <a:spcAft>
                <a:spcPts val="600"/>
              </a:spcAft>
              <a:buClr>
                <a:schemeClr val="accent2"/>
              </a:buClr>
            </a:pPr>
            <a:r>
              <a:rPr lang="zh-CN" altLang="en-US" sz="1050" dirty="0">
                <a:solidFill>
                  <a:schemeClr val="bg1"/>
                </a:solidFill>
                <a:latin typeface="站酷文艺体" panose="02000603000000000000" pitchFamily="2" charset="-122"/>
                <a:ea typeface="站酷文艺体" panose="02000603000000000000" pitchFamily="2" charset="-122"/>
              </a:rPr>
              <a:t>为客户提供有效服务，是我们工作的方向和价值评价的标尺，成就客户就是成就我们自己。为客户提供有效服务，是我们工作的方向和价值评价的标尺，成就客户就是成就我们自己。</a:t>
            </a:r>
            <a:endParaRPr lang="en-US" altLang="zh-CN" sz="1050" dirty="0">
              <a:solidFill>
                <a:schemeClr val="bg1"/>
              </a:solidFill>
              <a:latin typeface="站酷文艺体" panose="02000603000000000000" pitchFamily="2" charset="-122"/>
              <a:ea typeface="站酷文艺体" panose="02000603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0-#ppt_w/2"/>
                                          </p:val>
                                        </p:tav>
                                        <p:tav tm="100000">
                                          <p:val>
                                            <p:strVal val="#ppt_x"/>
                                          </p:val>
                                        </p:tav>
                                      </p:tavLst>
                                    </p:anim>
                                    <p:anim calcmode="lin" valueType="num">
                                      <p:cBhvr additive="base">
                                        <p:cTn id="18" dur="500" fill="hold"/>
                                        <p:tgtEl>
                                          <p:spTgt spid="7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1000"/>
                                        <p:tgtEl>
                                          <p:spTgt spid="76"/>
                                        </p:tgtEl>
                                      </p:cBhvr>
                                    </p:animEffect>
                                    <p:anim calcmode="lin" valueType="num">
                                      <p:cBhvr>
                                        <p:cTn id="23" dur="1000" fill="hold"/>
                                        <p:tgtEl>
                                          <p:spTgt spid="76"/>
                                        </p:tgtEl>
                                        <p:attrNameLst>
                                          <p:attrName>ppt_x</p:attrName>
                                        </p:attrNameLst>
                                      </p:cBhvr>
                                      <p:tavLst>
                                        <p:tav tm="0">
                                          <p:val>
                                            <p:strVal val="#ppt_x"/>
                                          </p:val>
                                        </p:tav>
                                        <p:tav tm="100000">
                                          <p:val>
                                            <p:strVal val="#ppt_x"/>
                                          </p:val>
                                        </p:tav>
                                      </p:tavLst>
                                    </p:anim>
                                    <p:anim calcmode="lin" valueType="num">
                                      <p:cBhvr>
                                        <p:cTn id="24" dur="1000" fill="hold"/>
                                        <p:tgtEl>
                                          <p:spTgt spid="7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fill="hold"/>
                                        <p:tgtEl>
                                          <p:spTgt spid="77"/>
                                        </p:tgtEl>
                                        <p:attrNameLst>
                                          <p:attrName>ppt_x</p:attrName>
                                        </p:attrNameLst>
                                      </p:cBhvr>
                                      <p:tavLst>
                                        <p:tav tm="0">
                                          <p:val>
                                            <p:strVal val="0-#ppt_w/2"/>
                                          </p:val>
                                        </p:tav>
                                        <p:tav tm="100000">
                                          <p:val>
                                            <p:strVal val="#ppt_x"/>
                                          </p:val>
                                        </p:tav>
                                      </p:tavLst>
                                    </p:anim>
                                    <p:anim calcmode="lin" valueType="num">
                                      <p:cBhvr additive="base">
                                        <p:cTn id="29"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1" name="矩形 20"/>
          <p:cNvSpPr/>
          <p:nvPr/>
        </p:nvSpPr>
        <p:spPr>
          <a:xfrm>
            <a:off x="6096000" y="0"/>
            <a:ext cx="6096000" cy="6858000"/>
          </a:xfrm>
          <a:prstGeom prst="rect">
            <a:avLst/>
          </a:prstGeom>
          <a:blipFill dpi="0" rotWithShape="1">
            <a:blip r:embed="rId3"/>
            <a:srcRect/>
            <a:stretch>
              <a:fillRect l="-61000" t="-2000" r="-9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249560" y="861965"/>
            <a:ext cx="5846440" cy="177593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kern="1200">
                <a:solidFill>
                  <a:schemeClr val="accent1"/>
                </a:solidFill>
                <a:latin typeface="+mj-lt"/>
                <a:ea typeface="+mj-ea"/>
                <a:cs typeface="+mj-cs"/>
              </a:defRPr>
            </a:lvl1pPr>
          </a:lstStyle>
          <a:p>
            <a:pPr algn="l"/>
            <a:r>
              <a:rPr lang="en-US" altLang="zh-CN" sz="4800" b="1" dirty="0">
                <a:solidFill>
                  <a:schemeClr val="tx1">
                    <a:lumMod val="75000"/>
                    <a:lumOff val="25000"/>
                  </a:schemeClr>
                </a:solidFill>
                <a:latin typeface="站酷文艺体" panose="02000603000000000000" pitchFamily="2" charset="-122"/>
                <a:ea typeface="站酷文艺体" panose="02000603000000000000" pitchFamily="2" charset="-122"/>
              </a:rPr>
              <a:t>03</a:t>
            </a:r>
            <a:endParaRPr lang="zh-CN" altLang="en-US" sz="3400" dirty="0">
              <a:solidFill>
                <a:schemeClr val="tx1">
                  <a:lumMod val="75000"/>
                  <a:lumOff val="25000"/>
                </a:schemeClr>
              </a:solidFill>
              <a:latin typeface="站酷文艺体" panose="02000603000000000000" pitchFamily="2" charset="-122"/>
              <a:ea typeface="站酷文艺体" panose="02000603000000000000" pitchFamily="2" charset="-122"/>
            </a:endParaRPr>
          </a:p>
        </p:txBody>
      </p:sp>
      <p:sp>
        <p:nvSpPr>
          <p:cNvPr id="10" name="标题 1"/>
          <p:cNvSpPr txBox="1"/>
          <p:nvPr/>
        </p:nvSpPr>
        <p:spPr>
          <a:xfrm>
            <a:off x="233231" y="2744934"/>
            <a:ext cx="5846440" cy="1775933"/>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100000"/>
              </a:lnSpc>
              <a:spcBef>
                <a:spcPct val="0"/>
              </a:spcBef>
              <a:buNone/>
              <a:defRPr sz="4400" kern="1200">
                <a:solidFill>
                  <a:schemeClr val="accent1"/>
                </a:solidFill>
                <a:latin typeface="+mj-lt"/>
                <a:ea typeface="+mj-ea"/>
                <a:cs typeface="+mj-cs"/>
              </a:defRPr>
            </a:lvl1pPr>
          </a:lstStyle>
          <a:p>
            <a:pPr algn="l"/>
            <a:r>
              <a:rPr lang="en-US" altLang="zh-CN" sz="9600" b="1" dirty="0">
                <a:solidFill>
                  <a:schemeClr val="tx2">
                    <a:lumMod val="40000"/>
                    <a:lumOff val="60000"/>
                  </a:schemeClr>
                </a:solidFill>
                <a:latin typeface="站酷文艺体" panose="02000603000000000000" pitchFamily="2" charset="-122"/>
                <a:ea typeface="站酷文艺体" panose="02000603000000000000" pitchFamily="2" charset="-122"/>
              </a:rPr>
              <a:t>BUSINESS</a:t>
            </a:r>
            <a:r>
              <a:rPr lang="en-US" altLang="zh-CN" sz="4800" b="1" dirty="0">
                <a:solidFill>
                  <a:schemeClr val="tx2">
                    <a:lumMod val="40000"/>
                    <a:lumOff val="60000"/>
                  </a:schemeClr>
                </a:solidFill>
                <a:latin typeface="站酷文艺体" panose="02000603000000000000" pitchFamily="2" charset="-122"/>
                <a:ea typeface="站酷文艺体" panose="02000603000000000000" pitchFamily="2" charset="-122"/>
              </a:rPr>
              <a:t> </a:t>
            </a:r>
          </a:p>
          <a:p>
            <a:pPr algn="l"/>
            <a:r>
              <a:rPr lang="en-US" altLang="zh-CN" sz="3400" dirty="0">
                <a:solidFill>
                  <a:schemeClr val="tx2">
                    <a:lumMod val="40000"/>
                    <a:lumOff val="60000"/>
                  </a:schemeClr>
                </a:solidFill>
                <a:latin typeface="站酷文艺体" panose="02000603000000000000" pitchFamily="2" charset="-122"/>
                <a:ea typeface="站酷文艺体" panose="02000603000000000000" pitchFamily="2" charset="-122"/>
              </a:rPr>
              <a:t>PPT </a:t>
            </a:r>
            <a:r>
              <a:rPr lang="zh-CN" altLang="en-US" sz="3400" dirty="0">
                <a:solidFill>
                  <a:schemeClr val="tx2">
                    <a:lumMod val="40000"/>
                    <a:lumOff val="60000"/>
                  </a:schemeClr>
                </a:solidFill>
                <a:latin typeface="站酷文艺体" panose="02000603000000000000" pitchFamily="2" charset="-122"/>
                <a:ea typeface="站酷文艺体" panose="02000603000000000000" pitchFamily="2" charset="-122"/>
              </a:rPr>
              <a:t>TEMPLATES</a:t>
            </a:r>
          </a:p>
        </p:txBody>
      </p:sp>
      <p:sp>
        <p:nvSpPr>
          <p:cNvPr id="12" name="椭圆 11"/>
          <p:cNvSpPr/>
          <p:nvPr/>
        </p:nvSpPr>
        <p:spPr>
          <a:xfrm>
            <a:off x="5584556" y="2827107"/>
            <a:ext cx="1022888" cy="102288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71202" y="4901169"/>
            <a:ext cx="748390" cy="99099"/>
            <a:chOff x="732559" y="878030"/>
            <a:chExt cx="748390" cy="99099"/>
          </a:xfrm>
        </p:grpSpPr>
        <p:sp>
          <p:nvSpPr>
            <p:cNvPr id="15" name="椭圆 14"/>
            <p:cNvSpPr/>
            <p:nvPr/>
          </p:nvSpPr>
          <p:spPr>
            <a:xfrm>
              <a:off x="732559" y="878032"/>
              <a:ext cx="98713" cy="98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49118" y="878031"/>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65677" y="878030"/>
              <a:ext cx="98713" cy="987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382236" y="878416"/>
              <a:ext cx="98713" cy="98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1161</Words>
  <Application>Microsoft Office PowerPoint</Application>
  <PresentationFormat>宽屏</PresentationFormat>
  <Paragraphs>111</Paragraphs>
  <Slides>12</Slides>
  <Notes>12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vt:i4>
      </vt:variant>
    </vt:vector>
  </HeadingPairs>
  <TitlesOfParts>
    <vt:vector size="17" baseType="lpstr">
      <vt:lpstr>Calibri Light</vt:lpstr>
      <vt:lpstr>Calibri</vt:lpstr>
      <vt:lpstr>站酷文艺体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dc:creator>
  <cp:lastModifiedBy>天 下</cp:lastModifiedBy>
  <cp:revision>20</cp:revision>
  <dcterms:created xsi:type="dcterms:W3CDTF">2018-12-03T00:08:00Z</dcterms:created>
  <dcterms:modified xsi:type="dcterms:W3CDTF">2021-01-05T10:16:46Z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