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09" r:id="rId2"/>
    <p:sldId id="3522" r:id="rId3"/>
    <p:sldId id="3510" r:id="rId4"/>
    <p:sldId id="3518" r:id="rId5"/>
    <p:sldId id="3470" r:id="rId6"/>
    <p:sldId id="3479" r:id="rId7"/>
    <p:sldId id="3497" r:id="rId8"/>
    <p:sldId id="3482" r:id="rId9"/>
    <p:sldId id="3519" r:id="rId10"/>
    <p:sldId id="3500" r:id="rId11"/>
    <p:sldId id="3485" r:id="rId12"/>
    <p:sldId id="3488" r:id="rId13"/>
    <p:sldId id="3480" r:id="rId14"/>
    <p:sldId id="3496" r:id="rId15"/>
    <p:sldId id="3520" r:id="rId16"/>
    <p:sldId id="3481" r:id="rId17"/>
    <p:sldId id="3498" r:id="rId18"/>
    <p:sldId id="3483" r:id="rId19"/>
    <p:sldId id="3499" r:id="rId20"/>
    <p:sldId id="3484" r:id="rId21"/>
    <p:sldId id="3521" r:id="rId22"/>
    <p:sldId id="3501" r:id="rId23"/>
    <p:sldId id="3486" r:id="rId24"/>
    <p:sldId id="3502" r:id="rId25"/>
    <p:sldId id="3503" r:id="rId26"/>
    <p:sldId id="3517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6521"/>
    <a:srgbClr val="DA240F"/>
    <a:srgbClr val="F9AA1A"/>
    <a:srgbClr val="D1D2D6"/>
    <a:srgbClr val="C00000"/>
    <a:srgbClr val="0085D7"/>
    <a:srgbClr val="F2F2F2"/>
    <a:srgbClr val="1D6DC2"/>
    <a:srgbClr val="08B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40" autoAdjust="0"/>
  </p:normalViewPr>
  <p:slideViewPr>
    <p:cSldViewPr>
      <p:cViewPr varScale="1">
        <p:scale>
          <a:sx n="62" d="100"/>
          <a:sy n="62" d="100"/>
        </p:scale>
        <p:origin x="96" y="234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4113" y="0"/>
            <a:ext cx="12862508" cy="72326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120801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241601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362402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241601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362402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23"/>
          <p:cNvSpPr txBox="1"/>
          <p:nvPr>
            <p:custDataLst>
              <p:tags r:id="rId2"/>
            </p:custDataLst>
          </p:nvPr>
        </p:nvSpPr>
        <p:spPr>
          <a:xfrm>
            <a:off x="668735" y="663997"/>
            <a:ext cx="5264266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40" dirty="0">
                <a:solidFill>
                  <a:schemeClr val="accent2"/>
                </a:solidFill>
                <a:latin typeface="+mj-lt"/>
                <a:ea typeface="+mj-ea"/>
                <a:cs typeface="Lato Black" panose="020F0502020204030203" pitchFamily="34" charset="0"/>
              </a:rPr>
              <a:t>202X</a:t>
            </a:r>
          </a:p>
          <a:p>
            <a:pPr>
              <a:spcBef>
                <a:spcPts val="1265"/>
              </a:spcBef>
            </a:pPr>
            <a:r>
              <a:rPr lang="zh-CN" altLang="en-US" sz="54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蛋糕小清新</a:t>
            </a:r>
            <a:r>
              <a:rPr lang="en-US" altLang="zh-CN" sz="54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PPT</a:t>
            </a:r>
          </a:p>
        </p:txBody>
      </p:sp>
      <p:cxnSp>
        <p:nvCxnSpPr>
          <p:cNvPr id="51" name="PA_直接连接符 27"/>
          <p:cNvCxnSpPr/>
          <p:nvPr>
            <p:custDataLst>
              <p:tags r:id="rId3"/>
            </p:custDataLst>
          </p:nvPr>
        </p:nvCxnSpPr>
        <p:spPr>
          <a:xfrm>
            <a:off x="795021" y="3166821"/>
            <a:ext cx="14369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310980" y="198"/>
            <a:ext cx="2991117" cy="4555873"/>
          </a:xfrm>
          <a:custGeom>
            <a:avLst/>
            <a:gdLst>
              <a:gd name="T0" fmla="*/ 0 w 1340"/>
              <a:gd name="T1" fmla="*/ 0 h 2041"/>
              <a:gd name="T2" fmla="*/ 1340 w 1340"/>
              <a:gd name="T3" fmla="*/ 0 h 2041"/>
              <a:gd name="T4" fmla="*/ 1340 w 1340"/>
              <a:gd name="T5" fmla="*/ 2041 h 2041"/>
              <a:gd name="T6" fmla="*/ 0 w 1340"/>
              <a:gd name="T7" fmla="*/ 1599 h 2041"/>
              <a:gd name="T8" fmla="*/ 0 w 1340"/>
              <a:gd name="T9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0" h="2041">
                <a:moveTo>
                  <a:pt x="0" y="0"/>
                </a:moveTo>
                <a:lnTo>
                  <a:pt x="1340" y="0"/>
                </a:lnTo>
                <a:lnTo>
                  <a:pt x="1340" y="2041"/>
                </a:lnTo>
                <a:lnTo>
                  <a:pt x="0" y="15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Freeform 7"/>
          <p:cNvSpPr/>
          <p:nvPr/>
        </p:nvSpPr>
        <p:spPr bwMode="auto">
          <a:xfrm>
            <a:off x="3360134" y="198"/>
            <a:ext cx="2988886" cy="5567050"/>
          </a:xfrm>
          <a:custGeom>
            <a:avLst/>
            <a:gdLst>
              <a:gd name="T0" fmla="*/ 0 w 1339"/>
              <a:gd name="T1" fmla="*/ 0 h 2494"/>
              <a:gd name="T2" fmla="*/ 1339 w 1339"/>
              <a:gd name="T3" fmla="*/ 0 h 2494"/>
              <a:gd name="T4" fmla="*/ 1339 w 1339"/>
              <a:gd name="T5" fmla="*/ 2494 h 2494"/>
              <a:gd name="T6" fmla="*/ 0 w 1339"/>
              <a:gd name="T7" fmla="*/ 2050 h 2494"/>
              <a:gd name="T8" fmla="*/ 0 w 1339"/>
              <a:gd name="T9" fmla="*/ 0 h 2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9" h="2494">
                <a:moveTo>
                  <a:pt x="0" y="0"/>
                </a:moveTo>
                <a:lnTo>
                  <a:pt x="1339" y="0"/>
                </a:lnTo>
                <a:lnTo>
                  <a:pt x="1339" y="2494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4" name="Freeform 8"/>
          <p:cNvSpPr/>
          <p:nvPr/>
        </p:nvSpPr>
        <p:spPr bwMode="auto">
          <a:xfrm>
            <a:off x="6407055" y="198"/>
            <a:ext cx="2991117" cy="5567050"/>
          </a:xfrm>
          <a:custGeom>
            <a:avLst/>
            <a:gdLst>
              <a:gd name="T0" fmla="*/ 0 w 1340"/>
              <a:gd name="T1" fmla="*/ 0 h 2494"/>
              <a:gd name="T2" fmla="*/ 1340 w 1340"/>
              <a:gd name="T3" fmla="*/ 0 h 2494"/>
              <a:gd name="T4" fmla="*/ 1340 w 1340"/>
              <a:gd name="T5" fmla="*/ 2050 h 2494"/>
              <a:gd name="T6" fmla="*/ 0 w 1340"/>
              <a:gd name="T7" fmla="*/ 2494 h 2494"/>
              <a:gd name="T8" fmla="*/ 0 w 1340"/>
              <a:gd name="T9" fmla="*/ 0 h 2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0" h="2494">
                <a:moveTo>
                  <a:pt x="0" y="0"/>
                </a:moveTo>
                <a:lnTo>
                  <a:pt x="1340" y="0"/>
                </a:lnTo>
                <a:lnTo>
                  <a:pt x="1340" y="2050"/>
                </a:lnTo>
                <a:lnTo>
                  <a:pt x="0" y="24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5" name="Freeform 9"/>
          <p:cNvSpPr/>
          <p:nvPr/>
        </p:nvSpPr>
        <p:spPr bwMode="auto">
          <a:xfrm>
            <a:off x="9456209" y="198"/>
            <a:ext cx="2988886" cy="4555873"/>
          </a:xfrm>
          <a:custGeom>
            <a:avLst/>
            <a:gdLst>
              <a:gd name="T0" fmla="*/ 0 w 1339"/>
              <a:gd name="T1" fmla="*/ 0 h 2041"/>
              <a:gd name="T2" fmla="*/ 1339 w 1339"/>
              <a:gd name="T3" fmla="*/ 0 h 2041"/>
              <a:gd name="T4" fmla="*/ 1339 w 1339"/>
              <a:gd name="T5" fmla="*/ 1599 h 2041"/>
              <a:gd name="T6" fmla="*/ 0 w 1339"/>
              <a:gd name="T7" fmla="*/ 2041 h 2041"/>
              <a:gd name="T8" fmla="*/ 0 w 1339"/>
              <a:gd name="T9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9" h="2041">
                <a:moveTo>
                  <a:pt x="0" y="0"/>
                </a:moveTo>
                <a:lnTo>
                  <a:pt x="1339" y="0"/>
                </a:lnTo>
                <a:lnTo>
                  <a:pt x="1339" y="1599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TextBox 152"/>
          <p:cNvSpPr txBox="1"/>
          <p:nvPr/>
        </p:nvSpPr>
        <p:spPr>
          <a:xfrm>
            <a:off x="310980" y="5231221"/>
            <a:ext cx="3769239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53"/>
          <p:cNvSpPr txBox="1"/>
          <p:nvPr/>
        </p:nvSpPr>
        <p:spPr>
          <a:xfrm>
            <a:off x="310980" y="6036204"/>
            <a:ext cx="6038040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80" y="4107963"/>
            <a:ext cx="1254277" cy="1296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45705" y="3414978"/>
            <a:ext cx="2542050" cy="2462836"/>
            <a:chOff x="4542691" y="2778125"/>
            <a:chExt cx="3201868" cy="3102093"/>
          </a:xfrm>
          <a:solidFill>
            <a:schemeClr val="accent4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4542691" y="3966354"/>
              <a:ext cx="3201868" cy="1913864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4542691" y="2778125"/>
              <a:ext cx="3201868" cy="237872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4662" y="3002825"/>
            <a:ext cx="2084134" cy="2019190"/>
            <a:chOff x="4797623" y="2354982"/>
            <a:chExt cx="2625095" cy="2543293"/>
          </a:xfrm>
          <a:solidFill>
            <a:schemeClr val="accent3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4797623" y="3329167"/>
              <a:ext cx="2625095" cy="1569108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797623" y="2354982"/>
              <a:ext cx="2625095" cy="195023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6193" y="2614687"/>
            <a:ext cx="1761075" cy="1706197"/>
            <a:chOff x="5001079" y="1906972"/>
            <a:chExt cx="2218182" cy="2149060"/>
          </a:xfrm>
          <a:solidFill>
            <a:schemeClr val="accent2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5001079" y="2730150"/>
              <a:ext cx="2218182" cy="1325882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01079" y="1906972"/>
              <a:ext cx="2218182" cy="16479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89099" y="2254271"/>
            <a:ext cx="1455262" cy="1409914"/>
            <a:chOff x="5200934" y="1585382"/>
            <a:chExt cx="1832992" cy="1775873"/>
          </a:xfrm>
          <a:solidFill>
            <a:schemeClr val="accent1"/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5200934" y="2265614"/>
              <a:ext cx="1832992" cy="1095641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5200934" y="1585382"/>
              <a:ext cx="1832992" cy="13617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4529500" y="2779102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29500" y="4069464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7"/>
          <p:cNvSpPr txBox="1"/>
          <p:nvPr/>
        </p:nvSpPr>
        <p:spPr>
          <a:xfrm>
            <a:off x="2093818" y="22920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301729" y="2646552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11"/>
          <p:cNvSpPr>
            <a:spLocks noChangeAspect="1"/>
          </p:cNvSpPr>
          <p:nvPr/>
        </p:nvSpPr>
        <p:spPr>
          <a:xfrm>
            <a:off x="3564824" y="242505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3637145" y="252131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9339733" y="2864944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9339733" y="3219451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23"/>
          <p:cNvSpPr>
            <a:spLocks noChangeAspect="1"/>
          </p:cNvSpPr>
          <p:nvPr/>
        </p:nvSpPr>
        <p:spPr>
          <a:xfrm>
            <a:off x="8438401" y="294756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510722" y="304383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2093818" y="3574534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1301729" y="3929041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7"/>
          <p:cNvSpPr>
            <a:spLocks noChangeAspect="1"/>
          </p:cNvSpPr>
          <p:nvPr/>
        </p:nvSpPr>
        <p:spPr>
          <a:xfrm>
            <a:off x="3564824" y="3707539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637145" y="3803808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9334249" y="4068020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9334249" y="4422527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3" name="Rounded Rectangle 16"/>
          <p:cNvSpPr>
            <a:spLocks noChangeAspect="1"/>
          </p:cNvSpPr>
          <p:nvPr/>
        </p:nvSpPr>
        <p:spPr>
          <a:xfrm>
            <a:off x="8438401" y="420102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510722" y="429729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45" name="Straight Connector 26"/>
          <p:cNvCxnSpPr/>
          <p:nvPr/>
        </p:nvCxnSpPr>
        <p:spPr>
          <a:xfrm>
            <a:off x="7461386" y="3258073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7"/>
          <p:cNvCxnSpPr/>
          <p:nvPr/>
        </p:nvCxnSpPr>
        <p:spPr>
          <a:xfrm>
            <a:off x="7461386" y="4548435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-10715"/>
            <a:ext cx="6429022" cy="72433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52"/>
          <p:cNvSpPr txBox="1"/>
          <p:nvPr/>
        </p:nvSpPr>
        <p:spPr>
          <a:xfrm>
            <a:off x="9831602" y="4183363"/>
            <a:ext cx="192364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7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修改图片方法</a:t>
            </a:r>
            <a:endParaRPr lang="id-ID" sz="197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6" y="17792"/>
            <a:ext cx="3541183" cy="35411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39429" y="2887276"/>
            <a:ext cx="2119440" cy="111458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03866" y="2887276"/>
            <a:ext cx="2119440" cy="111458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646" y="2555667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830" y="2296137"/>
            <a:ext cx="1189329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7204" y="233248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989" y="3963093"/>
            <a:ext cx="1433059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445" y="3703562"/>
            <a:ext cx="1189330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820" y="373991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435" y="5402506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892" y="5142974"/>
            <a:ext cx="1190107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267" y="5179324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180" y="5459209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247" y="5198953"/>
            <a:ext cx="1230045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621" y="5236028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498" y="4012527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6565" y="3752270"/>
            <a:ext cx="1230044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675" y="378934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541" y="2561483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523" y="2301953"/>
            <a:ext cx="1236126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09983" y="233830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" y="4588390"/>
            <a:ext cx="12858044" cy="2025135"/>
          </a:xfrm>
          <a:prstGeom prst="rect">
            <a:avLst/>
          </a:prstGeom>
          <a:solidFill>
            <a:srgbClr val="E5A03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52"/>
          <p:cNvSpPr txBox="1"/>
          <p:nvPr/>
        </p:nvSpPr>
        <p:spPr>
          <a:xfrm>
            <a:off x="6429376" y="4700531"/>
            <a:ext cx="3807254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53"/>
          <p:cNvSpPr txBox="1"/>
          <p:nvPr/>
        </p:nvSpPr>
        <p:spPr>
          <a:xfrm>
            <a:off x="6429376" y="5505514"/>
            <a:ext cx="5265351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6468" y="133093"/>
            <a:ext cx="4132943" cy="1296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8998" y="2887276"/>
            <a:ext cx="4131275" cy="3402227"/>
          </a:xfrm>
          <a:prstGeom prst="rect">
            <a:avLst/>
          </a:prstGeom>
          <a:solidFill>
            <a:srgbClr val="E5A03B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52"/>
          <p:cNvSpPr txBox="1"/>
          <p:nvPr/>
        </p:nvSpPr>
        <p:spPr>
          <a:xfrm>
            <a:off x="1083019" y="3584310"/>
            <a:ext cx="3634926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53"/>
          <p:cNvSpPr txBox="1"/>
          <p:nvPr/>
        </p:nvSpPr>
        <p:spPr>
          <a:xfrm>
            <a:off x="1083019" y="4242076"/>
            <a:ext cx="3483232" cy="121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10224" y="-2102826"/>
            <a:ext cx="11438302" cy="11438302"/>
            <a:chOff x="5274" y="1265"/>
            <a:chExt cx="8609" cy="8609"/>
          </a:xfrm>
        </p:grpSpPr>
        <p:sp>
          <p:nvSpPr>
            <p:cNvPr id="11" name="椭圆 10"/>
            <p:cNvSpPr/>
            <p:nvPr/>
          </p:nvSpPr>
          <p:spPr>
            <a:xfrm>
              <a:off x="5274" y="1265"/>
              <a:ext cx="8609" cy="8609"/>
            </a:xfrm>
            <a:prstGeom prst="ellipse">
              <a:avLst/>
            </a:prstGeom>
            <a:solidFill>
              <a:schemeClr val="tx1">
                <a:alpha val="69804"/>
              </a:schemeClr>
            </a:solidFill>
            <a:ln w="12700">
              <a:solidFill>
                <a:srgbClr val="419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80" y="1489"/>
              <a:ext cx="8210" cy="8210"/>
            </a:xfrm>
            <a:prstGeom prst="ellipse">
              <a:avLst/>
            </a:prstGeom>
            <a:noFill/>
            <a:ln w="9525">
              <a:solidFill>
                <a:srgbClr val="A67346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178896" y="2336762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4" name="MH_Entry_2"/>
          <p:cNvSpPr/>
          <p:nvPr>
            <p:custDataLst>
              <p:tags r:id="rId2"/>
            </p:custDataLst>
          </p:nvPr>
        </p:nvSpPr>
        <p:spPr>
          <a:xfrm flipH="1">
            <a:off x="2716784" y="3228656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1390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5" name="MH_Entry_3"/>
          <p:cNvSpPr/>
          <p:nvPr>
            <p:custDataLst>
              <p:tags r:id="rId3"/>
            </p:custDataLst>
          </p:nvPr>
        </p:nvSpPr>
        <p:spPr>
          <a:xfrm>
            <a:off x="6178896" y="4120550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6" name="MH_Entry_4"/>
          <p:cNvSpPr/>
          <p:nvPr>
            <p:custDataLst>
              <p:tags r:id="rId4"/>
            </p:custDataLst>
          </p:nvPr>
        </p:nvSpPr>
        <p:spPr>
          <a:xfrm flipH="1">
            <a:off x="2716784" y="5012444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1390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7" name="MH_Number_1"/>
          <p:cNvSpPr txBox="1"/>
          <p:nvPr>
            <p:custDataLst>
              <p:tags r:id="rId5"/>
            </p:custDataLst>
          </p:nvPr>
        </p:nvSpPr>
        <p:spPr>
          <a:xfrm>
            <a:off x="6165440" y="2353986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2"/>
          <p:cNvSpPr txBox="1"/>
          <p:nvPr>
            <p:custDataLst>
              <p:tags r:id="rId6"/>
            </p:custDataLst>
          </p:nvPr>
        </p:nvSpPr>
        <p:spPr>
          <a:xfrm>
            <a:off x="6165440" y="3246709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/>
          <p:nvPr>
            <p:custDataLst>
              <p:tags r:id="rId7"/>
            </p:custDataLst>
          </p:nvPr>
        </p:nvSpPr>
        <p:spPr>
          <a:xfrm>
            <a:off x="6165440" y="4139432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 txBox="1"/>
          <p:nvPr>
            <p:custDataLst>
              <p:tags r:id="rId8"/>
            </p:custDataLst>
          </p:nvPr>
        </p:nvSpPr>
        <p:spPr>
          <a:xfrm>
            <a:off x="6165440" y="5032155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Others_1"/>
          <p:cNvSpPr/>
          <p:nvPr>
            <p:custDataLst>
              <p:tags r:id="rId9"/>
            </p:custDataLst>
          </p:nvPr>
        </p:nvSpPr>
        <p:spPr>
          <a:xfrm>
            <a:off x="129746" y="395366"/>
            <a:ext cx="611278" cy="1157052"/>
          </a:xfrm>
          <a:custGeom>
            <a:avLst/>
            <a:gdLst>
              <a:gd name="connsiteX0" fmla="*/ 1 w 776515"/>
              <a:gd name="connsiteY0" fmla="*/ 0 h 1553028"/>
              <a:gd name="connsiteX1" fmla="*/ 776515 w 776515"/>
              <a:gd name="connsiteY1" fmla="*/ 776514 h 1553028"/>
              <a:gd name="connsiteX2" fmla="*/ 1 w 776515"/>
              <a:gd name="connsiteY2" fmla="*/ 1553028 h 1553028"/>
              <a:gd name="connsiteX3" fmla="*/ 0 w 776515"/>
              <a:gd name="connsiteY3" fmla="*/ 1553028 h 1553028"/>
              <a:gd name="connsiteX4" fmla="*/ 0 w 776515"/>
              <a:gd name="connsiteY4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515" h="1553028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s_2"/>
          <p:cNvSpPr txBox="1"/>
          <p:nvPr>
            <p:custDataLst>
              <p:tags r:id="rId10"/>
            </p:custDataLst>
          </p:nvPr>
        </p:nvSpPr>
        <p:spPr>
          <a:xfrm>
            <a:off x="1793266" y="395367"/>
            <a:ext cx="1847036" cy="115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506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06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845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s_3"/>
          <p:cNvSpPr/>
          <p:nvPr>
            <p:custDataLst>
              <p:tags r:id="rId11"/>
            </p:custDataLst>
          </p:nvPr>
        </p:nvSpPr>
        <p:spPr>
          <a:xfrm>
            <a:off x="352" y="395366"/>
            <a:ext cx="90071" cy="1157052"/>
          </a:xfrm>
          <a:custGeom>
            <a:avLst/>
            <a:gdLst>
              <a:gd name="connsiteX0" fmla="*/ 0 w 63524"/>
              <a:gd name="connsiteY0" fmla="*/ 0 h 816033"/>
              <a:gd name="connsiteX1" fmla="*/ 1 w 63524"/>
              <a:gd name="connsiteY1" fmla="*/ 0 h 816033"/>
              <a:gd name="connsiteX2" fmla="*/ 63524 w 63524"/>
              <a:gd name="connsiteY2" fmla="*/ 6061 h 816033"/>
              <a:gd name="connsiteX3" fmla="*/ 63524 w 63524"/>
              <a:gd name="connsiteY3" fmla="*/ 809972 h 816033"/>
              <a:gd name="connsiteX4" fmla="*/ 1 w 63524"/>
              <a:gd name="connsiteY4" fmla="*/ 816033 h 816033"/>
              <a:gd name="connsiteX5" fmla="*/ 0 w 63524"/>
              <a:gd name="connsiteY5" fmla="*/ 816033 h 8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4" h="816033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1570" y="0"/>
            <a:ext cx="2673178" cy="7232650"/>
          </a:xfrm>
          <a:prstGeom prst="rect">
            <a:avLst/>
          </a:prstGeom>
          <a:solidFill>
            <a:srgbClr val="E5A03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52"/>
          <p:cNvSpPr txBox="1"/>
          <p:nvPr/>
        </p:nvSpPr>
        <p:spPr>
          <a:xfrm>
            <a:off x="630363" y="2320239"/>
            <a:ext cx="2673178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53"/>
          <p:cNvSpPr txBox="1"/>
          <p:nvPr/>
        </p:nvSpPr>
        <p:spPr>
          <a:xfrm>
            <a:off x="630363" y="3800370"/>
            <a:ext cx="2558797" cy="177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86" y="5722466"/>
            <a:ext cx="3506742" cy="129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9504" y="-5534"/>
            <a:ext cx="12867900" cy="72381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solidFill>
              <a:srgbClr val="E1E8E8"/>
            </a:solidFill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Freeform 7"/>
          <p:cNvSpPr/>
          <p:nvPr/>
        </p:nvSpPr>
        <p:spPr bwMode="auto">
          <a:xfrm>
            <a:off x="353" y="0"/>
            <a:ext cx="12858044" cy="7232650"/>
          </a:xfrm>
          <a:custGeom>
            <a:avLst/>
            <a:gdLst>
              <a:gd name="T0" fmla="*/ 0 w 5734"/>
              <a:gd name="T1" fmla="*/ 0 h 3224"/>
              <a:gd name="T2" fmla="*/ 1958 w 5734"/>
              <a:gd name="T3" fmla="*/ 0 h 3224"/>
              <a:gd name="T4" fmla="*/ 5734 w 5734"/>
              <a:gd name="T5" fmla="*/ 3224 h 3224"/>
              <a:gd name="T6" fmla="*/ 1182 w 5734"/>
              <a:gd name="T7" fmla="*/ 3224 h 3224"/>
              <a:gd name="T8" fmla="*/ 0 w 5734"/>
              <a:gd name="T9" fmla="*/ 2214 h 3224"/>
              <a:gd name="T10" fmla="*/ 0 w 5734"/>
              <a:gd name="T1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4" h="3224">
                <a:moveTo>
                  <a:pt x="0" y="0"/>
                </a:moveTo>
                <a:lnTo>
                  <a:pt x="1958" y="0"/>
                </a:lnTo>
                <a:lnTo>
                  <a:pt x="5734" y="3224"/>
                </a:lnTo>
                <a:lnTo>
                  <a:pt x="1182" y="3224"/>
                </a:lnTo>
                <a:lnTo>
                  <a:pt x="0" y="2214"/>
                </a:lnTo>
                <a:lnTo>
                  <a:pt x="0" y="0"/>
                </a:lnTo>
                <a:close/>
              </a:path>
            </a:pathLst>
          </a:custGeom>
          <a:solidFill>
            <a:srgbClr val="E5A03B">
              <a:alpha val="6000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7527" y="376110"/>
            <a:ext cx="3911429" cy="1489467"/>
          </a:xfrm>
          <a:prstGeom prst="rect">
            <a:avLst/>
          </a:prstGeom>
        </p:spPr>
      </p:pic>
      <p:sp>
        <p:nvSpPr>
          <p:cNvPr id="5" name="TextBox 152"/>
          <p:cNvSpPr txBox="1"/>
          <p:nvPr/>
        </p:nvSpPr>
        <p:spPr>
          <a:xfrm>
            <a:off x="1245029" y="2376835"/>
            <a:ext cx="3634926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53"/>
          <p:cNvSpPr txBox="1"/>
          <p:nvPr/>
        </p:nvSpPr>
        <p:spPr>
          <a:xfrm>
            <a:off x="1245030" y="3034601"/>
            <a:ext cx="3483232" cy="2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352" y="-1"/>
            <a:ext cx="12858044" cy="7232650"/>
          </a:xfrm>
          <a:custGeom>
            <a:avLst/>
            <a:gdLst>
              <a:gd name="connsiteX0" fmla="*/ 6153941 w 9144000"/>
              <a:gd name="connsiteY0" fmla="*/ 1758107 h 5143500"/>
              <a:gd name="connsiteX1" fmla="*/ 9140811 w 9144000"/>
              <a:gd name="connsiteY1" fmla="*/ 5143500 h 5143500"/>
              <a:gd name="connsiteX2" fmla="*/ 70167 w 9144000"/>
              <a:gd name="connsiteY2" fmla="*/ 5143500 h 5143500"/>
              <a:gd name="connsiteX3" fmla="*/ 9144000 w 9144000"/>
              <a:gd name="connsiteY3" fmla="*/ 74983 h 5143500"/>
              <a:gd name="connsiteX4" fmla="*/ 9144000 w 9144000"/>
              <a:gd name="connsiteY4" fmla="*/ 5012680 h 5143500"/>
              <a:gd name="connsiteX5" fmla="*/ 6235270 w 9144000"/>
              <a:gd name="connsiteY5" fmla="*/ 1711842 h 5143500"/>
              <a:gd name="connsiteX6" fmla="*/ 0 w 9144000"/>
              <a:gd name="connsiteY6" fmla="*/ 0 h 5143500"/>
              <a:gd name="connsiteX7" fmla="*/ 4602300 w 9144000"/>
              <a:gd name="connsiteY7" fmla="*/ 0 h 5143500"/>
              <a:gd name="connsiteX8" fmla="*/ 4629410 w 9144000"/>
              <a:gd name="connsiteY8" fmla="*/ 27122 h 5143500"/>
              <a:gd name="connsiteX9" fmla="*/ 6093343 w 9144000"/>
              <a:gd name="connsiteY9" fmla="*/ 1689506 h 5143500"/>
              <a:gd name="connsiteX10" fmla="*/ 0 w 9144000"/>
              <a:gd name="connsiteY10" fmla="*/ 5079685 h 5143500"/>
              <a:gd name="connsiteX11" fmla="*/ 4725092 w 9144000"/>
              <a:gd name="connsiteY11" fmla="*/ 0 h 5143500"/>
              <a:gd name="connsiteX12" fmla="*/ 9096161 w 9144000"/>
              <a:gd name="connsiteY12" fmla="*/ 0 h 5143500"/>
              <a:gd name="connsiteX13" fmla="*/ 6173079 w 9144000"/>
              <a:gd name="connsiteY13" fmla="*/ 164483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5143500">
                <a:moveTo>
                  <a:pt x="6153941" y="1758107"/>
                </a:moveTo>
                <a:lnTo>
                  <a:pt x="9140811" y="5143500"/>
                </a:lnTo>
                <a:lnTo>
                  <a:pt x="70167" y="5143500"/>
                </a:lnTo>
                <a:close/>
                <a:moveTo>
                  <a:pt x="9144000" y="74983"/>
                </a:moveTo>
                <a:lnTo>
                  <a:pt x="9144000" y="5012680"/>
                </a:lnTo>
                <a:lnTo>
                  <a:pt x="6235270" y="1711842"/>
                </a:lnTo>
                <a:close/>
                <a:moveTo>
                  <a:pt x="0" y="0"/>
                </a:moveTo>
                <a:lnTo>
                  <a:pt x="4602300" y="0"/>
                </a:lnTo>
                <a:lnTo>
                  <a:pt x="4629410" y="27122"/>
                </a:lnTo>
                <a:lnTo>
                  <a:pt x="6093343" y="1689506"/>
                </a:lnTo>
                <a:lnTo>
                  <a:pt x="0" y="5079685"/>
                </a:lnTo>
                <a:close/>
                <a:moveTo>
                  <a:pt x="4725092" y="0"/>
                </a:moveTo>
                <a:lnTo>
                  <a:pt x="9096161" y="0"/>
                </a:lnTo>
                <a:lnTo>
                  <a:pt x="6173079" y="16448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9" y="-48861"/>
            <a:ext cx="2223983" cy="2887276"/>
          </a:xfrm>
          <a:prstGeom prst="rect">
            <a:avLst/>
          </a:prstGeom>
        </p:spPr>
      </p:pic>
      <p:sp>
        <p:nvSpPr>
          <p:cNvPr id="6" name="TextBox 152"/>
          <p:cNvSpPr txBox="1"/>
          <p:nvPr/>
        </p:nvSpPr>
        <p:spPr>
          <a:xfrm>
            <a:off x="2855423" y="5479450"/>
            <a:ext cx="3127447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sz="281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7" name="TextBox 153"/>
          <p:cNvSpPr txBox="1"/>
          <p:nvPr/>
        </p:nvSpPr>
        <p:spPr>
          <a:xfrm>
            <a:off x="2855424" y="6058445"/>
            <a:ext cx="3507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5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5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23"/>
          <p:cNvSpPr txBox="1"/>
          <p:nvPr>
            <p:custDataLst>
              <p:tags r:id="rId2"/>
            </p:custDataLst>
          </p:nvPr>
        </p:nvSpPr>
        <p:spPr>
          <a:xfrm>
            <a:off x="668735" y="663997"/>
            <a:ext cx="5264266" cy="151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40" dirty="0">
                <a:solidFill>
                  <a:schemeClr val="accent2"/>
                </a:solidFill>
                <a:latin typeface="+mj-lt"/>
                <a:ea typeface="+mj-ea"/>
                <a:cs typeface="Lato Black" panose="020F0502020204030203" pitchFamily="34" charset="0"/>
              </a:rPr>
              <a:t>202X</a:t>
            </a:r>
          </a:p>
          <a:p>
            <a:r>
              <a:rPr lang="zh-CN" altLang="en-US" sz="4640" dirty="0">
                <a:solidFill>
                  <a:schemeClr val="accent2"/>
                </a:solidFill>
                <a:latin typeface="+mj-lt"/>
                <a:ea typeface="+mj-ea"/>
              </a:rPr>
              <a:t>感谢聆听 批评指导</a:t>
            </a:r>
            <a:endParaRPr lang="en-US" altLang="zh-CN" sz="5400" dirty="0">
              <a:solidFill>
                <a:schemeClr val="accent2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cxnSp>
        <p:nvCxnSpPr>
          <p:cNvPr id="51" name="PA_直接连接符 27"/>
          <p:cNvCxnSpPr/>
          <p:nvPr>
            <p:custDataLst>
              <p:tags r:id="rId3"/>
            </p:custDataLst>
          </p:nvPr>
        </p:nvCxnSpPr>
        <p:spPr>
          <a:xfrm>
            <a:off x="795021" y="3166821"/>
            <a:ext cx="14369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90167E-7 L -0.02469 7.9016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994277" y="1481625"/>
            <a:ext cx="5750762" cy="4798996"/>
            <a:chOff x="5683440" y="1404876"/>
            <a:chExt cx="5452874" cy="455040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83440" y="1404878"/>
              <a:ext cx="5452874" cy="455040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254000" sx="101000" sy="101000" algn="ctr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38" name="矩形 37"/>
            <p:cNvSpPr/>
            <p:nvPr/>
          </p:nvSpPr>
          <p:spPr>
            <a:xfrm>
              <a:off x="5683440" y="1404876"/>
              <a:ext cx="5452874" cy="455040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7612617" y="228951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</a:t>
            </a:r>
            <a:endParaRPr lang="zh-CN" alt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12617" y="2791507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</a:t>
            </a:r>
            <a:endParaRPr lang="zh-CN" alt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36441" y="1272319"/>
            <a:ext cx="3289370" cy="4716084"/>
            <a:chOff x="1077239" y="1206413"/>
            <a:chExt cx="3118981" cy="4471792"/>
          </a:xfrm>
        </p:grpSpPr>
        <p:sp>
          <p:nvSpPr>
            <p:cNvPr id="7" name="矩形 6"/>
            <p:cNvSpPr/>
            <p:nvPr/>
          </p:nvSpPr>
          <p:spPr>
            <a:xfrm>
              <a:off x="1077239" y="1206413"/>
              <a:ext cx="3118981" cy="447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04795" y="1348113"/>
              <a:ext cx="1245157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1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BEFORE</a:t>
              </a:r>
              <a:endParaRPr lang="zh-CN" altLang="en-US" sz="211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47090" y="2088326"/>
              <a:ext cx="1379279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awareness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69003" y="3367740"/>
              <a:ext cx="935449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坚强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strong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57788" y="4647153"/>
              <a:ext cx="957884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忠实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loyalty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822538" y="2948610"/>
              <a:ext cx="1628382" cy="205177"/>
              <a:chOff x="175365" y="1508654"/>
              <a:chExt cx="1628382" cy="205177"/>
            </a:xfrm>
          </p:grpSpPr>
          <p:sp>
            <p:nvSpPr>
              <p:cNvPr id="29" name="等腰三角形 28"/>
              <p:cNvSpPr/>
              <p:nvPr/>
            </p:nvSpPr>
            <p:spPr>
              <a:xfrm rot="10800000">
                <a:off x="826718" y="1508654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75365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240077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1822538" y="4228024"/>
              <a:ext cx="1628382" cy="205177"/>
              <a:chOff x="175365" y="1508654"/>
              <a:chExt cx="1628382" cy="205177"/>
            </a:xfrm>
          </p:grpSpPr>
          <p:sp>
            <p:nvSpPr>
              <p:cNvPr id="33" name="等腰三角形 32"/>
              <p:cNvSpPr/>
              <p:nvPr/>
            </p:nvSpPr>
            <p:spPr>
              <a:xfrm rot="10800000">
                <a:off x="826718" y="1508654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5365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240077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3480883" y="734824"/>
            <a:ext cx="4039153" cy="5791075"/>
            <a:chOff x="3300239" y="696760"/>
            <a:chExt cx="3829926" cy="5491098"/>
          </a:xfrm>
        </p:grpSpPr>
        <p:sp>
          <p:nvSpPr>
            <p:cNvPr id="8" name="矩形 7"/>
            <p:cNvSpPr/>
            <p:nvPr/>
          </p:nvSpPr>
          <p:spPr>
            <a:xfrm>
              <a:off x="3300239" y="696760"/>
              <a:ext cx="3829926" cy="5491098"/>
            </a:xfrm>
            <a:prstGeom prst="rect">
              <a:avLst/>
            </a:prstGeom>
            <a:solidFill>
              <a:schemeClr val="accent3">
                <a:alpha val="94902"/>
              </a:scheme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05234" y="886448"/>
              <a:ext cx="2619939" cy="51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55" b="1" spc="316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DIRECTORY</a:t>
              </a:r>
              <a:endParaRPr lang="zh-CN" altLang="en-US" sz="2955" b="1" spc="31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06234" y="1609048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06235" y="2686255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06234" y="3763463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401011" y="2406614"/>
              <a:ext cx="1628382" cy="205177"/>
              <a:chOff x="175365" y="1007021"/>
              <a:chExt cx="1628382" cy="205177"/>
            </a:xfrm>
          </p:grpSpPr>
          <p:sp>
            <p:nvSpPr>
              <p:cNvPr id="18" name="等腰三角形 17"/>
              <p:cNvSpPr/>
              <p:nvPr/>
            </p:nvSpPr>
            <p:spPr>
              <a:xfrm rot="10800000">
                <a:off x="826718" y="1007021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75365" y="1109612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240077" y="1109611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4364885" y="3490622"/>
              <a:ext cx="1664508" cy="1337137"/>
              <a:chOff x="139239" y="548746"/>
              <a:chExt cx="1664508" cy="1337137"/>
            </a:xfrm>
          </p:grpSpPr>
          <p:sp>
            <p:nvSpPr>
              <p:cNvPr id="22" name="等腰三角形 21"/>
              <p:cNvSpPr/>
              <p:nvPr/>
            </p:nvSpPr>
            <p:spPr>
              <a:xfrm rot="10800000">
                <a:off x="826718" y="548746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75365" y="651335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240077" y="651335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等腰三角形 40"/>
              <p:cNvSpPr/>
              <p:nvPr/>
            </p:nvSpPr>
            <p:spPr>
              <a:xfrm rot="10800000">
                <a:off x="790591" y="1680706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39239" y="1783296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203950" y="1783296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4106234" y="4931551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73505" y="295104"/>
            <a:ext cx="4050270" cy="364524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62495" y="295104"/>
            <a:ext cx="4050270" cy="364524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62495" y="4088228"/>
            <a:ext cx="4050270" cy="28493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2"/>
          <p:cNvSpPr txBox="1"/>
          <p:nvPr/>
        </p:nvSpPr>
        <p:spPr>
          <a:xfrm>
            <a:off x="1929911" y="3292303"/>
            <a:ext cx="1759969" cy="3645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9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DELICIOUS FOOD ON THE TABLE</a:t>
            </a:r>
            <a:endParaRPr lang="id-ID" sz="39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52"/>
          <p:cNvSpPr txBox="1"/>
          <p:nvPr/>
        </p:nvSpPr>
        <p:spPr>
          <a:xfrm>
            <a:off x="3398765" y="2644471"/>
            <a:ext cx="972317" cy="963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9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food</a:t>
            </a:r>
            <a:endParaRPr lang="id-ID" sz="39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8392" y="4472019"/>
            <a:ext cx="4239830" cy="1377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7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457115"/>
            <a:ext cx="5670378" cy="6318421"/>
          </a:xfrm>
          <a:prstGeom prst="rect">
            <a:avLst/>
          </a:prstGeom>
          <a:solidFill>
            <a:srgbClr val="E5A0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7991" y="3616326"/>
            <a:ext cx="5184346" cy="2997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52"/>
          <p:cNvSpPr txBox="1"/>
          <p:nvPr/>
        </p:nvSpPr>
        <p:spPr>
          <a:xfrm>
            <a:off x="596985" y="878165"/>
            <a:ext cx="3807254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53"/>
          <p:cNvSpPr txBox="1"/>
          <p:nvPr/>
        </p:nvSpPr>
        <p:spPr>
          <a:xfrm>
            <a:off x="596986" y="1509213"/>
            <a:ext cx="5265351" cy="177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id-ID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/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/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/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2088696-6A77-46EF-B2F5-0F109FBF4E6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2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6521"/>
      </a:accent1>
      <a:accent2>
        <a:srgbClr val="FA6521"/>
      </a:accent2>
      <a:accent3>
        <a:srgbClr val="FA6521"/>
      </a:accent3>
      <a:accent4>
        <a:srgbClr val="FA6521"/>
      </a:accent4>
      <a:accent5>
        <a:srgbClr val="FA6521"/>
      </a:accent5>
      <a:accent6>
        <a:srgbClr val="FA6521"/>
      </a:accent6>
      <a:hlink>
        <a:srgbClr val="FA6521"/>
      </a:hlink>
      <a:folHlink>
        <a:srgbClr val="FA652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自定义</PresentationFormat>
  <Paragraphs>216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方正粗谭黑简体</vt:lpstr>
      <vt:lpstr>华文细黑</vt:lpstr>
      <vt:lpstr>微软雅黑</vt:lpstr>
      <vt:lpstr>幼圆</vt:lpstr>
      <vt:lpstr>Agency FB</vt:lpstr>
      <vt:lpstr>Arial</vt:lpstr>
      <vt:lpstr>Calibri</vt:lpstr>
      <vt:lpstr>Franklin Gothic Book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2021-02-13T15:17:29Z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