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4.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5.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6.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7.xml" ContentType="application/vnd.openxmlformats-officedocument.presentationml.notesSlide+xml"/>
  <Override PartName="/ppt/tags/tag44.xml" ContentType="application/vnd.openxmlformats-officedocument.presentationml.tags+xml"/>
  <Override PartName="/ppt/notesSlides/notesSlide8.xml" ContentType="application/vnd.openxmlformats-officedocument.presentationml.notesSlide+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notesSlides/notesSlide10.xml" ContentType="application/vnd.openxmlformats-officedocument.presentationml.notesSlide+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2.xml" ContentType="application/vnd.openxmlformats-officedocument.presentationml.notesSlide+xml"/>
  <Override PartName="/ppt/tags/tag54.xml" ContentType="application/vnd.openxmlformats-officedocument.presentationml.tags+xml"/>
  <Override PartName="/ppt/notesSlides/notesSlide1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notesSlides/notesSlide14.xml" ContentType="application/vnd.openxmlformats-officedocument.presentationml.notesSlide+xml"/>
  <Override PartName="/ppt/tags/tag61.xml" ContentType="application/vnd.openxmlformats-officedocument.presentationml.tags+xml"/>
  <Override PartName="/ppt/notesSlides/notesSlide15.xml" ContentType="application/vnd.openxmlformats-officedocument.presentationml.notesSlide+xml"/>
  <Override PartName="/ppt/tags/tag62.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68" r:id="rId3"/>
    <p:sldId id="272" r:id="rId4"/>
    <p:sldId id="276" r:id="rId5"/>
    <p:sldId id="277" r:id="rId6"/>
    <p:sldId id="273" r:id="rId7"/>
    <p:sldId id="278" r:id="rId8"/>
    <p:sldId id="280" r:id="rId9"/>
    <p:sldId id="279" r:id="rId10"/>
    <p:sldId id="281" r:id="rId11"/>
    <p:sldId id="282" r:id="rId12"/>
    <p:sldId id="274" r:id="rId13"/>
    <p:sldId id="283" r:id="rId14"/>
    <p:sldId id="275" r:id="rId15"/>
    <p:sldId id="284" r:id="rId16"/>
    <p:sldId id="285" r:id="rId17"/>
  </p:sldIdLst>
  <p:sldSz cx="9144000" cy="5143500" type="screen16x9"/>
  <p:notesSz cx="6858000" cy="91440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74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FE982C-78DA-40D4-9A3D-C1DFA7400F4B}"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227AD0-FFAE-4D9E-9F97-62A29F86502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16</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26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a:spcBef>
                <a:spcPct val="0"/>
              </a:spcBef>
            </a:pPr>
            <a:r>
              <a:rPr lang="zh-CN" altLang="en-US"/>
              <a:t>模板来自于 </a:t>
            </a:r>
            <a:r>
              <a:rPr lang="en-US" altLang="zh-CN"/>
              <a:t>http://meihua.docer.com/</a:t>
            </a:r>
            <a:endParaRPr lang="zh-CN" altLang="en-US"/>
          </a:p>
        </p:txBody>
      </p:sp>
      <p:sp>
        <p:nvSpPr>
          <p:cNvPr id="1126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Calibri" panose="020F0502020204030204" pitchFamily="34" charset="0"/>
                <a:ea typeface="幼圆" panose="02010509060101010101" pitchFamily="49" charset="-122"/>
              </a:defRPr>
            </a:lvl1pPr>
            <a:lvl2pPr marL="742950" indent="-285750">
              <a:defRPr>
                <a:solidFill>
                  <a:schemeClr val="tx1"/>
                </a:solidFill>
                <a:latin typeface="Calibri" panose="020F0502020204030204" pitchFamily="34" charset="0"/>
                <a:ea typeface="幼圆" panose="02010509060101010101" pitchFamily="49" charset="-122"/>
              </a:defRPr>
            </a:lvl2pPr>
            <a:lvl3pPr marL="1143000" indent="-228600">
              <a:defRPr>
                <a:solidFill>
                  <a:schemeClr val="tx1"/>
                </a:solidFill>
                <a:latin typeface="Calibri" panose="020F0502020204030204" pitchFamily="34" charset="0"/>
                <a:ea typeface="幼圆" panose="02010509060101010101" pitchFamily="49" charset="-122"/>
              </a:defRPr>
            </a:lvl3pPr>
            <a:lvl4pPr marL="1600200" indent="-228600">
              <a:defRPr>
                <a:solidFill>
                  <a:schemeClr val="tx1"/>
                </a:solidFill>
                <a:latin typeface="Calibri" panose="020F0502020204030204" pitchFamily="34" charset="0"/>
                <a:ea typeface="幼圆" panose="02010509060101010101" pitchFamily="49" charset="-122"/>
              </a:defRPr>
            </a:lvl4pPr>
            <a:lvl5pPr marL="2057400" indent="-228600">
              <a:defRPr>
                <a:solidFill>
                  <a:schemeClr val="tx1"/>
                </a:solidFill>
                <a:latin typeface="Calibri" panose="020F0502020204030204" pitchFamily="34" charset="0"/>
                <a:ea typeface="幼圆" panose="02010509060101010101" pitchFamily="49" charset="-122"/>
              </a:defRPr>
            </a:lvl5pPr>
            <a:lvl6pPr marL="25146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6pPr>
            <a:lvl7pPr marL="29718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7pPr>
            <a:lvl8pPr marL="34290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8pPr>
            <a:lvl9pPr marL="3886200" indent="-228600" fontAlgn="base">
              <a:spcBef>
                <a:spcPct val="0"/>
              </a:spcBef>
              <a:spcAft>
                <a:spcPct val="0"/>
              </a:spcAft>
              <a:defRPr>
                <a:solidFill>
                  <a:schemeClr val="tx1"/>
                </a:solidFill>
                <a:latin typeface="Calibri" panose="020F0502020204030204" pitchFamily="34" charset="0"/>
                <a:ea typeface="幼圆" panose="02010509060101010101" pitchFamily="49" charset="-122"/>
              </a:defRPr>
            </a:lvl9pPr>
          </a:lstStyle>
          <a:p>
            <a:pPr fontAlgn="base">
              <a:spcBef>
                <a:spcPct val="0"/>
              </a:spcBef>
              <a:spcAft>
                <a:spcPct val="0"/>
              </a:spcAft>
            </a:pPr>
            <a:fld id="{8EEB7819-16B8-45AB-83B6-5D5E52D32E3A}" type="slidenum">
              <a:rPr lang="zh-CN" altLang="en-US">
                <a:ea typeface="宋体" panose="02010600030101010101" pitchFamily="2" charset="-122"/>
              </a:rPr>
              <a:t>2</a:t>
            </a:fld>
            <a:endParaRPr lang="zh-CN" altLang="en-US">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B227AD0-FFAE-4D9E-9F97-62A29F86502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D8B2F51-A7C0-465D-B465-AC4E2CA7E1A9}"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A98B81B-A03A-4094-9532-9C7CD7ED73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D8B2F51-A7C0-465D-B465-AC4E2CA7E1A9}"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A98B81B-A03A-4094-9532-9C7CD7ED73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D8B2F51-A7C0-465D-B465-AC4E2CA7E1A9}"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A98B81B-A03A-4094-9532-9C7CD7ED73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D8B2F51-A7C0-465D-B465-AC4E2CA7E1A9}"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A98B81B-A03A-4094-9532-9C7CD7ED73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D8B2F51-A7C0-465D-B465-AC4E2CA7E1A9}"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A98B81B-A03A-4094-9532-9C7CD7ED73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D8B2F51-A7C0-465D-B465-AC4E2CA7E1A9}"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A98B81B-A03A-4094-9532-9C7CD7ED73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D8B2F51-A7C0-465D-B465-AC4E2CA7E1A9}"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A98B81B-A03A-4094-9532-9C7CD7ED73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D8B2F51-A7C0-465D-B465-AC4E2CA7E1A9}"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A98B81B-A03A-4094-9532-9C7CD7ED73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8B2F51-A7C0-465D-B465-AC4E2CA7E1A9}"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A98B81B-A03A-4094-9532-9C7CD7ED73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FD8B2F51-A7C0-465D-B465-AC4E2CA7E1A9}"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A98B81B-A03A-4094-9532-9C7CD7ED73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FD8B2F51-A7C0-465D-B465-AC4E2CA7E1A9}"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A98B81B-A03A-4094-9532-9C7CD7ED7330}"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1000" r="-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FD8B2F51-A7C0-465D-B465-AC4E2CA7E1A9}" type="datetimeFigureOut">
              <a:rPr lang="zh-CN" altLang="en-US" smtClean="0"/>
              <a:t>2021/1/6</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A98B81B-A03A-4094-9532-9C7CD7ED733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advTm="0"/>
    </mc:Choice>
    <mc:Fallback xmlns="">
      <p:transition spd="slow" advClick="0" advTm="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46.xml"/><Relationship Id="rId5" Type="http://schemas.openxmlformats.org/officeDocument/2006/relationships/image" Target="../media/image1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47.xml"/><Relationship Id="rId5" Type="http://schemas.openxmlformats.org/officeDocument/2006/relationships/image" Target="../media/image13.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50.xml"/><Relationship Id="rId7" Type="http://schemas.openxmlformats.org/officeDocument/2006/relationships/slideLayout" Target="../slideLayouts/slideLayout7.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10" Type="http://schemas.openxmlformats.org/officeDocument/2006/relationships/image" Target="../media/image10.png"/><Relationship Id="rId4" Type="http://schemas.openxmlformats.org/officeDocument/2006/relationships/tags" Target="../tags/tag51.xml"/><Relationship Id="rId9"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54.xml"/><Relationship Id="rId6" Type="http://schemas.openxmlformats.org/officeDocument/2006/relationships/image" Target="../media/image19.png"/><Relationship Id="rId5" Type="http://schemas.openxmlformats.org/officeDocument/2006/relationships/image" Target="../media/image13.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3" Type="http://schemas.openxmlformats.org/officeDocument/2006/relationships/tags" Target="../tags/tag57.xml"/><Relationship Id="rId7" Type="http://schemas.openxmlformats.org/officeDocument/2006/relationships/slideLayout" Target="../slideLayouts/slideLayout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10" Type="http://schemas.openxmlformats.org/officeDocument/2006/relationships/image" Target="../media/image10.png"/><Relationship Id="rId4" Type="http://schemas.openxmlformats.org/officeDocument/2006/relationships/tags" Target="../tags/tag58.xml"/><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61.xml"/><Relationship Id="rId6" Type="http://schemas.openxmlformats.org/officeDocument/2006/relationships/image" Target="../media/image13.png"/><Relationship Id="rId5" Type="http://schemas.openxmlformats.org/officeDocument/2006/relationships/image" Target="../media/image20.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62.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3" Type="http://schemas.openxmlformats.org/officeDocument/2006/relationships/tags" Target="../tags/tag4.xml"/><Relationship Id="rId21" Type="http://schemas.openxmlformats.org/officeDocument/2006/relationships/slideLayout" Target="../slideLayouts/slideLayout7.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image" Target="../media/image8.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6.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image" Target="../media/image7.png"/><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24.xml"/><Relationship Id="rId7" Type="http://schemas.openxmlformats.org/officeDocument/2006/relationships/slideLayout" Target="../slideLayouts/slideLayout7.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10" Type="http://schemas.openxmlformats.org/officeDocument/2006/relationships/image" Target="../media/image10.png"/><Relationship Id="rId4" Type="http://schemas.openxmlformats.org/officeDocument/2006/relationships/tags" Target="../tags/tag25.xml"/><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0.xml"/><Relationship Id="rId7" Type="http://schemas.openxmlformats.org/officeDocument/2006/relationships/image" Target="../media/image12.pn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11.png"/><Relationship Id="rId5" Type="http://schemas.openxmlformats.org/officeDocument/2006/relationships/notesSlide" Target="../notesSlides/notesSlide4.xml"/><Relationship Id="rId4"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33.xml"/><Relationship Id="rId7" Type="http://schemas.openxmlformats.org/officeDocument/2006/relationships/image" Target="../media/image13.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1.png"/><Relationship Id="rId5" Type="http://schemas.openxmlformats.org/officeDocument/2006/relationships/notesSlide" Target="../notesSlides/notesSlide5.xml"/><Relationship Id="rId4"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36.xml"/><Relationship Id="rId7" Type="http://schemas.openxmlformats.org/officeDocument/2006/relationships/slideLayout" Target="../slideLayouts/slideLayout7.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image" Target="../media/image10.png"/><Relationship Id="rId4" Type="http://schemas.openxmlformats.org/officeDocument/2006/relationships/tags" Target="../tags/tag37.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42.xml"/><Relationship Id="rId7" Type="http://schemas.openxmlformats.org/officeDocument/2006/relationships/image" Target="../media/image11.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notesSlide" Target="../notesSlides/notesSlide7.xml"/><Relationship Id="rId5" Type="http://schemas.openxmlformats.org/officeDocument/2006/relationships/slideLayout" Target="../slideLayouts/slideLayout7.xml"/><Relationship Id="rId4" Type="http://schemas.openxmlformats.org/officeDocument/2006/relationships/tags" Target="../tags/tag43.xml"/><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44.xml"/><Relationship Id="rId6" Type="http://schemas.openxmlformats.org/officeDocument/2006/relationships/image" Target="../media/image16.jpeg"/><Relationship Id="rId5" Type="http://schemas.openxmlformats.org/officeDocument/2006/relationships/image" Target="../media/image13.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45.xml"/><Relationship Id="rId6" Type="http://schemas.openxmlformats.org/officeDocument/2006/relationships/image" Target="../media/image13.png"/><Relationship Id="rId5" Type="http://schemas.openxmlformats.org/officeDocument/2006/relationships/image" Target="../media/image17.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9448" y="267507"/>
            <a:ext cx="4895116" cy="4895116"/>
          </a:xfrm>
          <a:prstGeom prst="rect">
            <a:avLst/>
          </a:prstGeom>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458" y="2715065"/>
            <a:ext cx="2943872" cy="2943872"/>
          </a:xfrm>
          <a:prstGeom prst="rect">
            <a:avLst/>
          </a:prstGeom>
        </p:spPr>
      </p:pic>
      <p:pic>
        <p:nvPicPr>
          <p:cNvPr id="13" name="图片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672" y="-1698667"/>
            <a:ext cx="3348295" cy="6842167"/>
          </a:xfrm>
          <a:prstGeom prst="rect">
            <a:avLst/>
          </a:prstGeom>
        </p:spPr>
      </p:pic>
      <p:pic>
        <p:nvPicPr>
          <p:cNvPr id="15" name="图片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43936" y="2756290"/>
            <a:ext cx="4207152" cy="3049545"/>
          </a:xfrm>
          <a:prstGeom prst="rect">
            <a:avLst/>
          </a:prstGeom>
        </p:spPr>
      </p:pic>
      <p:sp>
        <p:nvSpPr>
          <p:cNvPr id="16" name="文本框 8"/>
          <p:cNvSpPr txBox="1">
            <a:spLocks noChangeArrowheads="1"/>
          </p:cNvSpPr>
          <p:nvPr/>
        </p:nvSpPr>
        <p:spPr bwMode="auto">
          <a:xfrm>
            <a:off x="2709153" y="1829841"/>
            <a:ext cx="423478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Lao UI" panose="020B0502040204020203" pitchFamily="34" charset="0"/>
                <a:ea typeface="方正启体简体" panose="03000509000000000000" pitchFamily="65" charset="-122"/>
              </a:defRPr>
            </a:lvl1pPr>
            <a:lvl2pPr marL="742950" indent="-285750">
              <a:defRPr sz="1300">
                <a:solidFill>
                  <a:schemeClr val="tx1"/>
                </a:solidFill>
                <a:latin typeface="Lao UI" panose="020B0502040204020203" pitchFamily="34" charset="0"/>
                <a:ea typeface="方正启体简体" panose="03000509000000000000" pitchFamily="65" charset="-122"/>
              </a:defRPr>
            </a:lvl2pPr>
            <a:lvl3pPr marL="1143000" indent="-228600">
              <a:defRPr sz="1300">
                <a:solidFill>
                  <a:schemeClr val="tx1"/>
                </a:solidFill>
                <a:latin typeface="Lao UI" panose="020B0502040204020203" pitchFamily="34" charset="0"/>
                <a:ea typeface="方正启体简体" panose="03000509000000000000" pitchFamily="65" charset="-122"/>
              </a:defRPr>
            </a:lvl3pPr>
            <a:lvl4pPr marL="1600200" indent="-228600">
              <a:defRPr sz="1300">
                <a:solidFill>
                  <a:schemeClr val="tx1"/>
                </a:solidFill>
                <a:latin typeface="Lao UI" panose="020B0502040204020203" pitchFamily="34" charset="0"/>
                <a:ea typeface="方正启体简体" panose="03000509000000000000" pitchFamily="65" charset="-122"/>
              </a:defRPr>
            </a:lvl4pPr>
            <a:lvl5pPr marL="2057400" indent="-228600">
              <a:defRPr sz="1300">
                <a:solidFill>
                  <a:schemeClr val="tx1"/>
                </a:solidFill>
                <a:latin typeface="Lao UI" panose="020B0502040204020203" pitchFamily="34" charset="0"/>
                <a:ea typeface="方正启体简体" panose="03000509000000000000" pitchFamily="65" charset="-122"/>
              </a:defRPr>
            </a:lvl5pPr>
            <a:lvl6pPr marL="2514600" indent="-228600" defTabSz="685800" fontAlgn="base">
              <a:spcBef>
                <a:spcPct val="0"/>
              </a:spcBef>
              <a:spcAft>
                <a:spcPct val="0"/>
              </a:spcAft>
              <a:defRPr sz="1300">
                <a:solidFill>
                  <a:schemeClr val="tx1"/>
                </a:solidFill>
                <a:latin typeface="Lao UI" panose="020B0502040204020203" pitchFamily="34" charset="0"/>
                <a:ea typeface="方正启体简体" panose="03000509000000000000" pitchFamily="65" charset="-122"/>
              </a:defRPr>
            </a:lvl6pPr>
            <a:lvl7pPr marL="2971800" indent="-228600" defTabSz="685800" fontAlgn="base">
              <a:spcBef>
                <a:spcPct val="0"/>
              </a:spcBef>
              <a:spcAft>
                <a:spcPct val="0"/>
              </a:spcAft>
              <a:defRPr sz="1300">
                <a:solidFill>
                  <a:schemeClr val="tx1"/>
                </a:solidFill>
                <a:latin typeface="Lao UI" panose="020B0502040204020203" pitchFamily="34" charset="0"/>
                <a:ea typeface="方正启体简体" panose="03000509000000000000" pitchFamily="65" charset="-122"/>
              </a:defRPr>
            </a:lvl7pPr>
            <a:lvl8pPr marL="3429000" indent="-228600" defTabSz="685800" fontAlgn="base">
              <a:spcBef>
                <a:spcPct val="0"/>
              </a:spcBef>
              <a:spcAft>
                <a:spcPct val="0"/>
              </a:spcAft>
              <a:defRPr sz="1300">
                <a:solidFill>
                  <a:schemeClr val="tx1"/>
                </a:solidFill>
                <a:latin typeface="Lao UI" panose="020B0502040204020203" pitchFamily="34" charset="0"/>
                <a:ea typeface="方正启体简体" panose="03000509000000000000" pitchFamily="65" charset="-122"/>
              </a:defRPr>
            </a:lvl8pPr>
            <a:lvl9pPr marL="3886200" indent="-228600" defTabSz="685800" fontAlgn="base">
              <a:spcBef>
                <a:spcPct val="0"/>
              </a:spcBef>
              <a:spcAft>
                <a:spcPct val="0"/>
              </a:spcAft>
              <a:defRPr sz="1300">
                <a:solidFill>
                  <a:schemeClr val="tx1"/>
                </a:solidFill>
                <a:latin typeface="Lao UI" panose="020B0502040204020203" pitchFamily="34" charset="0"/>
                <a:ea typeface="方正启体简体" panose="03000509000000000000" pitchFamily="65" charset="-122"/>
              </a:defRPr>
            </a:lvl9pPr>
          </a:lstStyle>
          <a:p>
            <a:pPr eaLnBrk="1" hangingPunct="1">
              <a:lnSpc>
                <a:spcPct val="150000"/>
              </a:lnSpc>
            </a:pPr>
            <a:r>
              <a:rPr lang="zh-CN" altLang="en-US" sz="1600" dirty="0">
                <a:solidFill>
                  <a:schemeClr val="tx1">
                    <a:lumMod val="85000"/>
                    <a:lumOff val="15000"/>
                  </a:schemeClr>
                </a:solidFill>
                <a:latin typeface="+mn-lt"/>
                <a:ea typeface="+mn-ea"/>
                <a:cs typeface="+mn-ea"/>
                <a:sym typeface="+mn-lt"/>
              </a:rPr>
              <a:t>重阳节，又称重九节、晒秋节、“踏秋”，中国传统节日。庆祝重阳节一般会包括出游赏秋、登高远眺、观赏菊花、遍插茱萸、吃重阳糕、饮菊花酒等活动。</a:t>
            </a:r>
          </a:p>
        </p:txBody>
      </p:sp>
      <p:pic>
        <p:nvPicPr>
          <p:cNvPr id="24" name="图片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92320" y="0"/>
            <a:ext cx="2073202" cy="2932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wipe(down)">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p:tgtEl>
                                          <p:spTgt spid="16"/>
                                        </p:tgtEl>
                                        <p:attrNameLst>
                                          <p:attrName>ppt_x</p:attrName>
                                        </p:attrNameLst>
                                      </p:cBhvr>
                                      <p:tavLst>
                                        <p:tav tm="0">
                                          <p:val>
                                            <p:strVal val="#ppt_x-#ppt_w*1.125000"/>
                                          </p:val>
                                        </p:tav>
                                        <p:tav tm="100000">
                                          <p:val>
                                            <p:strVal val="#ppt_x"/>
                                          </p:val>
                                        </p:tav>
                                      </p:tavLst>
                                    </p:anim>
                                    <p:animEffect transition="in" filter="wipe(right)">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00902" y="1029323"/>
            <a:ext cx="3139321" cy="3038833"/>
          </a:xfrm>
          <a:prstGeom prst="rect">
            <a:avLst/>
          </a:prstGeom>
          <a:noFill/>
        </p:spPr>
        <p:txBody>
          <a:bodyPr vert="eaVert">
            <a:spAutoFit/>
          </a:bodyPr>
          <a:lstStyle/>
          <a:p>
            <a:pPr eaLnBrk="1" fontAlgn="auto" hangingPunct="1">
              <a:lnSpc>
                <a:spcPct val="120000"/>
              </a:lnSpc>
              <a:spcBef>
                <a:spcPts val="0"/>
              </a:spcBef>
              <a:spcAft>
                <a:spcPts val="0"/>
              </a:spcAft>
              <a:defRPr/>
            </a:pPr>
            <a:r>
              <a:rPr lang="zh-CN" altLang="en-US" sz="1600" dirty="0">
                <a:latin typeface="+mn-lt"/>
                <a:ea typeface="+mn-ea"/>
              </a:rPr>
              <a:t>古代还风行九九插茱萸的习俗，所以又叫做茱萸节。茱萸入药，可制酒养身祛病。插茱萸和簪菊花在唐代就已经很普遍。茱萸香味浓，有驱虫去湿、逐风邪的作用，并能消积食，治寒热。民间认为九月初九也是逢凶之日，多灾多难，所以在重阳节人们喜欢佩带茱萸以辟邪求吉。茱萸因此还被人们称为“辟邪翁”。</a:t>
            </a:r>
            <a:endParaRPr lang="zh-CN" altLang="en-US" sz="1100" dirty="0">
              <a:latin typeface="+mn-lt"/>
              <a:ea typeface="+mn-ea"/>
            </a:endParaRPr>
          </a:p>
        </p:txBody>
      </p:sp>
      <p:grpSp>
        <p:nvGrpSpPr>
          <p:cNvPr id="3" name="组合 24"/>
          <p:cNvGrpSpPr/>
          <p:nvPr/>
        </p:nvGrpSpPr>
        <p:grpSpPr bwMode="auto">
          <a:xfrm>
            <a:off x="1378631" y="1744056"/>
            <a:ext cx="1814512" cy="2324100"/>
            <a:chOff x="192505" y="1601919"/>
            <a:chExt cx="1815049" cy="2323813"/>
          </a:xfrm>
        </p:grpSpPr>
        <p:sp>
          <p:nvSpPr>
            <p:cNvPr id="4" name="文本框 3"/>
            <p:cNvSpPr txBox="1"/>
            <p:nvPr/>
          </p:nvSpPr>
          <p:spPr>
            <a:xfrm>
              <a:off x="192505" y="1716615"/>
              <a:ext cx="1340661" cy="1107859"/>
            </a:xfrm>
            <a:prstGeom prst="rect">
              <a:avLst/>
            </a:prstGeom>
            <a:noFill/>
            <a:ln>
              <a:noFill/>
            </a:ln>
          </p:spPr>
          <p:txBody>
            <a:bodyPr>
              <a:spAutoFit/>
            </a:bodyPr>
            <a:lstStyle/>
            <a:p>
              <a:pPr algn="ctr" eaLnBrk="1" fontAlgn="auto" hangingPunct="1">
                <a:spcBef>
                  <a:spcPts val="0"/>
                </a:spcBef>
                <a:spcAft>
                  <a:spcPts val="0"/>
                </a:spcAft>
                <a:defRPr/>
              </a:pPr>
              <a:r>
                <a:rPr lang="zh-CN" altLang="en-US" sz="6600" dirty="0">
                  <a:latin typeface="+mn-lt"/>
                  <a:ea typeface="汉鼎繁淡古" panose="02010609000101010101" pitchFamily="49" charset="-122"/>
                </a:rPr>
                <a:t>茱</a:t>
              </a:r>
            </a:p>
          </p:txBody>
        </p:sp>
        <p:sp>
          <p:nvSpPr>
            <p:cNvPr id="5" name="文本框 4"/>
            <p:cNvSpPr txBox="1"/>
            <p:nvPr/>
          </p:nvSpPr>
          <p:spPr>
            <a:xfrm>
              <a:off x="666893" y="2659607"/>
              <a:ext cx="1340661" cy="1107859"/>
            </a:xfrm>
            <a:prstGeom prst="rect">
              <a:avLst/>
            </a:prstGeom>
            <a:noFill/>
            <a:ln>
              <a:noFill/>
            </a:ln>
          </p:spPr>
          <p:txBody>
            <a:bodyPr>
              <a:spAutoFit/>
            </a:bodyPr>
            <a:lstStyle/>
            <a:p>
              <a:pPr algn="ctr" eaLnBrk="1" fontAlgn="auto" hangingPunct="1">
                <a:spcBef>
                  <a:spcPts val="0"/>
                </a:spcBef>
                <a:spcAft>
                  <a:spcPts val="0"/>
                </a:spcAft>
                <a:defRPr/>
              </a:pPr>
              <a:r>
                <a:rPr lang="zh-CN" altLang="en-US" sz="6600" dirty="0">
                  <a:latin typeface="+mn-lt"/>
                  <a:ea typeface="汉鼎繁淡古" panose="02010609000101010101" pitchFamily="49" charset="-122"/>
                </a:rPr>
                <a:t>萸</a:t>
              </a:r>
            </a:p>
          </p:txBody>
        </p:sp>
        <p:grpSp>
          <p:nvGrpSpPr>
            <p:cNvPr id="6" name="组合 14"/>
            <p:cNvGrpSpPr/>
            <p:nvPr/>
          </p:nvGrpSpPr>
          <p:grpSpPr bwMode="auto">
            <a:xfrm>
              <a:off x="742520" y="1601919"/>
              <a:ext cx="603689" cy="2231126"/>
              <a:chOff x="842209" y="1691295"/>
              <a:chExt cx="504000" cy="2141750"/>
            </a:xfrm>
          </p:grpSpPr>
          <p:cxnSp>
            <p:nvCxnSpPr>
              <p:cNvPr id="15" name="直接连接符 14"/>
              <p:cNvCxnSpPr/>
              <p:nvPr/>
            </p:nvCxnSpPr>
            <p:spPr>
              <a:xfrm flipV="1">
                <a:off x="841727" y="1691295"/>
                <a:ext cx="0" cy="21636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41727" y="1691295"/>
                <a:ext cx="505108"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346835" y="1691295"/>
                <a:ext cx="0" cy="1133646"/>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41727" y="2699997"/>
                <a:ext cx="0" cy="1133646"/>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41727" y="3833643"/>
                <a:ext cx="505108"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45510" y="3617275"/>
                <a:ext cx="0" cy="216368"/>
              </a:xfrm>
              <a:prstGeom prst="line">
                <a:avLst/>
              </a:prstGeom>
              <a:ln>
                <a:noFill/>
              </a:ln>
            </p:spPr>
            <p:style>
              <a:lnRef idx="1">
                <a:schemeClr val="accent1"/>
              </a:lnRef>
              <a:fillRef idx="0">
                <a:schemeClr val="accent1"/>
              </a:fillRef>
              <a:effectRef idx="0">
                <a:schemeClr val="accent1"/>
              </a:effectRef>
              <a:fontRef idx="minor">
                <a:schemeClr val="tx1"/>
              </a:fontRef>
            </p:style>
          </p:cxnSp>
        </p:grpSp>
        <p:grpSp>
          <p:nvGrpSpPr>
            <p:cNvPr id="7" name="组合 15"/>
            <p:cNvGrpSpPr/>
            <p:nvPr/>
          </p:nvGrpSpPr>
          <p:grpSpPr bwMode="auto">
            <a:xfrm>
              <a:off x="858231" y="1719434"/>
              <a:ext cx="626809" cy="2206298"/>
              <a:chOff x="842209" y="1691295"/>
              <a:chExt cx="504000" cy="2141750"/>
            </a:xfrm>
          </p:grpSpPr>
          <p:cxnSp>
            <p:nvCxnSpPr>
              <p:cNvPr id="9" name="直接连接符 8"/>
              <p:cNvCxnSpPr/>
              <p:nvPr/>
            </p:nvCxnSpPr>
            <p:spPr>
              <a:xfrm flipV="1">
                <a:off x="841914" y="1691242"/>
                <a:ext cx="0" cy="215721"/>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41914" y="1691242"/>
                <a:ext cx="50435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346267" y="1691242"/>
                <a:ext cx="0" cy="1134077"/>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41914" y="2698968"/>
                <a:ext cx="0" cy="1134077"/>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1914" y="3833045"/>
                <a:ext cx="50435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344990" y="3617324"/>
                <a:ext cx="0" cy="215721"/>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1089104" y="1754785"/>
              <a:ext cx="354048" cy="825629"/>
            </a:xfrm>
            <a:prstGeom prst="rect">
              <a:avLst/>
            </a:prstGeom>
            <a:noFill/>
            <a:ln>
              <a:noFill/>
            </a:ln>
          </p:spPr>
          <p:txBody>
            <a:bodyPr vert="eaVert">
              <a:spAutoFit/>
            </a:bodyPr>
            <a:lstStyle/>
            <a:p>
              <a:pPr eaLnBrk="1" fontAlgn="auto" hangingPunct="1">
                <a:spcBef>
                  <a:spcPts val="0"/>
                </a:spcBef>
                <a:spcAft>
                  <a:spcPts val="0"/>
                </a:spcAft>
                <a:defRPr/>
              </a:pPr>
              <a:r>
                <a:rPr lang="en-US" altLang="zh-CN" sz="1100" dirty="0">
                  <a:latin typeface="+mn-lt"/>
                  <a:ea typeface="+mn-ea"/>
                </a:rPr>
                <a:t>Xi</a:t>
              </a:r>
              <a:r>
                <a:rPr lang="zh-CN" altLang="en-US" sz="1100" dirty="0">
                  <a:latin typeface="+mn-lt"/>
                  <a:ea typeface="+mn-ea"/>
                </a:rPr>
                <a:t> </a:t>
              </a:r>
              <a:r>
                <a:rPr lang="en-US" altLang="zh-CN" sz="1100" dirty="0">
                  <a:latin typeface="+mn-lt"/>
                  <a:ea typeface="+mn-ea"/>
                </a:rPr>
                <a:t>Shu</a:t>
              </a:r>
            </a:p>
          </p:txBody>
        </p:sp>
      </p:grpSp>
      <p:pic>
        <p:nvPicPr>
          <p:cNvPr id="21" name="图片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2781" y="1382142"/>
            <a:ext cx="3602438" cy="3602438"/>
          </a:xfrm>
          <a:prstGeom prst="rect">
            <a:avLst/>
          </a:prstGeom>
        </p:spPr>
      </p:pic>
      <p:grpSp>
        <p:nvGrpSpPr>
          <p:cNvPr id="25" name="PA_组合 24"/>
          <p:cNvGrpSpPr/>
          <p:nvPr>
            <p:custDataLst>
              <p:tags r:id="rId1"/>
            </p:custDataLst>
          </p:nvPr>
        </p:nvGrpSpPr>
        <p:grpSpPr>
          <a:xfrm>
            <a:off x="124180" y="184403"/>
            <a:ext cx="3068963" cy="995309"/>
            <a:chOff x="124180" y="184403"/>
            <a:chExt cx="3068963" cy="995309"/>
          </a:xfrm>
        </p:grpSpPr>
        <p:sp>
          <p:nvSpPr>
            <p:cNvPr id="22" name="文本框 21"/>
            <p:cNvSpPr txBox="1"/>
            <p:nvPr/>
          </p:nvSpPr>
          <p:spPr>
            <a:xfrm>
              <a:off x="1175657" y="360608"/>
              <a:ext cx="2017486" cy="400110"/>
            </a:xfrm>
            <a:prstGeom prst="rect">
              <a:avLst/>
            </a:prstGeom>
            <a:noFill/>
          </p:spPr>
          <p:txBody>
            <a:bodyPr wrap="square">
              <a:spAutoFit/>
            </a:bodyPr>
            <a:lstStyle/>
            <a:p>
              <a:pPr eaLnBrk="1" fontAlgn="auto" hangingPunct="1">
                <a:spcBef>
                  <a:spcPts val="0"/>
                </a:spcBef>
                <a:spcAft>
                  <a:spcPts val="0"/>
                </a:spcAft>
                <a:defRPr/>
              </a:pPr>
              <a:r>
                <a:rPr lang="zh-CN" altLang="en-US" sz="2000" spc="188" dirty="0">
                  <a:latin typeface="方正苏新诗柳楷简体" panose="02000000000000000000" pitchFamily="2" charset="-122"/>
                  <a:ea typeface="方正苏新诗柳楷简体" panose="02000000000000000000" pitchFamily="2" charset="-122"/>
                </a:rPr>
                <a:t>二、民间习俗</a:t>
              </a:r>
            </a:p>
          </p:txBody>
        </p:sp>
        <p:pic>
          <p:nvPicPr>
            <p:cNvPr id="23" name="图片 2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2486468" y="1616409"/>
            <a:ext cx="3508653" cy="2393377"/>
          </a:xfrm>
          <a:prstGeom prst="rect">
            <a:avLst/>
          </a:prstGeom>
          <a:noFill/>
        </p:spPr>
        <p:txBody>
          <a:bodyPr vert="eaVert" wrap="square">
            <a:spAutoFit/>
          </a:bodyPr>
          <a:lstStyle/>
          <a:p>
            <a:pPr eaLnBrk="1" fontAlgn="auto" hangingPunct="1">
              <a:lnSpc>
                <a:spcPct val="120000"/>
              </a:lnSpc>
              <a:spcBef>
                <a:spcPts val="0"/>
              </a:spcBef>
              <a:spcAft>
                <a:spcPts val="0"/>
              </a:spcAft>
              <a:defRPr/>
            </a:pPr>
            <a:r>
              <a:rPr lang="zh-CN" altLang="en-US" sz="1800" dirty="0">
                <a:latin typeface="+mn-lt"/>
                <a:ea typeface="+mn-ea"/>
              </a:rPr>
              <a:t>重阳日，历来就有赏菊花的风俗，所以古来又称菊花节。农历九月俗称菊月，节日举办菊花大会，倾城的人潮赴会赏菊。从三国魏晋以来，重阳聚会饮酒、赏菊赋诗已成时尚。在中国古俗中，菊花象征长寿。</a:t>
            </a:r>
            <a:endParaRPr lang="zh-CN" altLang="en-US" sz="1200" dirty="0">
              <a:latin typeface="+mn-lt"/>
              <a:ea typeface="+mn-ea"/>
            </a:endParaRPr>
          </a:p>
        </p:txBody>
      </p:sp>
      <p:grpSp>
        <p:nvGrpSpPr>
          <p:cNvPr id="3" name="组合 24"/>
          <p:cNvGrpSpPr/>
          <p:nvPr/>
        </p:nvGrpSpPr>
        <p:grpSpPr bwMode="auto">
          <a:xfrm>
            <a:off x="6182859" y="330534"/>
            <a:ext cx="1814512" cy="2324100"/>
            <a:chOff x="192505" y="1601919"/>
            <a:chExt cx="1815049" cy="2323813"/>
          </a:xfrm>
        </p:grpSpPr>
        <p:sp>
          <p:nvSpPr>
            <p:cNvPr id="4" name="文本框 3"/>
            <p:cNvSpPr txBox="1"/>
            <p:nvPr/>
          </p:nvSpPr>
          <p:spPr>
            <a:xfrm>
              <a:off x="192505" y="1716615"/>
              <a:ext cx="1340661" cy="1107859"/>
            </a:xfrm>
            <a:prstGeom prst="rect">
              <a:avLst/>
            </a:prstGeom>
            <a:noFill/>
            <a:ln>
              <a:noFill/>
            </a:ln>
          </p:spPr>
          <p:txBody>
            <a:bodyPr>
              <a:spAutoFit/>
            </a:bodyPr>
            <a:lstStyle/>
            <a:p>
              <a:pPr algn="ctr" eaLnBrk="1" fontAlgn="auto" hangingPunct="1">
                <a:spcBef>
                  <a:spcPts val="0"/>
                </a:spcBef>
                <a:spcAft>
                  <a:spcPts val="0"/>
                </a:spcAft>
                <a:defRPr/>
              </a:pPr>
              <a:r>
                <a:rPr lang="zh-CN" altLang="en-US" sz="6600" dirty="0">
                  <a:latin typeface="+mn-lt"/>
                  <a:ea typeface="汉鼎繁淡古" panose="02010609000101010101" pitchFamily="49" charset="-122"/>
                </a:rPr>
                <a:t>赏</a:t>
              </a:r>
            </a:p>
          </p:txBody>
        </p:sp>
        <p:sp>
          <p:nvSpPr>
            <p:cNvPr id="5" name="文本框 4"/>
            <p:cNvSpPr txBox="1"/>
            <p:nvPr/>
          </p:nvSpPr>
          <p:spPr>
            <a:xfrm>
              <a:off x="666893" y="2659607"/>
              <a:ext cx="1340661" cy="1107859"/>
            </a:xfrm>
            <a:prstGeom prst="rect">
              <a:avLst/>
            </a:prstGeom>
            <a:noFill/>
            <a:ln>
              <a:noFill/>
            </a:ln>
          </p:spPr>
          <p:txBody>
            <a:bodyPr>
              <a:spAutoFit/>
            </a:bodyPr>
            <a:lstStyle/>
            <a:p>
              <a:pPr algn="ctr" eaLnBrk="1" fontAlgn="auto" hangingPunct="1">
                <a:spcBef>
                  <a:spcPts val="0"/>
                </a:spcBef>
                <a:spcAft>
                  <a:spcPts val="0"/>
                </a:spcAft>
                <a:defRPr/>
              </a:pPr>
              <a:r>
                <a:rPr lang="zh-CN" altLang="en-US" sz="6600" dirty="0">
                  <a:latin typeface="+mn-lt"/>
                  <a:ea typeface="汉鼎繁淡古" panose="02010609000101010101" pitchFamily="49" charset="-122"/>
                </a:rPr>
                <a:t>菊</a:t>
              </a:r>
            </a:p>
          </p:txBody>
        </p:sp>
        <p:grpSp>
          <p:nvGrpSpPr>
            <p:cNvPr id="6" name="组合 14"/>
            <p:cNvGrpSpPr/>
            <p:nvPr/>
          </p:nvGrpSpPr>
          <p:grpSpPr bwMode="auto">
            <a:xfrm>
              <a:off x="742520" y="1601919"/>
              <a:ext cx="603689" cy="2231126"/>
              <a:chOff x="842209" y="1691295"/>
              <a:chExt cx="504000" cy="2141750"/>
            </a:xfrm>
          </p:grpSpPr>
          <p:cxnSp>
            <p:nvCxnSpPr>
              <p:cNvPr id="15" name="直接连接符 14"/>
              <p:cNvCxnSpPr/>
              <p:nvPr/>
            </p:nvCxnSpPr>
            <p:spPr>
              <a:xfrm flipV="1">
                <a:off x="841727" y="1691295"/>
                <a:ext cx="0" cy="216368"/>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841727" y="1691295"/>
                <a:ext cx="505108"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346835" y="1691295"/>
                <a:ext cx="0" cy="1133646"/>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841727" y="2699997"/>
                <a:ext cx="0" cy="1133646"/>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841727" y="3833643"/>
                <a:ext cx="505108"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1345510" y="3617275"/>
                <a:ext cx="0" cy="216368"/>
              </a:xfrm>
              <a:prstGeom prst="line">
                <a:avLst/>
              </a:prstGeom>
              <a:ln>
                <a:noFill/>
              </a:ln>
            </p:spPr>
            <p:style>
              <a:lnRef idx="1">
                <a:schemeClr val="accent1"/>
              </a:lnRef>
              <a:fillRef idx="0">
                <a:schemeClr val="accent1"/>
              </a:fillRef>
              <a:effectRef idx="0">
                <a:schemeClr val="accent1"/>
              </a:effectRef>
              <a:fontRef idx="minor">
                <a:schemeClr val="tx1"/>
              </a:fontRef>
            </p:style>
          </p:cxnSp>
        </p:grpSp>
        <p:grpSp>
          <p:nvGrpSpPr>
            <p:cNvPr id="7" name="组合 15"/>
            <p:cNvGrpSpPr/>
            <p:nvPr/>
          </p:nvGrpSpPr>
          <p:grpSpPr bwMode="auto">
            <a:xfrm>
              <a:off x="858231" y="1719434"/>
              <a:ext cx="626809" cy="2206298"/>
              <a:chOff x="842209" y="1691295"/>
              <a:chExt cx="504000" cy="2141750"/>
            </a:xfrm>
          </p:grpSpPr>
          <p:cxnSp>
            <p:nvCxnSpPr>
              <p:cNvPr id="9" name="直接连接符 8"/>
              <p:cNvCxnSpPr/>
              <p:nvPr/>
            </p:nvCxnSpPr>
            <p:spPr>
              <a:xfrm flipV="1">
                <a:off x="841914" y="1691242"/>
                <a:ext cx="0" cy="215721"/>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841914" y="1691242"/>
                <a:ext cx="50435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346267" y="1691242"/>
                <a:ext cx="0" cy="1134077"/>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841914" y="2698968"/>
                <a:ext cx="0" cy="1134077"/>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841914" y="3833045"/>
                <a:ext cx="504353" cy="0"/>
              </a:xfrm>
              <a:prstGeom prst="line">
                <a:avLst/>
              </a:prstGeom>
              <a:ln>
                <a:no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1344990" y="3617324"/>
                <a:ext cx="0" cy="215721"/>
              </a:xfrm>
              <a:prstGeom prst="line">
                <a:avLst/>
              </a:prstGeom>
              <a:ln>
                <a:noFill/>
              </a:ln>
            </p:spPr>
            <p:style>
              <a:lnRef idx="1">
                <a:schemeClr val="accent1"/>
              </a:lnRef>
              <a:fillRef idx="0">
                <a:schemeClr val="accent1"/>
              </a:fillRef>
              <a:effectRef idx="0">
                <a:schemeClr val="accent1"/>
              </a:effectRef>
              <a:fontRef idx="minor">
                <a:schemeClr val="tx1"/>
              </a:fontRef>
            </p:style>
          </p:cxnSp>
        </p:grpSp>
        <p:sp>
          <p:nvSpPr>
            <p:cNvPr id="8" name="文本框 7"/>
            <p:cNvSpPr txBox="1"/>
            <p:nvPr/>
          </p:nvSpPr>
          <p:spPr>
            <a:xfrm>
              <a:off x="1089104" y="1754785"/>
              <a:ext cx="354048" cy="825629"/>
            </a:xfrm>
            <a:prstGeom prst="rect">
              <a:avLst/>
            </a:prstGeom>
            <a:noFill/>
            <a:ln>
              <a:noFill/>
            </a:ln>
          </p:spPr>
          <p:txBody>
            <a:bodyPr vert="eaVert">
              <a:spAutoFit/>
            </a:bodyPr>
            <a:lstStyle/>
            <a:p>
              <a:pPr eaLnBrk="1" fontAlgn="auto" hangingPunct="1">
                <a:spcBef>
                  <a:spcPts val="0"/>
                </a:spcBef>
                <a:spcAft>
                  <a:spcPts val="0"/>
                </a:spcAft>
                <a:defRPr/>
              </a:pPr>
              <a:r>
                <a:rPr lang="en-US" altLang="zh-CN" sz="1100" dirty="0">
                  <a:latin typeface="+mn-lt"/>
                  <a:ea typeface="+mn-ea"/>
                </a:rPr>
                <a:t>Xi</a:t>
              </a:r>
              <a:r>
                <a:rPr lang="zh-CN" altLang="en-US" sz="1100" dirty="0">
                  <a:latin typeface="+mn-lt"/>
                  <a:ea typeface="+mn-ea"/>
                </a:rPr>
                <a:t> </a:t>
              </a:r>
              <a:r>
                <a:rPr lang="en-US" altLang="zh-CN" sz="1100" dirty="0">
                  <a:latin typeface="+mn-lt"/>
                  <a:ea typeface="+mn-ea"/>
                </a:rPr>
                <a:t>Shu</a:t>
              </a:r>
            </a:p>
          </p:txBody>
        </p:sp>
      </p:grpSp>
      <p:pic>
        <p:nvPicPr>
          <p:cNvPr id="22" name="图片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96" y="2220686"/>
            <a:ext cx="2192944" cy="2922814"/>
          </a:xfrm>
          <a:prstGeom prst="rect">
            <a:avLst/>
          </a:prstGeom>
        </p:spPr>
      </p:pic>
      <p:grpSp>
        <p:nvGrpSpPr>
          <p:cNvPr id="25" name="PA_组合 24"/>
          <p:cNvGrpSpPr/>
          <p:nvPr>
            <p:custDataLst>
              <p:tags r:id="rId1"/>
            </p:custDataLst>
          </p:nvPr>
        </p:nvGrpSpPr>
        <p:grpSpPr>
          <a:xfrm>
            <a:off x="124180" y="184403"/>
            <a:ext cx="3068963" cy="995309"/>
            <a:chOff x="124180" y="184403"/>
            <a:chExt cx="3068963" cy="995309"/>
          </a:xfrm>
        </p:grpSpPr>
        <p:sp>
          <p:nvSpPr>
            <p:cNvPr id="23" name="文本框 22"/>
            <p:cNvSpPr txBox="1"/>
            <p:nvPr/>
          </p:nvSpPr>
          <p:spPr>
            <a:xfrm>
              <a:off x="1175657" y="360608"/>
              <a:ext cx="2017486" cy="400110"/>
            </a:xfrm>
            <a:prstGeom prst="rect">
              <a:avLst/>
            </a:prstGeom>
            <a:noFill/>
          </p:spPr>
          <p:txBody>
            <a:bodyPr wrap="square">
              <a:spAutoFit/>
            </a:bodyPr>
            <a:lstStyle/>
            <a:p>
              <a:pPr eaLnBrk="1" fontAlgn="auto" hangingPunct="1">
                <a:spcBef>
                  <a:spcPts val="0"/>
                </a:spcBef>
                <a:spcAft>
                  <a:spcPts val="0"/>
                </a:spcAft>
                <a:defRPr/>
              </a:pPr>
              <a:r>
                <a:rPr lang="zh-CN" altLang="en-US" sz="2000" spc="188" dirty="0">
                  <a:latin typeface="方正苏新诗柳楷简体" panose="02000000000000000000" pitchFamily="2" charset="-122"/>
                  <a:ea typeface="方正苏新诗柳楷简体" panose="02000000000000000000" pitchFamily="2" charset="-122"/>
                </a:rPr>
                <a:t>二、民间习俗</a:t>
              </a:r>
            </a:p>
          </p:txBody>
        </p:sp>
        <p:pic>
          <p:nvPicPr>
            <p:cNvPr id="24" name="图片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p:tgtEl>
                                          <p:spTgt spid="25"/>
                                        </p:tgtEl>
                                        <p:attrNameLst>
                                          <p:attrName>ppt_x</p:attrName>
                                        </p:attrNameLst>
                                      </p:cBhvr>
                                      <p:tavLst>
                                        <p:tav tm="0">
                                          <p:val>
                                            <p:strVal val="#ppt_x-#ppt_w*1.125000"/>
                                          </p:val>
                                        </p:tav>
                                        <p:tav tm="100000">
                                          <p:val>
                                            <p:strVal val="#ppt_x"/>
                                          </p:val>
                                        </p:tav>
                                      </p:tavLst>
                                    </p:anim>
                                    <p:animEffect transition="in" filter="wipe(right)">
                                      <p:cBhvr>
                                        <p:cTn id="8" dur="500"/>
                                        <p:tgtEl>
                                          <p:spTgt spid="25"/>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_图片 36"/>
          <p:cNvPicPr>
            <a:picLocks noRot="1" noChangeAspect="1" noMove="1" noResize="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0" y="-841829"/>
            <a:ext cx="9144000" cy="5985329"/>
          </a:xfrm>
          <a:prstGeom prst="rect">
            <a:avLst/>
          </a:prstGeom>
        </p:spPr>
      </p:pic>
      <p:sp>
        <p:nvSpPr>
          <p:cNvPr id="18" name="PA_文本框 17"/>
          <p:cNvSpPr txBox="1"/>
          <p:nvPr>
            <p:custDataLst>
              <p:tags r:id="rId3"/>
            </p:custDataLst>
          </p:nvPr>
        </p:nvSpPr>
        <p:spPr>
          <a:xfrm>
            <a:off x="3423886" y="1372522"/>
            <a:ext cx="600164" cy="1291940"/>
          </a:xfrm>
          <a:prstGeom prst="rect">
            <a:avLst/>
          </a:prstGeom>
          <a:noFill/>
        </p:spPr>
        <p:txBody>
          <a:bodyPr vert="eaVert" wrap="none" rtlCol="0" anchor="ctr" anchorCtr="0">
            <a:noAutofit/>
          </a:bodyPr>
          <a:lstStyle/>
          <a:p>
            <a:r>
              <a:rPr lang="zh-CN" altLang="en-US" sz="3000" dirty="0">
                <a:solidFill>
                  <a:srgbClr val="29426F"/>
                </a:solidFill>
                <a:cs typeface="+mn-ea"/>
                <a:sym typeface="+mn-lt"/>
              </a:rPr>
              <a:t>第三章</a:t>
            </a:r>
          </a:p>
        </p:txBody>
      </p:sp>
      <p:grpSp>
        <p:nvGrpSpPr>
          <p:cNvPr id="38" name="组合 37"/>
          <p:cNvGrpSpPr/>
          <p:nvPr/>
        </p:nvGrpSpPr>
        <p:grpSpPr>
          <a:xfrm>
            <a:off x="4523447" y="1917813"/>
            <a:ext cx="1310910" cy="2136298"/>
            <a:chOff x="4523447" y="1917813"/>
            <a:chExt cx="1310910" cy="2136298"/>
          </a:xfrm>
        </p:grpSpPr>
        <p:sp>
          <p:nvSpPr>
            <p:cNvPr id="19" name="文本框 18"/>
            <p:cNvSpPr txBox="1"/>
            <p:nvPr>
              <p:custDataLst>
                <p:tags r:id="rId4"/>
              </p:custDataLst>
            </p:nvPr>
          </p:nvSpPr>
          <p:spPr>
            <a:xfrm>
              <a:off x="4588803" y="1917813"/>
              <a:ext cx="1180199" cy="2024257"/>
            </a:xfrm>
            <a:prstGeom prst="rect">
              <a:avLst/>
            </a:prstGeom>
            <a:noFill/>
          </p:spPr>
          <p:txBody>
            <a:bodyPr wrap="square" rtlCol="0" anchor="ctr" anchorCtr="0">
              <a:noAutofit/>
            </a:bodyPr>
            <a:lstStyle/>
            <a:p>
              <a:pPr algn="ctr">
                <a:lnSpc>
                  <a:spcPct val="130000"/>
                </a:lnSpc>
              </a:pPr>
              <a:r>
                <a:rPr lang="zh-CN" altLang="en-US" sz="1050" dirty="0">
                  <a:solidFill>
                    <a:prstClr val="black">
                      <a:lumMod val="50000"/>
                      <a:lumOff val="50000"/>
                    </a:prstClr>
                  </a:solidFill>
                  <a:cs typeface="+mn-ea"/>
                  <a:sym typeface="+mn-lt"/>
                </a:rPr>
                <a:t>您的内容请写在这里您的内容请写在这里您的内容请写在这里您的内容您的内容请写在这里您的内容请写在这里您的内容请写在这里您的内容请写在这里</a:t>
              </a:r>
            </a:p>
          </p:txBody>
        </p:sp>
        <p:cxnSp>
          <p:nvCxnSpPr>
            <p:cNvPr id="20" name="直接连接符 19"/>
            <p:cNvCxnSpPr/>
            <p:nvPr>
              <p:custDataLst>
                <p:tags r:id="rId5"/>
              </p:custDataLst>
            </p:nvPr>
          </p:nvCxnSpPr>
          <p:spPr>
            <a:xfrm>
              <a:off x="4523447" y="1917813"/>
              <a:ext cx="0" cy="2093815"/>
            </a:xfrm>
            <a:prstGeom prst="line">
              <a:avLst/>
            </a:prstGeom>
            <a:noFill/>
            <a:ln w="6350" cap="flat" cmpd="sng" algn="ctr">
              <a:solidFill>
                <a:sysClr val="window" lastClr="FFFFFF">
                  <a:lumMod val="85000"/>
                </a:sysClr>
              </a:solidFill>
              <a:prstDash val="solid"/>
              <a:miter lim="800000"/>
            </a:ln>
            <a:effectLst/>
          </p:spPr>
        </p:cxnSp>
        <p:cxnSp>
          <p:nvCxnSpPr>
            <p:cNvPr id="21" name="直接连接符 20"/>
            <p:cNvCxnSpPr/>
            <p:nvPr>
              <p:custDataLst>
                <p:tags r:id="rId6"/>
              </p:custDataLst>
            </p:nvPr>
          </p:nvCxnSpPr>
          <p:spPr>
            <a:xfrm>
              <a:off x="5834357" y="1960296"/>
              <a:ext cx="0" cy="2093815"/>
            </a:xfrm>
            <a:prstGeom prst="line">
              <a:avLst/>
            </a:prstGeom>
            <a:noFill/>
            <a:ln w="6350" cap="flat" cmpd="sng" algn="ctr">
              <a:solidFill>
                <a:sysClr val="window" lastClr="FFFFFF">
                  <a:lumMod val="85000"/>
                </a:sysClr>
              </a:solidFill>
              <a:prstDash val="solid"/>
              <a:miter lim="800000"/>
            </a:ln>
            <a:effectLst/>
          </p:spPr>
        </p:cxnSp>
      </p:grpSp>
      <p:pic>
        <p:nvPicPr>
          <p:cNvPr id="33" name="图片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93650" y="563790"/>
            <a:ext cx="1375886" cy="1375886"/>
          </a:xfrm>
          <a:prstGeom prst="rect">
            <a:avLst/>
          </a:prstGeom>
        </p:spPr>
      </p:pic>
      <p:sp>
        <p:nvSpPr>
          <p:cNvPr id="40" name="矩形 39"/>
          <p:cNvSpPr/>
          <p:nvPr/>
        </p:nvSpPr>
        <p:spPr>
          <a:xfrm>
            <a:off x="3815850" y="2188295"/>
            <a:ext cx="1263799" cy="1938992"/>
          </a:xfrm>
          <a:prstGeom prst="rect">
            <a:avLst/>
          </a:prstGeom>
        </p:spPr>
        <p:txBody>
          <a:bodyPr wrap="square">
            <a:spAutoFit/>
          </a:bodyPr>
          <a:lstStyle/>
          <a:p>
            <a:r>
              <a:rPr lang="zh-CN" altLang="en-US" sz="2400" dirty="0">
                <a:solidFill>
                  <a:schemeClr val="tx1">
                    <a:lumMod val="50000"/>
                    <a:lumOff val="50000"/>
                  </a:schemeClr>
                </a:solidFill>
                <a:cs typeface="+mn-ea"/>
                <a:sym typeface="+mn-lt"/>
              </a:rPr>
              <a:t>神</a:t>
            </a:r>
            <a:endParaRPr lang="en-US" altLang="zh-CN" sz="2400" dirty="0">
              <a:solidFill>
                <a:schemeClr val="tx1">
                  <a:lumMod val="50000"/>
                  <a:lumOff val="50000"/>
                </a:schemeClr>
              </a:solidFill>
              <a:cs typeface="+mn-ea"/>
              <a:sym typeface="+mn-lt"/>
            </a:endParaRPr>
          </a:p>
          <a:p>
            <a:r>
              <a:rPr lang="zh-CN" altLang="en-US" sz="2400" dirty="0">
                <a:solidFill>
                  <a:schemeClr val="tx1">
                    <a:lumMod val="50000"/>
                    <a:lumOff val="50000"/>
                  </a:schemeClr>
                </a:solidFill>
                <a:cs typeface="+mn-ea"/>
                <a:sym typeface="+mn-lt"/>
              </a:rPr>
              <a:t>话</a:t>
            </a:r>
            <a:endParaRPr lang="en-US" altLang="zh-CN" sz="2400" dirty="0">
              <a:solidFill>
                <a:schemeClr val="tx1">
                  <a:lumMod val="50000"/>
                  <a:lumOff val="50000"/>
                </a:schemeClr>
              </a:solidFill>
              <a:cs typeface="+mn-ea"/>
              <a:sym typeface="+mn-lt"/>
            </a:endParaRPr>
          </a:p>
          <a:p>
            <a:r>
              <a:rPr lang="zh-CN" altLang="en-US" sz="2400" dirty="0">
                <a:solidFill>
                  <a:schemeClr val="tx1">
                    <a:lumMod val="50000"/>
                    <a:lumOff val="50000"/>
                  </a:schemeClr>
                </a:solidFill>
                <a:cs typeface="+mn-ea"/>
                <a:sym typeface="+mn-lt"/>
              </a:rPr>
              <a:t>传</a:t>
            </a:r>
            <a:endParaRPr lang="en-US" altLang="zh-CN" sz="2400" dirty="0">
              <a:solidFill>
                <a:schemeClr val="tx1">
                  <a:lumMod val="50000"/>
                  <a:lumOff val="50000"/>
                </a:schemeClr>
              </a:solidFill>
              <a:cs typeface="+mn-ea"/>
              <a:sym typeface="+mn-lt"/>
            </a:endParaRPr>
          </a:p>
          <a:p>
            <a:r>
              <a:rPr lang="zh-CN" altLang="en-US" sz="2400" dirty="0">
                <a:solidFill>
                  <a:schemeClr val="tx1">
                    <a:lumMod val="50000"/>
                    <a:lumOff val="50000"/>
                  </a:schemeClr>
                </a:solidFill>
                <a:cs typeface="+mn-ea"/>
                <a:sym typeface="+mn-lt"/>
              </a:rPr>
              <a:t>说</a:t>
            </a:r>
          </a:p>
          <a:p>
            <a:endParaRPr lang="zh-CN" altLang="en-US" sz="2400" dirty="0">
              <a:solidFill>
                <a:schemeClr val="tx1">
                  <a:lumMod val="50000"/>
                  <a:lumOff val="50000"/>
                </a:schemeClr>
              </a:solidFill>
              <a:cs typeface="+mn-ea"/>
              <a:sym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ppt_y</p:attrName>
                                        </p:attrNameLst>
                                      </p:cBhvr>
                                      <p:tavLst>
                                        <p:tav tm="0">
                                          <p:val>
                                            <p:strVal val="#ppt_y+#ppt_h*1.125000"/>
                                          </p:val>
                                        </p:tav>
                                        <p:tav tm="100000">
                                          <p:val>
                                            <p:strVal val="#ppt_y"/>
                                          </p:val>
                                        </p:tav>
                                      </p:tavLst>
                                    </p:anim>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p:tgtEl>
                                          <p:spTgt spid="38"/>
                                        </p:tgtEl>
                                        <p:attrNameLst>
                                          <p:attrName>ppt_y</p:attrName>
                                        </p:attrNameLst>
                                      </p:cBhvr>
                                      <p:tavLst>
                                        <p:tav tm="0">
                                          <p:val>
                                            <p:strVal val="#ppt_y+#ppt_h*1.125000"/>
                                          </p:val>
                                        </p:tav>
                                        <p:tav tm="100000">
                                          <p:val>
                                            <p:strVal val="#ppt_y"/>
                                          </p:val>
                                        </p:tav>
                                      </p:tavLst>
                                    </p:anim>
                                    <p:animEffect transition="in" filter="wipe(up)">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down)">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文本框 1"/>
          <p:cNvSpPr txBox="1"/>
          <p:nvPr/>
        </p:nvSpPr>
        <p:spPr>
          <a:xfrm>
            <a:off x="893776" y="1298917"/>
            <a:ext cx="5458899" cy="2923877"/>
          </a:xfrm>
          <a:prstGeom prst="rect">
            <a:avLst/>
          </a:prstGeom>
          <a:noFill/>
        </p:spPr>
        <p:txBody>
          <a:bodyPr wrap="square" rtlCol="0">
            <a:spAutoFit/>
          </a:bodyPr>
          <a:lstStyle/>
          <a:p>
            <a:pPr>
              <a:lnSpc>
                <a:spcPct val="150000"/>
              </a:lnSpc>
            </a:pPr>
            <a:r>
              <a:rPr lang="en-US" altLang="zh-CN" sz="2800" dirty="0">
                <a:latin typeface="方正苏新诗柳楷简体" panose="02000000000000000000" pitchFamily="2" charset="-122"/>
                <a:ea typeface="方正苏新诗柳楷简体" panose="02000000000000000000" pitchFamily="2" charset="-122"/>
              </a:rPr>
              <a:t>《</a:t>
            </a:r>
            <a:r>
              <a:rPr lang="zh-CN" altLang="en-US" sz="2800" dirty="0">
                <a:latin typeface="方正苏新诗柳楷简体" panose="02000000000000000000" pitchFamily="2" charset="-122"/>
                <a:ea typeface="方正苏新诗柳楷简体" panose="02000000000000000000" pitchFamily="2" charset="-122"/>
              </a:rPr>
              <a:t>续齐谐记</a:t>
            </a:r>
            <a:r>
              <a:rPr lang="en-US" altLang="zh-CN" sz="2800" dirty="0">
                <a:latin typeface="方正苏新诗柳楷简体" panose="02000000000000000000" pitchFamily="2" charset="-122"/>
                <a:ea typeface="方正苏新诗柳楷简体" panose="02000000000000000000" pitchFamily="2" charset="-122"/>
              </a:rPr>
              <a:t>》</a:t>
            </a:r>
            <a:r>
              <a:rPr lang="zh-CN" altLang="en-US" sz="2800" dirty="0">
                <a:latin typeface="方正苏新诗柳楷简体" panose="02000000000000000000" pitchFamily="2" charset="-122"/>
                <a:ea typeface="方正苏新诗柳楷简体" panose="02000000000000000000" pitchFamily="2" charset="-122"/>
              </a:rPr>
              <a:t>记载</a:t>
            </a:r>
          </a:p>
          <a:p>
            <a:pPr>
              <a:lnSpc>
                <a:spcPct val="150000"/>
              </a:lnSpc>
            </a:pPr>
            <a:r>
              <a:rPr lang="zh-CN" altLang="en-US" sz="1600" dirty="0">
                <a:latin typeface="+mn-ea"/>
                <a:ea typeface="+mn-ea"/>
              </a:rPr>
              <a:t>较早有关重阳节的传说，见于梁朝吴均的</a:t>
            </a:r>
            <a:r>
              <a:rPr lang="en-US" altLang="zh-CN" sz="1600" dirty="0">
                <a:latin typeface="+mn-ea"/>
                <a:ea typeface="+mn-ea"/>
              </a:rPr>
              <a:t>《</a:t>
            </a:r>
            <a:r>
              <a:rPr lang="zh-CN" altLang="en-US" sz="1600" dirty="0">
                <a:latin typeface="+mn-ea"/>
                <a:ea typeface="+mn-ea"/>
              </a:rPr>
              <a:t>续齐谐记</a:t>
            </a:r>
            <a:r>
              <a:rPr lang="en-US" altLang="zh-CN" sz="1600" dirty="0">
                <a:latin typeface="+mn-ea"/>
                <a:ea typeface="+mn-ea"/>
              </a:rPr>
              <a:t>》</a:t>
            </a:r>
            <a:r>
              <a:rPr lang="zh-CN" altLang="en-US" sz="1600" dirty="0">
                <a:latin typeface="+mn-ea"/>
                <a:ea typeface="+mn-ea"/>
              </a:rPr>
              <a:t>：</a:t>
            </a:r>
          </a:p>
          <a:p>
            <a:pPr>
              <a:lnSpc>
                <a:spcPct val="150000"/>
              </a:lnSpc>
            </a:pPr>
            <a:r>
              <a:rPr lang="zh-CN" altLang="en-US" sz="1600" dirty="0">
                <a:latin typeface="+mn-ea"/>
                <a:ea typeface="+mn-ea"/>
              </a:rPr>
              <a:t>汝南桓景随费长房游学累年，长房谓曰：“九月九日，汝家中当有灾。宜急去，令家人各作绛囊，盛茱萸，以系臂，登高饮菊花酒，此祸可除。”景如言，齐家登山。夕还，见鸡犬牛羊一时暴死。长房闻之曰：“此可代也。”今世人九日登高饮酒，妇人带茱萸囊，盖始于此。</a:t>
            </a:r>
          </a:p>
        </p:txBody>
      </p:sp>
      <p:grpSp>
        <p:nvGrpSpPr>
          <p:cNvPr id="8" name="PA_组合 7"/>
          <p:cNvGrpSpPr/>
          <p:nvPr>
            <p:custDataLst>
              <p:tags r:id="rId1"/>
            </p:custDataLst>
          </p:nvPr>
        </p:nvGrpSpPr>
        <p:grpSpPr>
          <a:xfrm>
            <a:off x="124180" y="184403"/>
            <a:ext cx="3068963" cy="995309"/>
            <a:chOff x="124180" y="184403"/>
            <a:chExt cx="3068963" cy="995309"/>
          </a:xfrm>
        </p:grpSpPr>
        <p:sp>
          <p:nvSpPr>
            <p:cNvPr id="3" name="文本框 2"/>
            <p:cNvSpPr txBox="1"/>
            <p:nvPr/>
          </p:nvSpPr>
          <p:spPr>
            <a:xfrm>
              <a:off x="1175657" y="360608"/>
              <a:ext cx="2017486" cy="400110"/>
            </a:xfrm>
            <a:prstGeom prst="rect">
              <a:avLst/>
            </a:prstGeom>
            <a:noFill/>
          </p:spPr>
          <p:txBody>
            <a:bodyPr wrap="square">
              <a:spAutoFit/>
            </a:bodyPr>
            <a:lstStyle/>
            <a:p>
              <a:pPr eaLnBrk="1" fontAlgn="auto" hangingPunct="1">
                <a:spcBef>
                  <a:spcPts val="0"/>
                </a:spcBef>
                <a:spcAft>
                  <a:spcPts val="0"/>
                </a:spcAft>
                <a:defRPr/>
              </a:pPr>
              <a:r>
                <a:rPr lang="zh-CN" altLang="en-US" sz="2000" spc="188" dirty="0">
                  <a:latin typeface="方正苏新诗柳楷简体" panose="02000000000000000000" pitchFamily="2" charset="-122"/>
                  <a:ea typeface="方正苏新诗柳楷简体" panose="02000000000000000000" pitchFamily="2" charset="-122"/>
                </a:rPr>
                <a:t> 三、神话传说</a:t>
              </a: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grpSp>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15114" y="2085519"/>
            <a:ext cx="4328886" cy="32466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ppt_x</p:attrName>
                                        </p:attrNameLst>
                                      </p:cBhvr>
                                      <p:tavLst>
                                        <p:tav tm="0">
                                          <p:val>
                                            <p:strVal val="#ppt_x-#ppt_w*1.125000"/>
                                          </p:val>
                                        </p:tav>
                                        <p:tav tm="100000">
                                          <p:val>
                                            <p:strVal val="#ppt_x"/>
                                          </p:val>
                                        </p:tav>
                                      </p:tavLst>
                                    </p:anim>
                                    <p:animEffect transition="in" filter="wipe(right)">
                                      <p:cBhvr>
                                        <p:cTn id="8" dur="500"/>
                                        <p:tgtEl>
                                          <p:spTgt spid="8"/>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ppt_x</p:attrName>
                                        </p:attrNameLst>
                                      </p:cBhvr>
                                      <p:tavLst>
                                        <p:tav tm="0">
                                          <p:val>
                                            <p:strVal val="#ppt_x-#ppt_w*1.125000"/>
                                          </p:val>
                                        </p:tav>
                                        <p:tav tm="100000">
                                          <p:val>
                                            <p:strVal val="#ppt_x"/>
                                          </p:val>
                                        </p:tav>
                                      </p:tavLst>
                                    </p:anim>
                                    <p:animEffect transition="in" filter="wipe(right)">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_图片 36"/>
          <p:cNvPicPr>
            <a:picLocks noRot="1" noChangeAspect="1" noMove="1" noResize="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0" y="-841829"/>
            <a:ext cx="9144000" cy="5985329"/>
          </a:xfrm>
          <a:prstGeom prst="rect">
            <a:avLst/>
          </a:prstGeom>
        </p:spPr>
      </p:pic>
      <p:sp>
        <p:nvSpPr>
          <p:cNvPr id="18" name="PA_文本框 17"/>
          <p:cNvSpPr txBox="1"/>
          <p:nvPr>
            <p:custDataLst>
              <p:tags r:id="rId3"/>
            </p:custDataLst>
          </p:nvPr>
        </p:nvSpPr>
        <p:spPr>
          <a:xfrm>
            <a:off x="3423886" y="1372522"/>
            <a:ext cx="600164" cy="1291940"/>
          </a:xfrm>
          <a:prstGeom prst="rect">
            <a:avLst/>
          </a:prstGeom>
          <a:noFill/>
        </p:spPr>
        <p:txBody>
          <a:bodyPr vert="eaVert" wrap="none" rtlCol="0" anchor="ctr" anchorCtr="0">
            <a:noAutofit/>
          </a:bodyPr>
          <a:lstStyle/>
          <a:p>
            <a:r>
              <a:rPr lang="zh-CN" altLang="en-US" sz="3000" dirty="0">
                <a:solidFill>
                  <a:srgbClr val="29426F"/>
                </a:solidFill>
                <a:cs typeface="+mn-ea"/>
                <a:sym typeface="+mn-lt"/>
              </a:rPr>
              <a:t>第四章</a:t>
            </a:r>
          </a:p>
        </p:txBody>
      </p:sp>
      <p:grpSp>
        <p:nvGrpSpPr>
          <p:cNvPr id="38" name="组合 37"/>
          <p:cNvGrpSpPr/>
          <p:nvPr/>
        </p:nvGrpSpPr>
        <p:grpSpPr>
          <a:xfrm>
            <a:off x="4523447" y="1917813"/>
            <a:ext cx="1310910" cy="2136298"/>
            <a:chOff x="4523447" y="1917813"/>
            <a:chExt cx="1310910" cy="2136298"/>
          </a:xfrm>
        </p:grpSpPr>
        <p:sp>
          <p:nvSpPr>
            <p:cNvPr id="19" name="文本框 18"/>
            <p:cNvSpPr txBox="1"/>
            <p:nvPr>
              <p:custDataLst>
                <p:tags r:id="rId4"/>
              </p:custDataLst>
            </p:nvPr>
          </p:nvSpPr>
          <p:spPr>
            <a:xfrm>
              <a:off x="4588803" y="1917813"/>
              <a:ext cx="1180199" cy="2024257"/>
            </a:xfrm>
            <a:prstGeom prst="rect">
              <a:avLst/>
            </a:prstGeom>
            <a:noFill/>
          </p:spPr>
          <p:txBody>
            <a:bodyPr wrap="square" rtlCol="0" anchor="ctr" anchorCtr="0">
              <a:noAutofit/>
            </a:bodyPr>
            <a:lstStyle/>
            <a:p>
              <a:pPr algn="ctr">
                <a:lnSpc>
                  <a:spcPct val="130000"/>
                </a:lnSpc>
              </a:pPr>
              <a:r>
                <a:rPr lang="zh-CN" altLang="en-US" sz="1050" dirty="0">
                  <a:solidFill>
                    <a:prstClr val="black">
                      <a:lumMod val="50000"/>
                      <a:lumOff val="50000"/>
                    </a:prstClr>
                  </a:solidFill>
                  <a:cs typeface="+mn-ea"/>
                  <a:sym typeface="+mn-lt"/>
                </a:rPr>
                <a:t>您的内容请写在这里您的内容请写在这里您的内容请写在这里您的内容您的内容请写在这里您的内容请写在这里您的内容请写在这里您的内容请写在这里</a:t>
              </a:r>
            </a:p>
          </p:txBody>
        </p:sp>
        <p:cxnSp>
          <p:nvCxnSpPr>
            <p:cNvPr id="20" name="直接连接符 19"/>
            <p:cNvCxnSpPr/>
            <p:nvPr>
              <p:custDataLst>
                <p:tags r:id="rId5"/>
              </p:custDataLst>
            </p:nvPr>
          </p:nvCxnSpPr>
          <p:spPr>
            <a:xfrm>
              <a:off x="4523447" y="1917813"/>
              <a:ext cx="0" cy="2093815"/>
            </a:xfrm>
            <a:prstGeom prst="line">
              <a:avLst/>
            </a:prstGeom>
            <a:noFill/>
            <a:ln w="6350" cap="flat" cmpd="sng" algn="ctr">
              <a:solidFill>
                <a:sysClr val="window" lastClr="FFFFFF">
                  <a:lumMod val="85000"/>
                </a:sysClr>
              </a:solidFill>
              <a:prstDash val="solid"/>
              <a:miter lim="800000"/>
            </a:ln>
            <a:effectLst/>
          </p:spPr>
        </p:cxnSp>
        <p:cxnSp>
          <p:nvCxnSpPr>
            <p:cNvPr id="21" name="直接连接符 20"/>
            <p:cNvCxnSpPr/>
            <p:nvPr>
              <p:custDataLst>
                <p:tags r:id="rId6"/>
              </p:custDataLst>
            </p:nvPr>
          </p:nvCxnSpPr>
          <p:spPr>
            <a:xfrm>
              <a:off x="5834357" y="1960296"/>
              <a:ext cx="0" cy="2093815"/>
            </a:xfrm>
            <a:prstGeom prst="line">
              <a:avLst/>
            </a:prstGeom>
            <a:noFill/>
            <a:ln w="6350" cap="flat" cmpd="sng" algn="ctr">
              <a:solidFill>
                <a:sysClr val="window" lastClr="FFFFFF">
                  <a:lumMod val="85000"/>
                </a:sysClr>
              </a:solidFill>
              <a:prstDash val="solid"/>
              <a:miter lim="800000"/>
            </a:ln>
            <a:effectLst/>
          </p:spPr>
        </p:cxnSp>
      </p:grpSp>
      <p:pic>
        <p:nvPicPr>
          <p:cNvPr id="33" name="图片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93650" y="563790"/>
            <a:ext cx="1375886" cy="1375886"/>
          </a:xfrm>
          <a:prstGeom prst="rect">
            <a:avLst/>
          </a:prstGeom>
        </p:spPr>
      </p:pic>
      <p:sp>
        <p:nvSpPr>
          <p:cNvPr id="40" name="矩形 39"/>
          <p:cNvSpPr/>
          <p:nvPr/>
        </p:nvSpPr>
        <p:spPr>
          <a:xfrm>
            <a:off x="3815850" y="2188295"/>
            <a:ext cx="1263799" cy="1938992"/>
          </a:xfrm>
          <a:prstGeom prst="rect">
            <a:avLst/>
          </a:prstGeom>
        </p:spPr>
        <p:txBody>
          <a:bodyPr wrap="square">
            <a:spAutoFit/>
          </a:bodyPr>
          <a:lstStyle/>
          <a:p>
            <a:r>
              <a:rPr lang="zh-CN" altLang="en-US" sz="2400" dirty="0">
                <a:solidFill>
                  <a:schemeClr val="tx1">
                    <a:lumMod val="50000"/>
                    <a:lumOff val="50000"/>
                  </a:schemeClr>
                </a:solidFill>
                <a:cs typeface="+mn-ea"/>
                <a:sym typeface="+mn-lt"/>
              </a:rPr>
              <a:t>著</a:t>
            </a:r>
            <a:endParaRPr lang="en-US" altLang="zh-CN" sz="2400" dirty="0">
              <a:solidFill>
                <a:schemeClr val="tx1">
                  <a:lumMod val="50000"/>
                  <a:lumOff val="50000"/>
                </a:schemeClr>
              </a:solidFill>
              <a:cs typeface="+mn-ea"/>
              <a:sym typeface="+mn-lt"/>
            </a:endParaRPr>
          </a:p>
          <a:p>
            <a:r>
              <a:rPr lang="zh-CN" altLang="en-US" sz="2400" dirty="0">
                <a:solidFill>
                  <a:schemeClr val="tx1">
                    <a:lumMod val="50000"/>
                    <a:lumOff val="50000"/>
                  </a:schemeClr>
                </a:solidFill>
                <a:cs typeface="+mn-ea"/>
                <a:sym typeface="+mn-lt"/>
              </a:rPr>
              <a:t>名</a:t>
            </a:r>
            <a:endParaRPr lang="en-US" altLang="zh-CN" sz="2400" dirty="0">
              <a:solidFill>
                <a:schemeClr val="tx1">
                  <a:lumMod val="50000"/>
                  <a:lumOff val="50000"/>
                </a:schemeClr>
              </a:solidFill>
              <a:cs typeface="+mn-ea"/>
              <a:sym typeface="+mn-lt"/>
            </a:endParaRPr>
          </a:p>
          <a:p>
            <a:r>
              <a:rPr lang="zh-CN" altLang="en-US" sz="2400" dirty="0">
                <a:solidFill>
                  <a:schemeClr val="tx1">
                    <a:lumMod val="50000"/>
                    <a:lumOff val="50000"/>
                  </a:schemeClr>
                </a:solidFill>
                <a:cs typeface="+mn-ea"/>
                <a:sym typeface="+mn-lt"/>
              </a:rPr>
              <a:t>诗</a:t>
            </a:r>
            <a:endParaRPr lang="en-US" altLang="zh-CN" sz="2400" dirty="0">
              <a:solidFill>
                <a:schemeClr val="tx1">
                  <a:lumMod val="50000"/>
                  <a:lumOff val="50000"/>
                </a:schemeClr>
              </a:solidFill>
              <a:cs typeface="+mn-ea"/>
              <a:sym typeface="+mn-lt"/>
            </a:endParaRPr>
          </a:p>
          <a:p>
            <a:r>
              <a:rPr lang="zh-CN" altLang="en-US" sz="2400" dirty="0">
                <a:solidFill>
                  <a:schemeClr val="tx1">
                    <a:lumMod val="50000"/>
                    <a:lumOff val="50000"/>
                  </a:schemeClr>
                </a:solidFill>
                <a:cs typeface="+mn-ea"/>
                <a:sym typeface="+mn-lt"/>
              </a:rPr>
              <a:t>词</a:t>
            </a:r>
          </a:p>
          <a:p>
            <a:endParaRPr lang="zh-CN" altLang="en-US" sz="2400" dirty="0">
              <a:solidFill>
                <a:schemeClr val="tx1">
                  <a:lumMod val="50000"/>
                  <a:lumOff val="50000"/>
                </a:schemeClr>
              </a:solidFill>
              <a:cs typeface="+mn-ea"/>
              <a:sym typeface="+mn-lt"/>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ppt_y</p:attrName>
                                        </p:attrNameLst>
                                      </p:cBhvr>
                                      <p:tavLst>
                                        <p:tav tm="0">
                                          <p:val>
                                            <p:strVal val="#ppt_y+#ppt_h*1.125000"/>
                                          </p:val>
                                        </p:tav>
                                        <p:tav tm="100000">
                                          <p:val>
                                            <p:strVal val="#ppt_y"/>
                                          </p:val>
                                        </p:tav>
                                      </p:tavLst>
                                    </p:anim>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p:tgtEl>
                                          <p:spTgt spid="38"/>
                                        </p:tgtEl>
                                        <p:attrNameLst>
                                          <p:attrName>ppt_y</p:attrName>
                                        </p:attrNameLst>
                                      </p:cBhvr>
                                      <p:tavLst>
                                        <p:tav tm="0">
                                          <p:val>
                                            <p:strVal val="#ppt_y+#ppt_h*1.125000"/>
                                          </p:val>
                                        </p:tav>
                                        <p:tav tm="100000">
                                          <p:val>
                                            <p:strVal val="#ppt_y"/>
                                          </p:val>
                                        </p:tav>
                                      </p:tavLst>
                                    </p:anim>
                                    <p:animEffect transition="in" filter="wipe(up)">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down)">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文本框 1"/>
          <p:cNvSpPr txBox="1"/>
          <p:nvPr/>
        </p:nvSpPr>
        <p:spPr>
          <a:xfrm>
            <a:off x="1534425" y="1588168"/>
            <a:ext cx="5458899" cy="1338828"/>
          </a:xfrm>
          <a:prstGeom prst="rect">
            <a:avLst/>
          </a:prstGeom>
          <a:noFill/>
        </p:spPr>
        <p:txBody>
          <a:bodyPr wrap="square" rtlCol="0">
            <a:spAutoFit/>
          </a:bodyPr>
          <a:lstStyle/>
          <a:p>
            <a:pPr algn="ctr">
              <a:lnSpc>
                <a:spcPct val="150000"/>
              </a:lnSpc>
            </a:pPr>
            <a:r>
              <a:rPr lang="zh-CN" altLang="en-US" sz="1800" dirty="0">
                <a:latin typeface="方正苏新诗柳楷简体" panose="02000000000000000000" pitchFamily="2" charset="-122"/>
                <a:ea typeface="方正苏新诗柳楷简体" panose="02000000000000000000" pitchFamily="2" charset="-122"/>
              </a:rPr>
              <a:t>九月九日忆山东兄弟</a:t>
            </a:r>
          </a:p>
          <a:p>
            <a:pPr algn="ctr">
              <a:lnSpc>
                <a:spcPct val="150000"/>
              </a:lnSpc>
            </a:pPr>
            <a:r>
              <a:rPr lang="zh-CN" altLang="en-US" sz="1800" dirty="0">
                <a:latin typeface="方正苏新诗柳楷简体" panose="02000000000000000000" pitchFamily="2" charset="-122"/>
                <a:ea typeface="方正苏新诗柳楷简体" panose="02000000000000000000" pitchFamily="2" charset="-122"/>
              </a:rPr>
              <a:t>独在异乡为异客，每逢佳节倍思亲。</a:t>
            </a:r>
          </a:p>
          <a:p>
            <a:pPr algn="ctr">
              <a:lnSpc>
                <a:spcPct val="150000"/>
              </a:lnSpc>
            </a:pPr>
            <a:r>
              <a:rPr lang="zh-CN" altLang="en-US" sz="1800" dirty="0">
                <a:latin typeface="方正苏新诗柳楷简体" panose="02000000000000000000" pitchFamily="2" charset="-122"/>
                <a:ea typeface="方正苏新诗柳楷简体" panose="02000000000000000000" pitchFamily="2" charset="-122"/>
              </a:rPr>
              <a:t>遥知兄弟登高处，遍插茱萸少一人。</a:t>
            </a:r>
            <a:endParaRPr lang="zh-CN" altLang="en-US" sz="1100" dirty="0">
              <a:latin typeface="+mn-ea"/>
              <a:ea typeface="+mn-ea"/>
            </a:endParaRPr>
          </a:p>
        </p:txBody>
      </p:sp>
      <p:pic>
        <p:nvPicPr>
          <p:cNvPr id="4" name="图片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5106" y="1588168"/>
            <a:ext cx="2869488" cy="2507491"/>
          </a:xfrm>
          <a:prstGeom prst="rect">
            <a:avLst/>
          </a:prstGeom>
        </p:spPr>
      </p:pic>
      <p:grpSp>
        <p:nvGrpSpPr>
          <p:cNvPr id="12" name="PA_组合 11"/>
          <p:cNvGrpSpPr/>
          <p:nvPr>
            <p:custDataLst>
              <p:tags r:id="rId1"/>
            </p:custDataLst>
          </p:nvPr>
        </p:nvGrpSpPr>
        <p:grpSpPr>
          <a:xfrm>
            <a:off x="124180" y="184403"/>
            <a:ext cx="3068963" cy="995309"/>
            <a:chOff x="124180" y="184403"/>
            <a:chExt cx="3068963" cy="995309"/>
          </a:xfrm>
        </p:grpSpPr>
        <p:sp>
          <p:nvSpPr>
            <p:cNvPr id="5" name="文本框 4"/>
            <p:cNvSpPr txBox="1"/>
            <p:nvPr/>
          </p:nvSpPr>
          <p:spPr>
            <a:xfrm>
              <a:off x="1175657" y="360608"/>
              <a:ext cx="2017486" cy="400110"/>
            </a:xfrm>
            <a:prstGeom prst="rect">
              <a:avLst/>
            </a:prstGeom>
            <a:noFill/>
          </p:spPr>
          <p:txBody>
            <a:bodyPr wrap="square">
              <a:spAutoFit/>
            </a:bodyPr>
            <a:lstStyle/>
            <a:p>
              <a:pPr eaLnBrk="1" fontAlgn="auto" hangingPunct="1">
                <a:spcBef>
                  <a:spcPts val="0"/>
                </a:spcBef>
                <a:spcAft>
                  <a:spcPts val="0"/>
                </a:spcAft>
                <a:defRPr/>
              </a:pPr>
              <a:r>
                <a:rPr lang="zh-CN" altLang="en-US" sz="2000" spc="188" dirty="0">
                  <a:latin typeface="方正苏新诗柳楷简体" panose="02000000000000000000" pitchFamily="2" charset="-122"/>
                  <a:ea typeface="方正苏新诗柳楷简体" panose="02000000000000000000" pitchFamily="2" charset="-122"/>
                </a:rPr>
                <a:t> 三、神话传说</a:t>
              </a:r>
            </a:p>
          </p:txBody>
        </p:sp>
        <p:pic>
          <p:nvPicPr>
            <p:cNvPr id="6" name="图片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文本框 1"/>
          <p:cNvSpPr txBox="1"/>
          <p:nvPr/>
        </p:nvSpPr>
        <p:spPr>
          <a:xfrm>
            <a:off x="1156792" y="1870422"/>
            <a:ext cx="5458899" cy="1338828"/>
          </a:xfrm>
          <a:prstGeom prst="rect">
            <a:avLst/>
          </a:prstGeom>
          <a:noFill/>
        </p:spPr>
        <p:txBody>
          <a:bodyPr wrap="square" rtlCol="0">
            <a:spAutoFit/>
          </a:bodyPr>
          <a:lstStyle/>
          <a:p>
            <a:pPr algn="ctr">
              <a:lnSpc>
                <a:spcPct val="150000"/>
              </a:lnSpc>
            </a:pPr>
            <a:r>
              <a:rPr lang="zh-CN" altLang="en-US" sz="1800" dirty="0">
                <a:latin typeface="方正苏新诗柳楷简体" panose="02000000000000000000" pitchFamily="2" charset="-122"/>
                <a:ea typeface="方正苏新诗柳楷简体" panose="02000000000000000000" pitchFamily="2" charset="-122"/>
              </a:rPr>
              <a:t>九月十日即事</a:t>
            </a:r>
          </a:p>
          <a:p>
            <a:pPr algn="ctr">
              <a:lnSpc>
                <a:spcPct val="150000"/>
              </a:lnSpc>
            </a:pPr>
            <a:r>
              <a:rPr lang="zh-CN" altLang="en-US" sz="1800" dirty="0">
                <a:latin typeface="方正苏新诗柳楷简体" panose="02000000000000000000" pitchFamily="2" charset="-122"/>
                <a:ea typeface="方正苏新诗柳楷简体" panose="02000000000000000000" pitchFamily="2" charset="-122"/>
              </a:rPr>
              <a:t>昨日登高罢，今朝再举觞。</a:t>
            </a:r>
          </a:p>
          <a:p>
            <a:pPr algn="ctr">
              <a:lnSpc>
                <a:spcPct val="150000"/>
              </a:lnSpc>
            </a:pPr>
            <a:r>
              <a:rPr lang="zh-CN" altLang="en-US" sz="1800" dirty="0">
                <a:latin typeface="方正苏新诗柳楷简体" panose="02000000000000000000" pitchFamily="2" charset="-122"/>
                <a:ea typeface="方正苏新诗柳楷简体" panose="02000000000000000000" pitchFamily="2" charset="-122"/>
              </a:rPr>
              <a:t>菊花何太苦，遭此两重阳？</a:t>
            </a:r>
            <a:endParaRPr lang="zh-CN" altLang="en-US" sz="1100" dirty="0">
              <a:latin typeface="+mn-ea"/>
              <a:ea typeface="+mn-ea"/>
            </a:endParaRPr>
          </a:p>
        </p:txBody>
      </p:sp>
      <p:pic>
        <p:nvPicPr>
          <p:cNvPr id="7" name="图片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130629" y="1451428"/>
            <a:ext cx="2574842" cy="3735614"/>
          </a:xfrm>
          <a:prstGeom prst="rect">
            <a:avLst/>
          </a:prstGeom>
        </p:spPr>
      </p:pic>
      <p:pic>
        <p:nvPicPr>
          <p:cNvPr id="8" name="图片 7"/>
          <p:cNvPicPr>
            <a:picLocks noChangeAspect="1"/>
          </p:cNvPicPr>
          <p:nvPr/>
        </p:nvPicPr>
        <p:blipFill rotWithShape="1">
          <a:blip r:embed="rId6">
            <a:extLst>
              <a:ext uri="{28A0092B-C50C-407E-A947-70E740481C1C}">
                <a14:useLocalDpi xmlns:a14="http://schemas.microsoft.com/office/drawing/2010/main" val="0"/>
              </a:ext>
            </a:extLst>
          </a:blip>
          <a:srcRect b="4791"/>
          <a:stretch>
            <a:fillRect/>
          </a:stretch>
        </p:blipFill>
        <p:spPr>
          <a:xfrm flipH="1">
            <a:off x="4888353" y="370649"/>
            <a:ext cx="4255647" cy="3692072"/>
          </a:xfrm>
          <a:prstGeom prst="rect">
            <a:avLst/>
          </a:prstGeom>
        </p:spPr>
      </p:pic>
      <p:grpSp>
        <p:nvGrpSpPr>
          <p:cNvPr id="12" name="PA_组合 11"/>
          <p:cNvGrpSpPr/>
          <p:nvPr>
            <p:custDataLst>
              <p:tags r:id="rId1"/>
            </p:custDataLst>
          </p:nvPr>
        </p:nvGrpSpPr>
        <p:grpSpPr>
          <a:xfrm>
            <a:off x="124180" y="184403"/>
            <a:ext cx="3068963" cy="995309"/>
            <a:chOff x="124180" y="184403"/>
            <a:chExt cx="3068963" cy="995309"/>
          </a:xfrm>
        </p:grpSpPr>
        <p:sp>
          <p:nvSpPr>
            <p:cNvPr id="9" name="文本框 8"/>
            <p:cNvSpPr txBox="1"/>
            <p:nvPr/>
          </p:nvSpPr>
          <p:spPr>
            <a:xfrm>
              <a:off x="1175657" y="360608"/>
              <a:ext cx="2017486" cy="400110"/>
            </a:xfrm>
            <a:prstGeom prst="rect">
              <a:avLst/>
            </a:prstGeom>
            <a:noFill/>
          </p:spPr>
          <p:txBody>
            <a:bodyPr wrap="square">
              <a:spAutoFit/>
            </a:bodyPr>
            <a:lstStyle/>
            <a:p>
              <a:pPr eaLnBrk="1" fontAlgn="auto" hangingPunct="1">
                <a:spcBef>
                  <a:spcPts val="0"/>
                </a:spcBef>
                <a:spcAft>
                  <a:spcPts val="0"/>
                </a:spcAft>
                <a:defRPr/>
              </a:pPr>
              <a:r>
                <a:rPr lang="zh-CN" altLang="en-US" sz="2000" spc="188" dirty="0">
                  <a:latin typeface="方正苏新诗柳楷简体" panose="02000000000000000000" pitchFamily="2" charset="-122"/>
                  <a:ea typeface="方正苏新诗柳楷简体" panose="02000000000000000000" pitchFamily="2" charset="-122"/>
                </a:rPr>
                <a:t> 三、神话传说</a:t>
              </a:r>
            </a:p>
          </p:txBody>
        </p:sp>
        <p:pic>
          <p:nvPicPr>
            <p:cNvPr id="10" name="图片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p:tgtEl>
                                          <p:spTgt spid="12"/>
                                        </p:tgtEl>
                                        <p:attrNameLst>
                                          <p:attrName>ppt_x</p:attrName>
                                        </p:attrNameLst>
                                      </p:cBhvr>
                                      <p:tavLst>
                                        <p:tav tm="0">
                                          <p:val>
                                            <p:strVal val="#ppt_x-#ppt_w*1.125000"/>
                                          </p:val>
                                        </p:tav>
                                        <p:tav tm="100000">
                                          <p:val>
                                            <p:strVal val="#ppt_x"/>
                                          </p:val>
                                        </p:tav>
                                      </p:tavLst>
                                    </p:anim>
                                    <p:animEffect transition="in" filter="wipe(right)">
                                      <p:cBhvr>
                                        <p:cTn id="8" dur="500"/>
                                        <p:tgtEl>
                                          <p:spTgt spid="12"/>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p:tgtEl>
                                          <p:spTgt spid="7"/>
                                        </p:tgtEl>
                                        <p:attrNameLst>
                                          <p:attrName>ppt_x</p:attrName>
                                        </p:attrNameLst>
                                      </p:cBhvr>
                                      <p:tavLst>
                                        <p:tav tm="0">
                                          <p:val>
                                            <p:strVal val="#ppt_x-#ppt_w*1.125000"/>
                                          </p:val>
                                        </p:tav>
                                        <p:tav tm="100000">
                                          <p:val>
                                            <p:strVal val="#ppt_x"/>
                                          </p:val>
                                        </p:tav>
                                      </p:tavLst>
                                    </p:anim>
                                    <p:animEffect transition="in" filter="wipe(right)">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down)">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p:cNvPicPr>
            <a:picLocks noResize="1"/>
          </p:cNvPicPr>
          <p:nvPr>
            <p:custDataLst>
              <p:tags r:id="rId2"/>
            </p:custDataLst>
          </p:nvPr>
        </p:nvPicPr>
        <p:blipFill>
          <a:blip r:embed="rId23">
            <a:extLst>
              <a:ext uri="{28A0092B-C50C-407E-A947-70E740481C1C}">
                <a14:useLocalDpi xmlns:a14="http://schemas.microsoft.com/office/drawing/2010/main" val="0"/>
              </a:ext>
            </a:extLst>
          </a:blip>
          <a:stretch>
            <a:fillRect/>
          </a:stretch>
        </p:blipFill>
        <p:spPr>
          <a:xfrm flipH="1">
            <a:off x="-2223988" y="0"/>
            <a:ext cx="4635577" cy="5246062"/>
          </a:xfrm>
          <a:prstGeom prst="rect">
            <a:avLst/>
          </a:prstGeom>
        </p:spPr>
      </p:pic>
      <p:sp>
        <p:nvSpPr>
          <p:cNvPr id="31" name="PA_MH_Others_1"/>
          <p:cNvSpPr txBox="1"/>
          <p:nvPr>
            <p:custDataLst>
              <p:tags r:id="rId3"/>
            </p:custDataLst>
          </p:nvPr>
        </p:nvSpPr>
        <p:spPr>
          <a:xfrm>
            <a:off x="3695972" y="982931"/>
            <a:ext cx="1762021" cy="369332"/>
          </a:xfrm>
          <a:prstGeom prst="rect">
            <a:avLst/>
          </a:prstGeom>
          <a:noFill/>
        </p:spPr>
        <p:txBody>
          <a:bodyPr wrap="none">
            <a:spAutoFit/>
          </a:bodyPr>
          <a:lstStyle/>
          <a:p>
            <a:pPr algn="ctr">
              <a:defRPr/>
            </a:pPr>
            <a:r>
              <a:rPr lang="en-US" altLang="zh-CN" spc="300" dirty="0">
                <a:solidFill>
                  <a:schemeClr val="tx1">
                    <a:lumMod val="50000"/>
                    <a:lumOff val="50000"/>
                  </a:schemeClr>
                </a:solidFill>
                <a:cs typeface="+mn-ea"/>
                <a:sym typeface="+mn-lt"/>
              </a:rPr>
              <a:t>CONTENTS</a:t>
            </a:r>
            <a:endParaRPr lang="zh-CN" altLang="en-US" spc="300" dirty="0">
              <a:solidFill>
                <a:schemeClr val="tx1">
                  <a:lumMod val="50000"/>
                  <a:lumOff val="50000"/>
                </a:schemeClr>
              </a:solidFill>
              <a:cs typeface="+mn-ea"/>
              <a:sym typeface="+mn-lt"/>
            </a:endParaRPr>
          </a:p>
        </p:txBody>
      </p:sp>
      <p:sp>
        <p:nvSpPr>
          <p:cNvPr id="32" name="PA_MH_Others_2"/>
          <p:cNvSpPr txBox="1"/>
          <p:nvPr>
            <p:custDataLst>
              <p:tags r:id="rId4"/>
            </p:custDataLst>
          </p:nvPr>
        </p:nvSpPr>
        <p:spPr bwMode="auto">
          <a:xfrm>
            <a:off x="3966788" y="456984"/>
            <a:ext cx="1220391"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fontAlgn="base">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FontTx/>
              <a:buNone/>
            </a:pPr>
            <a:r>
              <a:rPr lang="zh-CN" altLang="en-US" sz="3300" b="1" dirty="0">
                <a:latin typeface="+mn-lt"/>
                <a:ea typeface="+mn-ea"/>
                <a:cs typeface="+mn-ea"/>
                <a:sym typeface="+mn-lt"/>
              </a:rPr>
              <a:t>目 录</a:t>
            </a:r>
          </a:p>
        </p:txBody>
      </p:sp>
      <p:pic>
        <p:nvPicPr>
          <p:cNvPr id="29" name="图片 28"/>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5834901" y="-101025"/>
            <a:ext cx="2073202" cy="2932264"/>
          </a:xfrm>
          <a:prstGeom prst="rect">
            <a:avLst/>
          </a:prstGeom>
        </p:spPr>
      </p:pic>
      <p:grpSp>
        <p:nvGrpSpPr>
          <p:cNvPr id="2" name="PA_组合 1"/>
          <p:cNvGrpSpPr/>
          <p:nvPr>
            <p:custDataLst>
              <p:tags r:id="rId5"/>
            </p:custDataLst>
          </p:nvPr>
        </p:nvGrpSpPr>
        <p:grpSpPr>
          <a:xfrm>
            <a:off x="1724896" y="1452362"/>
            <a:ext cx="2592000" cy="903636"/>
            <a:chOff x="1724896" y="1452362"/>
            <a:chExt cx="2592000" cy="903636"/>
          </a:xfrm>
        </p:grpSpPr>
        <p:sp>
          <p:nvSpPr>
            <p:cNvPr id="53" name="MH_Number_1">
              <a:hlinkClick r:id="" action="ppaction://noaction"/>
            </p:cNvPr>
            <p:cNvSpPr/>
            <p:nvPr>
              <p:custDataLst>
                <p:tags r:id="rId18"/>
              </p:custDataLst>
            </p:nvPr>
          </p:nvSpPr>
          <p:spPr>
            <a:xfrm>
              <a:off x="2012993" y="1452362"/>
              <a:ext cx="338322" cy="33832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350" dirty="0">
                  <a:solidFill>
                    <a:schemeClr val="tx1"/>
                  </a:solidFill>
                  <a:cs typeface="+mn-ea"/>
                  <a:sym typeface="+mn-lt"/>
                </a:rPr>
                <a:t>1</a:t>
              </a:r>
              <a:endParaRPr lang="zh-CN" altLang="en-US" sz="1350" dirty="0">
                <a:solidFill>
                  <a:schemeClr val="tx1"/>
                </a:solidFill>
                <a:cs typeface="+mn-ea"/>
                <a:sym typeface="+mn-lt"/>
              </a:endParaRPr>
            </a:p>
          </p:txBody>
        </p:sp>
        <p:sp>
          <p:nvSpPr>
            <p:cNvPr id="55" name="MH_Others_3"/>
            <p:cNvSpPr/>
            <p:nvPr>
              <p:custDataLst>
                <p:tags r:id="rId19"/>
              </p:custDataLst>
            </p:nvPr>
          </p:nvSpPr>
          <p:spPr>
            <a:xfrm>
              <a:off x="1724896" y="1853975"/>
              <a:ext cx="2592000" cy="78581"/>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37" name="MH_Entry_1">
              <a:hlinkClick r:id="" action="ppaction://noaction"/>
            </p:cNvPr>
            <p:cNvSpPr/>
            <p:nvPr>
              <p:custDataLst>
                <p:tags r:id="rId20"/>
              </p:custDataLst>
            </p:nvPr>
          </p:nvSpPr>
          <p:spPr>
            <a:xfrm>
              <a:off x="1724896" y="2016710"/>
              <a:ext cx="2592000" cy="33928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0" rIns="0" bIns="0" numCol="1" spcCol="0" rtlCol="0" fromWordArt="0" anchor="ctr" anchorCtr="0" forceAA="0" compatLnSpc="1">
              <a:normAutofit/>
            </a:bodyPr>
            <a:lstStyle/>
            <a:p>
              <a:pPr lvl="0" algn="just"/>
              <a:r>
                <a:rPr lang="zh-CN" altLang="en-US" dirty="0">
                  <a:solidFill>
                    <a:schemeClr val="tx1"/>
                  </a:solidFill>
                  <a:cs typeface="+mn-ea"/>
                  <a:sym typeface="+mn-lt"/>
                </a:rPr>
                <a:t>节日起源</a:t>
              </a:r>
            </a:p>
          </p:txBody>
        </p:sp>
      </p:grpSp>
      <p:grpSp>
        <p:nvGrpSpPr>
          <p:cNvPr id="4" name="PA_组合 3"/>
          <p:cNvGrpSpPr/>
          <p:nvPr>
            <p:custDataLst>
              <p:tags r:id="rId6"/>
            </p:custDataLst>
          </p:nvPr>
        </p:nvGrpSpPr>
        <p:grpSpPr>
          <a:xfrm>
            <a:off x="4986088" y="1452362"/>
            <a:ext cx="2592000" cy="933551"/>
            <a:chOff x="4986088" y="1452362"/>
            <a:chExt cx="2592000" cy="933551"/>
          </a:xfrm>
        </p:grpSpPr>
        <p:sp>
          <p:nvSpPr>
            <p:cNvPr id="134" name="MH_Number_2">
              <a:hlinkClick r:id="" action="ppaction://noaction"/>
            </p:cNvPr>
            <p:cNvSpPr/>
            <p:nvPr>
              <p:custDataLst>
                <p:tags r:id="rId15"/>
              </p:custDataLst>
            </p:nvPr>
          </p:nvSpPr>
          <p:spPr>
            <a:xfrm>
              <a:off x="5318616" y="1452362"/>
              <a:ext cx="307859" cy="331513"/>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350" dirty="0">
                  <a:solidFill>
                    <a:schemeClr val="tx1"/>
                  </a:solidFill>
                  <a:cs typeface="+mn-ea"/>
                  <a:sym typeface="+mn-lt"/>
                </a:rPr>
                <a:t>2</a:t>
              </a:r>
              <a:endParaRPr lang="zh-CN" altLang="en-US" sz="1350" dirty="0">
                <a:solidFill>
                  <a:schemeClr val="tx1"/>
                </a:solidFill>
                <a:cs typeface="+mn-ea"/>
                <a:sym typeface="+mn-lt"/>
              </a:endParaRPr>
            </a:p>
          </p:txBody>
        </p:sp>
        <p:sp>
          <p:nvSpPr>
            <p:cNvPr id="135" name="MH_Others_4"/>
            <p:cNvSpPr/>
            <p:nvPr>
              <p:custDataLst>
                <p:tags r:id="rId16"/>
              </p:custDataLst>
            </p:nvPr>
          </p:nvSpPr>
          <p:spPr>
            <a:xfrm>
              <a:off x="4986088" y="1882336"/>
              <a:ext cx="2592000" cy="78581"/>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36" name="MH_Entry_2">
              <a:hlinkClick r:id="" action="ppaction://noaction"/>
            </p:cNvPr>
            <p:cNvSpPr/>
            <p:nvPr>
              <p:custDataLst>
                <p:tags r:id="rId17"/>
              </p:custDataLst>
            </p:nvPr>
          </p:nvSpPr>
          <p:spPr>
            <a:xfrm>
              <a:off x="4986088" y="2046625"/>
              <a:ext cx="2592000" cy="33928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0" rIns="0" bIns="0" numCol="1" spcCol="0" rtlCol="0" fromWordArt="0" anchor="ctr" anchorCtr="0" forceAA="0" compatLnSpc="1">
              <a:normAutofit/>
            </a:bodyPr>
            <a:lstStyle/>
            <a:p>
              <a:pPr lvl="0" algn="just"/>
              <a:r>
                <a:rPr lang="zh-CN" altLang="en-US" dirty="0">
                  <a:solidFill>
                    <a:schemeClr val="tx1"/>
                  </a:solidFill>
                  <a:cs typeface="+mn-ea"/>
                  <a:sym typeface="+mn-lt"/>
                </a:rPr>
                <a:t>民间习俗</a:t>
              </a:r>
            </a:p>
          </p:txBody>
        </p:sp>
      </p:grpSp>
      <p:grpSp>
        <p:nvGrpSpPr>
          <p:cNvPr id="5" name="PA_组合 4"/>
          <p:cNvGrpSpPr/>
          <p:nvPr>
            <p:custDataLst>
              <p:tags r:id="rId7"/>
            </p:custDataLst>
          </p:nvPr>
        </p:nvGrpSpPr>
        <p:grpSpPr>
          <a:xfrm>
            <a:off x="4986088" y="2735115"/>
            <a:ext cx="2592000" cy="811940"/>
            <a:chOff x="4986088" y="2735115"/>
            <a:chExt cx="2592000" cy="811940"/>
          </a:xfrm>
        </p:grpSpPr>
        <p:sp>
          <p:nvSpPr>
            <p:cNvPr id="142" name="MH_Number_4">
              <a:hlinkClick r:id="" action="ppaction://noaction"/>
            </p:cNvPr>
            <p:cNvSpPr/>
            <p:nvPr>
              <p:custDataLst>
                <p:tags r:id="rId12"/>
              </p:custDataLst>
            </p:nvPr>
          </p:nvSpPr>
          <p:spPr>
            <a:xfrm>
              <a:off x="5318617" y="2735115"/>
              <a:ext cx="307858" cy="307858"/>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350" dirty="0">
                  <a:solidFill>
                    <a:schemeClr val="tx1"/>
                  </a:solidFill>
                  <a:cs typeface="+mn-ea"/>
                  <a:sym typeface="+mn-lt"/>
                </a:rPr>
                <a:t>4</a:t>
              </a:r>
              <a:endParaRPr lang="zh-CN" altLang="en-US" sz="1350" dirty="0">
                <a:solidFill>
                  <a:schemeClr val="tx1"/>
                </a:solidFill>
                <a:cs typeface="+mn-ea"/>
                <a:sym typeface="+mn-lt"/>
              </a:endParaRPr>
            </a:p>
          </p:txBody>
        </p:sp>
        <p:sp>
          <p:nvSpPr>
            <p:cNvPr id="143" name="MH_Others_6"/>
            <p:cNvSpPr/>
            <p:nvPr>
              <p:custDataLst>
                <p:tags r:id="rId13"/>
              </p:custDataLst>
            </p:nvPr>
          </p:nvSpPr>
          <p:spPr>
            <a:xfrm>
              <a:off x="4986088" y="3100158"/>
              <a:ext cx="2592000" cy="78581"/>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44" name="MH_Entry_4">
              <a:hlinkClick r:id="" action="ppaction://noaction"/>
            </p:cNvPr>
            <p:cNvSpPr/>
            <p:nvPr>
              <p:custDataLst>
                <p:tags r:id="rId14"/>
              </p:custDataLst>
            </p:nvPr>
          </p:nvSpPr>
          <p:spPr>
            <a:xfrm>
              <a:off x="4986088" y="3207767"/>
              <a:ext cx="2592000" cy="33928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0" rIns="0" bIns="0" numCol="1" spcCol="0" rtlCol="0" fromWordArt="0" anchor="ctr" anchorCtr="0" forceAA="0" compatLnSpc="1">
              <a:normAutofit/>
            </a:bodyPr>
            <a:lstStyle/>
            <a:p>
              <a:pPr lvl="0" algn="just"/>
              <a:r>
                <a:rPr lang="zh-CN" altLang="en-US" dirty="0">
                  <a:solidFill>
                    <a:schemeClr val="tx1"/>
                  </a:solidFill>
                  <a:cs typeface="+mn-ea"/>
                  <a:sym typeface="+mn-lt"/>
                </a:rPr>
                <a:t>著名诗词</a:t>
              </a:r>
            </a:p>
          </p:txBody>
        </p:sp>
      </p:grpSp>
      <p:grpSp>
        <p:nvGrpSpPr>
          <p:cNvPr id="6" name="PA_组合 5"/>
          <p:cNvGrpSpPr/>
          <p:nvPr>
            <p:custDataLst>
              <p:tags r:id="rId8"/>
            </p:custDataLst>
          </p:nvPr>
        </p:nvGrpSpPr>
        <p:grpSpPr>
          <a:xfrm>
            <a:off x="1709491" y="2733679"/>
            <a:ext cx="2592000" cy="813376"/>
            <a:chOff x="1709491" y="2733679"/>
            <a:chExt cx="2592000" cy="813376"/>
          </a:xfrm>
        </p:grpSpPr>
        <p:sp>
          <p:nvSpPr>
            <p:cNvPr id="138" name="MH_Number_3">
              <a:hlinkClick r:id="" action="ppaction://noaction"/>
            </p:cNvPr>
            <p:cNvSpPr/>
            <p:nvPr>
              <p:custDataLst>
                <p:tags r:id="rId9"/>
              </p:custDataLst>
            </p:nvPr>
          </p:nvSpPr>
          <p:spPr>
            <a:xfrm>
              <a:off x="2042021" y="2733679"/>
              <a:ext cx="309294" cy="309294"/>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Autofit/>
            </a:bodyPr>
            <a:lstStyle/>
            <a:p>
              <a:pPr algn="ctr"/>
              <a:r>
                <a:rPr lang="en-US" altLang="zh-CN" sz="1350" dirty="0">
                  <a:solidFill>
                    <a:schemeClr val="tx1"/>
                  </a:solidFill>
                  <a:cs typeface="+mn-ea"/>
                  <a:sym typeface="+mn-lt"/>
                </a:rPr>
                <a:t>3</a:t>
              </a:r>
              <a:endParaRPr lang="zh-CN" altLang="en-US" sz="1350" dirty="0">
                <a:solidFill>
                  <a:schemeClr val="tx1"/>
                </a:solidFill>
                <a:cs typeface="+mn-ea"/>
                <a:sym typeface="+mn-lt"/>
              </a:endParaRPr>
            </a:p>
          </p:txBody>
        </p:sp>
        <p:sp>
          <p:nvSpPr>
            <p:cNvPr id="139" name="MH_Others_5"/>
            <p:cNvSpPr/>
            <p:nvPr>
              <p:custDataLst>
                <p:tags r:id="rId10"/>
              </p:custDataLst>
            </p:nvPr>
          </p:nvSpPr>
          <p:spPr>
            <a:xfrm>
              <a:off x="1709491" y="3100158"/>
              <a:ext cx="2592000" cy="78581"/>
            </a:xfrm>
            <a:custGeom>
              <a:avLst/>
              <a:gdLst>
                <a:gd name="connsiteX0" fmla="*/ 0 w 3289300"/>
                <a:gd name="connsiteY0" fmla="*/ 98425 h 104775"/>
                <a:gd name="connsiteX1" fmla="*/ 793750 w 3289300"/>
                <a:gd name="connsiteY1" fmla="*/ 98425 h 104775"/>
                <a:gd name="connsiteX2" fmla="*/ 892175 w 3289300"/>
                <a:gd name="connsiteY2" fmla="*/ 0 h 104775"/>
                <a:gd name="connsiteX3" fmla="*/ 996950 w 3289300"/>
                <a:gd name="connsiteY3" fmla="*/ 104775 h 104775"/>
                <a:gd name="connsiteX4" fmla="*/ 3289300 w 3289300"/>
                <a:gd name="connsiteY4" fmla="*/ 104775 h 104775"/>
                <a:gd name="connsiteX0-1" fmla="*/ 0 w 3289300"/>
                <a:gd name="connsiteY0-2" fmla="*/ 98425 h 104775"/>
                <a:gd name="connsiteX1-3" fmla="*/ 800100 w 3289300"/>
                <a:gd name="connsiteY1-4" fmla="*/ 104775 h 104775"/>
                <a:gd name="connsiteX2-5" fmla="*/ 892175 w 3289300"/>
                <a:gd name="connsiteY2-6" fmla="*/ 0 h 104775"/>
                <a:gd name="connsiteX3-7" fmla="*/ 996950 w 3289300"/>
                <a:gd name="connsiteY3-8" fmla="*/ 104775 h 104775"/>
                <a:gd name="connsiteX4-9" fmla="*/ 3289300 w 3289300"/>
                <a:gd name="connsiteY4-10" fmla="*/ 104775 h 104775"/>
                <a:gd name="connsiteX0-11" fmla="*/ 0 w 3292475"/>
                <a:gd name="connsiteY0-12" fmla="*/ 104775 h 104775"/>
                <a:gd name="connsiteX1-13" fmla="*/ 803275 w 3292475"/>
                <a:gd name="connsiteY1-14" fmla="*/ 104775 h 104775"/>
                <a:gd name="connsiteX2-15" fmla="*/ 895350 w 3292475"/>
                <a:gd name="connsiteY2-16" fmla="*/ 0 h 104775"/>
                <a:gd name="connsiteX3-17" fmla="*/ 1000125 w 3292475"/>
                <a:gd name="connsiteY3-18" fmla="*/ 104775 h 104775"/>
                <a:gd name="connsiteX4-19" fmla="*/ 3292475 w 3292475"/>
                <a:gd name="connsiteY4-20" fmla="*/ 104775 h 104775"/>
                <a:gd name="connsiteX0-21" fmla="*/ 0 w 5235575"/>
                <a:gd name="connsiteY0-22" fmla="*/ 104775 h 104775"/>
                <a:gd name="connsiteX1-23" fmla="*/ 803275 w 5235575"/>
                <a:gd name="connsiteY1-24" fmla="*/ 104775 h 104775"/>
                <a:gd name="connsiteX2-25" fmla="*/ 895350 w 5235575"/>
                <a:gd name="connsiteY2-26" fmla="*/ 0 h 104775"/>
                <a:gd name="connsiteX3-27" fmla="*/ 1000125 w 5235575"/>
                <a:gd name="connsiteY3-28" fmla="*/ 104775 h 104775"/>
                <a:gd name="connsiteX4-29" fmla="*/ 5235575 w 5235575"/>
                <a:gd name="connsiteY4-30" fmla="*/ 104775 h 10477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35575" h="104775">
                  <a:moveTo>
                    <a:pt x="0" y="104775"/>
                  </a:moveTo>
                  <a:lnTo>
                    <a:pt x="803275" y="104775"/>
                  </a:lnTo>
                  <a:lnTo>
                    <a:pt x="895350" y="0"/>
                  </a:lnTo>
                  <a:lnTo>
                    <a:pt x="1000125" y="104775"/>
                  </a:lnTo>
                  <a:lnTo>
                    <a:pt x="5235575" y="104775"/>
                  </a:lnTo>
                </a:path>
              </a:pathLst>
            </a:custGeom>
            <a:noFill/>
            <a:ln w="635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cs typeface="+mn-ea"/>
                <a:sym typeface="+mn-lt"/>
              </a:endParaRPr>
            </a:p>
          </p:txBody>
        </p:sp>
        <p:sp>
          <p:nvSpPr>
            <p:cNvPr id="140" name="MH_Entry_3">
              <a:hlinkClick r:id="" action="ppaction://noaction"/>
            </p:cNvPr>
            <p:cNvSpPr/>
            <p:nvPr>
              <p:custDataLst>
                <p:tags r:id="rId11"/>
              </p:custDataLst>
            </p:nvPr>
          </p:nvSpPr>
          <p:spPr>
            <a:xfrm>
              <a:off x="1709491" y="3207767"/>
              <a:ext cx="2592000" cy="339288"/>
            </a:xfrm>
            <a:custGeom>
              <a:avLst/>
              <a:gdLst>
                <a:gd name="connsiteX0" fmla="*/ 0 w 2520280"/>
                <a:gd name="connsiteY0" fmla="*/ 1584176 h 1872208"/>
                <a:gd name="connsiteX1" fmla="*/ 2520280 w 2520280"/>
                <a:gd name="connsiteY1" fmla="*/ 1584176 h 1872208"/>
                <a:gd name="connsiteX2" fmla="*/ 2520280 w 2520280"/>
                <a:gd name="connsiteY2" fmla="*/ 1872208 h 1872208"/>
                <a:gd name="connsiteX3" fmla="*/ 0 w 2520280"/>
                <a:gd name="connsiteY3" fmla="*/ 1872208 h 1872208"/>
                <a:gd name="connsiteX4" fmla="*/ 0 w 2520280"/>
                <a:gd name="connsiteY4" fmla="*/ 1584176 h 1872208"/>
                <a:gd name="connsiteX5" fmla="*/ 0 w 2520280"/>
                <a:gd name="connsiteY5" fmla="*/ 0 h 1872208"/>
                <a:gd name="connsiteX6" fmla="*/ 2520280 w 2520280"/>
                <a:gd name="connsiteY6" fmla="*/ 0 h 1872208"/>
                <a:gd name="connsiteX7" fmla="*/ 2520280 w 2520280"/>
                <a:gd name="connsiteY7" fmla="*/ 288032 h 1872208"/>
                <a:gd name="connsiteX8" fmla="*/ 0 w 2520280"/>
                <a:gd name="connsiteY8" fmla="*/ 0 h 1872208"/>
                <a:gd name="connsiteX0-1" fmla="*/ 0 w 2520280"/>
                <a:gd name="connsiteY0-2" fmla="*/ 1584176 h 1872208"/>
                <a:gd name="connsiteX1-3" fmla="*/ 2520280 w 2520280"/>
                <a:gd name="connsiteY1-4" fmla="*/ 1584176 h 1872208"/>
                <a:gd name="connsiteX2-5" fmla="*/ 2520280 w 2520280"/>
                <a:gd name="connsiteY2-6" fmla="*/ 1872208 h 1872208"/>
                <a:gd name="connsiteX3-7" fmla="*/ 0 w 2520280"/>
                <a:gd name="connsiteY3-8" fmla="*/ 1872208 h 1872208"/>
                <a:gd name="connsiteX4-9" fmla="*/ 0 w 2520280"/>
                <a:gd name="connsiteY4-10" fmla="*/ 1584176 h 1872208"/>
                <a:gd name="connsiteX5-11" fmla="*/ 0 w 2520280"/>
                <a:gd name="connsiteY5-12" fmla="*/ 0 h 1872208"/>
                <a:gd name="connsiteX6-13" fmla="*/ 2520280 w 2520280"/>
                <a:gd name="connsiteY6-14" fmla="*/ 0 h 1872208"/>
                <a:gd name="connsiteX7-15" fmla="*/ 0 w 2520280"/>
                <a:gd name="connsiteY7-16" fmla="*/ 0 h 1872208"/>
                <a:gd name="connsiteX0-17" fmla="*/ 0 w 2520280"/>
                <a:gd name="connsiteY0-18" fmla="*/ 1872208 h 1872208"/>
                <a:gd name="connsiteX1-19" fmla="*/ 2520280 w 2520280"/>
                <a:gd name="connsiteY1-20" fmla="*/ 1584176 h 1872208"/>
                <a:gd name="connsiteX2-21" fmla="*/ 2520280 w 2520280"/>
                <a:gd name="connsiteY2-22" fmla="*/ 1872208 h 1872208"/>
                <a:gd name="connsiteX3-23" fmla="*/ 0 w 2520280"/>
                <a:gd name="connsiteY3-24" fmla="*/ 1872208 h 1872208"/>
                <a:gd name="connsiteX4-25" fmla="*/ 0 w 2520280"/>
                <a:gd name="connsiteY4-26" fmla="*/ 0 h 1872208"/>
                <a:gd name="connsiteX5-27" fmla="*/ 2520280 w 2520280"/>
                <a:gd name="connsiteY5-28" fmla="*/ 0 h 1872208"/>
                <a:gd name="connsiteX6-29" fmla="*/ 0 w 2520280"/>
                <a:gd name="connsiteY6-30" fmla="*/ 0 h 1872208"/>
                <a:gd name="connsiteX0-31" fmla="*/ 0 w 2520280"/>
                <a:gd name="connsiteY0-32" fmla="*/ 1872208 h 1872208"/>
                <a:gd name="connsiteX1-33" fmla="*/ 2520280 w 2520280"/>
                <a:gd name="connsiteY1-34" fmla="*/ 1872208 h 1872208"/>
                <a:gd name="connsiteX2-35" fmla="*/ 0 w 2520280"/>
                <a:gd name="connsiteY2-36" fmla="*/ 1872208 h 1872208"/>
                <a:gd name="connsiteX3-37" fmla="*/ 0 w 2520280"/>
                <a:gd name="connsiteY3-38" fmla="*/ 0 h 1872208"/>
                <a:gd name="connsiteX4-39" fmla="*/ 2520280 w 2520280"/>
                <a:gd name="connsiteY4-40" fmla="*/ 0 h 1872208"/>
                <a:gd name="connsiteX5-41" fmla="*/ 0 w 2520280"/>
                <a:gd name="connsiteY5-42" fmla="*/ 0 h 1872208"/>
                <a:gd name="connsiteX0-43" fmla="*/ 0 w 2520280"/>
                <a:gd name="connsiteY0-44" fmla="*/ 1872208 h 1872208"/>
                <a:gd name="connsiteX1-45" fmla="*/ 2520280 w 2520280"/>
                <a:gd name="connsiteY1-46" fmla="*/ 1872208 h 1872208"/>
                <a:gd name="connsiteX2-47" fmla="*/ 0 w 2520280"/>
                <a:gd name="connsiteY2-48" fmla="*/ 1872208 h 1872208"/>
                <a:gd name="connsiteX3-49" fmla="*/ 0 w 2520280"/>
                <a:gd name="connsiteY3-50" fmla="*/ 0 h 1872208"/>
                <a:gd name="connsiteX4-51" fmla="*/ 34255 w 2520280"/>
                <a:gd name="connsiteY4-52" fmla="*/ 0 h 1872208"/>
                <a:gd name="connsiteX5-53" fmla="*/ 0 w 2520280"/>
                <a:gd name="connsiteY5-54" fmla="*/ 0 h 1872208"/>
                <a:gd name="connsiteX0-55" fmla="*/ 0 w 2520280"/>
                <a:gd name="connsiteY0-56" fmla="*/ 1872208 h 1872208"/>
                <a:gd name="connsiteX1-57" fmla="*/ 2520280 w 2520280"/>
                <a:gd name="connsiteY1-58" fmla="*/ 1872208 h 1872208"/>
                <a:gd name="connsiteX2-59" fmla="*/ 0 w 2520280"/>
                <a:gd name="connsiteY2-60" fmla="*/ 1872208 h 1872208"/>
                <a:gd name="connsiteX3-61" fmla="*/ 0 w 2520280"/>
                <a:gd name="connsiteY3-62" fmla="*/ 0 h 1872208"/>
                <a:gd name="connsiteX4-63" fmla="*/ 917 w 2520280"/>
                <a:gd name="connsiteY4-64" fmla="*/ 6036 h 1872208"/>
                <a:gd name="connsiteX5-65" fmla="*/ 0 w 2520280"/>
                <a:gd name="connsiteY5-66" fmla="*/ 0 h 1872208"/>
                <a:gd name="connsiteX0-67" fmla="*/ 0 w 2520280"/>
                <a:gd name="connsiteY0-68" fmla="*/ 1890314 h 1890314"/>
                <a:gd name="connsiteX1-69" fmla="*/ 2520280 w 2520280"/>
                <a:gd name="connsiteY1-70" fmla="*/ 1890314 h 1890314"/>
                <a:gd name="connsiteX2-71" fmla="*/ 0 w 2520280"/>
                <a:gd name="connsiteY2-72" fmla="*/ 1890314 h 1890314"/>
                <a:gd name="connsiteX3-73" fmla="*/ 0 w 2520280"/>
                <a:gd name="connsiteY3-74" fmla="*/ 18106 h 1890314"/>
                <a:gd name="connsiteX4-75" fmla="*/ 53304 w 2520280"/>
                <a:gd name="connsiteY4-76" fmla="*/ 0 h 1890314"/>
                <a:gd name="connsiteX5-77" fmla="*/ 0 w 2520280"/>
                <a:gd name="connsiteY5-78" fmla="*/ 18106 h 1890314"/>
                <a:gd name="connsiteX0-79" fmla="*/ 0 w 2520280"/>
                <a:gd name="connsiteY0-80" fmla="*/ 1872208 h 1872208"/>
                <a:gd name="connsiteX1-81" fmla="*/ 2520280 w 2520280"/>
                <a:gd name="connsiteY1-82" fmla="*/ 1872208 h 1872208"/>
                <a:gd name="connsiteX2-83" fmla="*/ 0 w 2520280"/>
                <a:gd name="connsiteY2-84" fmla="*/ 1872208 h 1872208"/>
                <a:gd name="connsiteX3-85" fmla="*/ 0 w 2520280"/>
                <a:gd name="connsiteY3-86" fmla="*/ 0 h 1872208"/>
                <a:gd name="connsiteX4-87" fmla="*/ 916 w 2520280"/>
                <a:gd name="connsiteY4-88" fmla="*/ 0 h 1872208"/>
                <a:gd name="connsiteX5-89" fmla="*/ 0 w 2520280"/>
                <a:gd name="connsiteY5-90" fmla="*/ 0 h 187220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20280" h="1872208">
                  <a:moveTo>
                    <a:pt x="0" y="1872208"/>
                  </a:moveTo>
                  <a:lnTo>
                    <a:pt x="2520280" y="1872208"/>
                  </a:lnTo>
                  <a:lnTo>
                    <a:pt x="0" y="1872208"/>
                  </a:lnTo>
                  <a:close/>
                  <a:moveTo>
                    <a:pt x="0" y="0"/>
                  </a:moveTo>
                  <a:lnTo>
                    <a:pt x="916" y="0"/>
                  </a:lnTo>
                  <a:lnTo>
                    <a:pt x="0" y="0"/>
                  </a:lnTo>
                  <a:close/>
                </a:path>
              </a:pathLst>
            </a:custGeom>
            <a:noFill/>
            <a:ln w="6350" cap="sq">
              <a:solidFill>
                <a:schemeClr val="accent1">
                  <a:lumMod val="40000"/>
                  <a:lumOff val="60000"/>
                </a:schemeClr>
              </a:solidFill>
              <a:beve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1000" tIns="0" rIns="0" bIns="0" numCol="1" spcCol="0" rtlCol="0" fromWordArt="0" anchor="ctr" anchorCtr="0" forceAA="0" compatLnSpc="1">
              <a:normAutofit/>
            </a:bodyPr>
            <a:lstStyle/>
            <a:p>
              <a:pPr lvl="0" algn="just"/>
              <a:r>
                <a:rPr lang="zh-CN" altLang="en-US" dirty="0">
                  <a:solidFill>
                    <a:schemeClr val="tx1"/>
                  </a:solidFill>
                  <a:cs typeface="+mn-ea"/>
                  <a:sym typeface="+mn-lt"/>
                </a:rPr>
                <a:t>神话传说</a:t>
              </a:r>
            </a:p>
          </p:txBody>
        </p:sp>
      </p:grpSp>
      <p:pic>
        <p:nvPicPr>
          <p:cNvPr id="10" name="图片 9"/>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715000" y="2674312"/>
            <a:ext cx="3429000" cy="2571750"/>
          </a:xfrm>
          <a:prstGeom prst="rect">
            <a:avLst/>
          </a:prstGeom>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2"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p:tgtEl>
                                          <p:spTgt spid="29"/>
                                        </p:tgtEl>
                                        <p:attrNameLst>
                                          <p:attrName>ppt_x</p:attrName>
                                        </p:attrNameLst>
                                      </p:cBhvr>
                                      <p:tavLst>
                                        <p:tav tm="0">
                                          <p:val>
                                            <p:strVal val="#ppt_x+#ppt_w*1.125000"/>
                                          </p:val>
                                        </p:tav>
                                        <p:tav tm="100000">
                                          <p:val>
                                            <p:strVal val="#ppt_x"/>
                                          </p:val>
                                        </p:tav>
                                      </p:tavLst>
                                    </p:anim>
                                    <p:animEffect transition="in" filter="wipe(left)">
                                      <p:cBhvr>
                                        <p:cTn id="13" dur="500"/>
                                        <p:tgtEl>
                                          <p:spTgt spid="29"/>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p:tgtEl>
                                          <p:spTgt spid="31"/>
                                        </p:tgtEl>
                                        <p:attrNameLst>
                                          <p:attrName>ppt_y</p:attrName>
                                        </p:attrNameLst>
                                      </p:cBhvr>
                                      <p:tavLst>
                                        <p:tav tm="0">
                                          <p:val>
                                            <p:strVal val="#ppt_y+#ppt_h*1.125000"/>
                                          </p:val>
                                        </p:tav>
                                        <p:tav tm="100000">
                                          <p:val>
                                            <p:strVal val="#ppt_y"/>
                                          </p:val>
                                        </p:tav>
                                      </p:tavLst>
                                    </p:anim>
                                    <p:animEffect transition="in" filter="wipe(up)">
                                      <p:cBhvr>
                                        <p:cTn id="19" dur="500"/>
                                        <p:tgtEl>
                                          <p:spTgt spid="31"/>
                                        </p:tgtEl>
                                      </p:cBhvr>
                                    </p:animEffect>
                                  </p:childTnLst>
                                </p:cTn>
                              </p:par>
                              <p:par>
                                <p:cTn id="20" presetID="12" presetClass="entr" presetSubtype="4"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p:tgtEl>
                                          <p:spTgt spid="32"/>
                                        </p:tgtEl>
                                        <p:attrNameLst>
                                          <p:attrName>ppt_y</p:attrName>
                                        </p:attrNameLst>
                                      </p:cBhvr>
                                      <p:tavLst>
                                        <p:tav tm="0">
                                          <p:val>
                                            <p:strVal val="#ppt_y+#ppt_h*1.125000"/>
                                          </p:val>
                                        </p:tav>
                                        <p:tav tm="100000">
                                          <p:val>
                                            <p:strVal val="#ppt_y"/>
                                          </p:val>
                                        </p:tav>
                                      </p:tavLst>
                                    </p:anim>
                                    <p:animEffect transition="in" filter="wipe(up)">
                                      <p:cBhvr>
                                        <p:cTn id="23" dur="500"/>
                                        <p:tgtEl>
                                          <p:spTgt spid="32"/>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8"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p:tgtEl>
                                          <p:spTgt spid="2"/>
                                        </p:tgtEl>
                                        <p:attrNameLst>
                                          <p:attrName>ppt_x</p:attrName>
                                        </p:attrNameLst>
                                      </p:cBhvr>
                                      <p:tavLst>
                                        <p:tav tm="0">
                                          <p:val>
                                            <p:strVal val="#ppt_x-#ppt_w*1.125000"/>
                                          </p:val>
                                        </p:tav>
                                        <p:tav tm="100000">
                                          <p:val>
                                            <p:strVal val="#ppt_x"/>
                                          </p:val>
                                        </p:tav>
                                      </p:tavLst>
                                    </p:anim>
                                    <p:animEffect transition="in" filter="wipe(right)">
                                      <p:cBhvr>
                                        <p:cTn id="29" dur="5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p:tgtEl>
                                          <p:spTgt spid="4"/>
                                        </p:tgtEl>
                                        <p:attrNameLst>
                                          <p:attrName>ppt_x</p:attrName>
                                        </p:attrNameLst>
                                      </p:cBhvr>
                                      <p:tavLst>
                                        <p:tav tm="0">
                                          <p:val>
                                            <p:strVal val="#ppt_x-#ppt_w*1.125000"/>
                                          </p:val>
                                        </p:tav>
                                        <p:tav tm="100000">
                                          <p:val>
                                            <p:strVal val="#ppt_x"/>
                                          </p:val>
                                        </p:tav>
                                      </p:tavLst>
                                    </p:anim>
                                    <p:animEffect transition="in" filter="wipe(right)">
                                      <p:cBhvr>
                                        <p:cTn id="35" dur="500"/>
                                        <p:tgtEl>
                                          <p:spTgt spid="4"/>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8"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p:tgtEl>
                                          <p:spTgt spid="6"/>
                                        </p:tgtEl>
                                        <p:attrNameLst>
                                          <p:attrName>ppt_x</p:attrName>
                                        </p:attrNameLst>
                                      </p:cBhvr>
                                      <p:tavLst>
                                        <p:tav tm="0">
                                          <p:val>
                                            <p:strVal val="#ppt_x-#ppt_w*1.125000"/>
                                          </p:val>
                                        </p:tav>
                                        <p:tav tm="100000">
                                          <p:val>
                                            <p:strVal val="#ppt_x"/>
                                          </p:val>
                                        </p:tav>
                                      </p:tavLst>
                                    </p:anim>
                                    <p:animEffect transition="in" filter="wipe(righ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8"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p:tgtEl>
                                          <p:spTgt spid="5"/>
                                        </p:tgtEl>
                                        <p:attrNameLst>
                                          <p:attrName>ppt_x</p:attrName>
                                        </p:attrNameLst>
                                      </p:cBhvr>
                                      <p:tavLst>
                                        <p:tav tm="0">
                                          <p:val>
                                            <p:strVal val="#ppt_x-#ppt_w*1.125000"/>
                                          </p:val>
                                        </p:tav>
                                        <p:tav tm="100000">
                                          <p:val>
                                            <p:strVal val="#ppt_x"/>
                                          </p:val>
                                        </p:tav>
                                      </p:tavLst>
                                    </p:anim>
                                    <p:animEffect transition="in" filter="wipe(right)">
                                      <p:cBhvr>
                                        <p:cTn id="4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_图片 36"/>
          <p:cNvPicPr>
            <a:picLocks noRot="1" noChangeAspect="1" noMove="1" noResize="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0" y="-841829"/>
            <a:ext cx="9144000" cy="5985329"/>
          </a:xfrm>
          <a:prstGeom prst="rect">
            <a:avLst/>
          </a:prstGeom>
        </p:spPr>
      </p:pic>
      <p:sp>
        <p:nvSpPr>
          <p:cNvPr id="18" name="PA_文本框 17"/>
          <p:cNvSpPr txBox="1"/>
          <p:nvPr>
            <p:custDataLst>
              <p:tags r:id="rId3"/>
            </p:custDataLst>
          </p:nvPr>
        </p:nvSpPr>
        <p:spPr>
          <a:xfrm>
            <a:off x="3423886" y="1372522"/>
            <a:ext cx="600164" cy="1291940"/>
          </a:xfrm>
          <a:prstGeom prst="rect">
            <a:avLst/>
          </a:prstGeom>
          <a:noFill/>
        </p:spPr>
        <p:txBody>
          <a:bodyPr vert="eaVert" wrap="none" rtlCol="0" anchor="ctr" anchorCtr="0">
            <a:noAutofit/>
          </a:bodyPr>
          <a:lstStyle/>
          <a:p>
            <a:r>
              <a:rPr lang="zh-CN" altLang="en-US" sz="3000" dirty="0">
                <a:solidFill>
                  <a:srgbClr val="29426F"/>
                </a:solidFill>
                <a:cs typeface="+mn-ea"/>
                <a:sym typeface="+mn-lt"/>
              </a:rPr>
              <a:t>第一章</a:t>
            </a:r>
          </a:p>
        </p:txBody>
      </p:sp>
      <p:grpSp>
        <p:nvGrpSpPr>
          <p:cNvPr id="38" name="组合 37"/>
          <p:cNvGrpSpPr/>
          <p:nvPr/>
        </p:nvGrpSpPr>
        <p:grpSpPr>
          <a:xfrm>
            <a:off x="4523447" y="1917813"/>
            <a:ext cx="1310910" cy="2136298"/>
            <a:chOff x="4523447" y="1917813"/>
            <a:chExt cx="1310910" cy="2136298"/>
          </a:xfrm>
        </p:grpSpPr>
        <p:sp>
          <p:nvSpPr>
            <p:cNvPr id="19" name="文本框 18"/>
            <p:cNvSpPr txBox="1"/>
            <p:nvPr>
              <p:custDataLst>
                <p:tags r:id="rId4"/>
              </p:custDataLst>
            </p:nvPr>
          </p:nvSpPr>
          <p:spPr>
            <a:xfrm>
              <a:off x="4588803" y="1917813"/>
              <a:ext cx="1180199" cy="2024257"/>
            </a:xfrm>
            <a:prstGeom prst="rect">
              <a:avLst/>
            </a:prstGeom>
            <a:noFill/>
          </p:spPr>
          <p:txBody>
            <a:bodyPr wrap="square" rtlCol="0" anchor="ctr" anchorCtr="0">
              <a:noAutofit/>
            </a:bodyPr>
            <a:lstStyle/>
            <a:p>
              <a:pPr algn="ctr">
                <a:lnSpc>
                  <a:spcPct val="130000"/>
                </a:lnSpc>
              </a:pPr>
              <a:r>
                <a:rPr lang="zh-CN" altLang="en-US" sz="1050" dirty="0">
                  <a:solidFill>
                    <a:prstClr val="black">
                      <a:lumMod val="50000"/>
                      <a:lumOff val="50000"/>
                    </a:prstClr>
                  </a:solidFill>
                  <a:cs typeface="+mn-ea"/>
                  <a:sym typeface="+mn-lt"/>
                </a:rPr>
                <a:t>您的内容请写在这里您的内容请写在这里您的内容请写在这里您的内容您的内容请写在这里您的内容请写在这里您的内容请写在这里您的内容请写在这里</a:t>
              </a:r>
            </a:p>
          </p:txBody>
        </p:sp>
        <p:cxnSp>
          <p:nvCxnSpPr>
            <p:cNvPr id="20" name="直接连接符 19"/>
            <p:cNvCxnSpPr/>
            <p:nvPr>
              <p:custDataLst>
                <p:tags r:id="rId5"/>
              </p:custDataLst>
            </p:nvPr>
          </p:nvCxnSpPr>
          <p:spPr>
            <a:xfrm>
              <a:off x="4523447" y="1917813"/>
              <a:ext cx="0" cy="2093815"/>
            </a:xfrm>
            <a:prstGeom prst="line">
              <a:avLst/>
            </a:prstGeom>
            <a:noFill/>
            <a:ln w="6350" cap="flat" cmpd="sng" algn="ctr">
              <a:solidFill>
                <a:sysClr val="window" lastClr="FFFFFF">
                  <a:lumMod val="85000"/>
                </a:sysClr>
              </a:solidFill>
              <a:prstDash val="solid"/>
              <a:miter lim="800000"/>
            </a:ln>
            <a:effectLst/>
          </p:spPr>
        </p:cxnSp>
        <p:cxnSp>
          <p:nvCxnSpPr>
            <p:cNvPr id="21" name="直接连接符 20"/>
            <p:cNvCxnSpPr/>
            <p:nvPr>
              <p:custDataLst>
                <p:tags r:id="rId6"/>
              </p:custDataLst>
            </p:nvPr>
          </p:nvCxnSpPr>
          <p:spPr>
            <a:xfrm>
              <a:off x="5834357" y="1960296"/>
              <a:ext cx="0" cy="2093815"/>
            </a:xfrm>
            <a:prstGeom prst="line">
              <a:avLst/>
            </a:prstGeom>
            <a:noFill/>
            <a:ln w="6350" cap="flat" cmpd="sng" algn="ctr">
              <a:solidFill>
                <a:sysClr val="window" lastClr="FFFFFF">
                  <a:lumMod val="85000"/>
                </a:sysClr>
              </a:solidFill>
              <a:prstDash val="solid"/>
              <a:miter lim="800000"/>
            </a:ln>
            <a:effectLst/>
          </p:spPr>
        </p:cxnSp>
      </p:grpSp>
      <p:pic>
        <p:nvPicPr>
          <p:cNvPr id="33" name="图片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93650" y="563790"/>
            <a:ext cx="1375886" cy="1375886"/>
          </a:xfrm>
          <a:prstGeom prst="rect">
            <a:avLst/>
          </a:prstGeom>
        </p:spPr>
      </p:pic>
      <p:sp>
        <p:nvSpPr>
          <p:cNvPr id="40" name="矩形 39"/>
          <p:cNvSpPr/>
          <p:nvPr/>
        </p:nvSpPr>
        <p:spPr>
          <a:xfrm>
            <a:off x="3815850" y="2188295"/>
            <a:ext cx="1263799" cy="1569660"/>
          </a:xfrm>
          <a:prstGeom prst="rect">
            <a:avLst/>
          </a:prstGeom>
        </p:spPr>
        <p:txBody>
          <a:bodyPr wrap="square">
            <a:spAutoFit/>
          </a:bodyPr>
          <a:lstStyle/>
          <a:p>
            <a:r>
              <a:rPr lang="zh-CN" altLang="en-US" sz="2400" dirty="0">
                <a:solidFill>
                  <a:schemeClr val="tx1">
                    <a:lumMod val="50000"/>
                    <a:lumOff val="50000"/>
                  </a:schemeClr>
                </a:solidFill>
                <a:cs typeface="+mn-ea"/>
                <a:sym typeface="+mn-lt"/>
              </a:rPr>
              <a:t>节</a:t>
            </a:r>
            <a:endParaRPr lang="en-US" altLang="zh-CN" sz="2400" dirty="0">
              <a:solidFill>
                <a:schemeClr val="tx1">
                  <a:lumMod val="50000"/>
                  <a:lumOff val="50000"/>
                </a:schemeClr>
              </a:solidFill>
              <a:cs typeface="+mn-ea"/>
              <a:sym typeface="+mn-lt"/>
            </a:endParaRPr>
          </a:p>
          <a:p>
            <a:r>
              <a:rPr lang="zh-CN" altLang="en-US" sz="2400" dirty="0">
                <a:solidFill>
                  <a:schemeClr val="tx1">
                    <a:lumMod val="50000"/>
                    <a:lumOff val="50000"/>
                  </a:schemeClr>
                </a:solidFill>
                <a:cs typeface="+mn-ea"/>
                <a:sym typeface="+mn-lt"/>
              </a:rPr>
              <a:t>日</a:t>
            </a:r>
            <a:endParaRPr lang="en-US" altLang="zh-CN" sz="2400" dirty="0">
              <a:solidFill>
                <a:schemeClr val="tx1">
                  <a:lumMod val="50000"/>
                  <a:lumOff val="50000"/>
                </a:schemeClr>
              </a:solidFill>
              <a:cs typeface="+mn-ea"/>
              <a:sym typeface="+mn-lt"/>
            </a:endParaRPr>
          </a:p>
          <a:p>
            <a:r>
              <a:rPr lang="zh-CN" altLang="en-US" sz="2400" dirty="0">
                <a:solidFill>
                  <a:schemeClr val="tx1">
                    <a:lumMod val="50000"/>
                    <a:lumOff val="50000"/>
                  </a:schemeClr>
                </a:solidFill>
                <a:cs typeface="+mn-ea"/>
                <a:sym typeface="+mn-lt"/>
              </a:rPr>
              <a:t>起</a:t>
            </a:r>
            <a:endParaRPr lang="en-US" altLang="zh-CN" sz="2400" dirty="0">
              <a:solidFill>
                <a:schemeClr val="tx1">
                  <a:lumMod val="50000"/>
                  <a:lumOff val="50000"/>
                </a:schemeClr>
              </a:solidFill>
              <a:cs typeface="+mn-ea"/>
              <a:sym typeface="+mn-lt"/>
            </a:endParaRPr>
          </a:p>
          <a:p>
            <a:r>
              <a:rPr lang="zh-CN" altLang="en-US" sz="2400" dirty="0">
                <a:solidFill>
                  <a:schemeClr val="tx1">
                    <a:lumMod val="50000"/>
                    <a:lumOff val="50000"/>
                  </a:schemeClr>
                </a:solidFill>
                <a:cs typeface="+mn-ea"/>
                <a:sym typeface="+mn-lt"/>
              </a:rPr>
              <a:t>源</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ppt_y</p:attrName>
                                        </p:attrNameLst>
                                      </p:cBhvr>
                                      <p:tavLst>
                                        <p:tav tm="0">
                                          <p:val>
                                            <p:strVal val="#ppt_y+#ppt_h*1.125000"/>
                                          </p:val>
                                        </p:tav>
                                        <p:tav tm="100000">
                                          <p:val>
                                            <p:strVal val="#ppt_y"/>
                                          </p:val>
                                        </p:tav>
                                      </p:tavLst>
                                    </p:anim>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p:tgtEl>
                                          <p:spTgt spid="38"/>
                                        </p:tgtEl>
                                        <p:attrNameLst>
                                          <p:attrName>ppt_y</p:attrName>
                                        </p:attrNameLst>
                                      </p:cBhvr>
                                      <p:tavLst>
                                        <p:tav tm="0">
                                          <p:val>
                                            <p:strVal val="#ppt_y+#ppt_h*1.125000"/>
                                          </p:val>
                                        </p:tav>
                                        <p:tav tm="100000">
                                          <p:val>
                                            <p:strVal val="#ppt_y"/>
                                          </p:val>
                                        </p:tav>
                                      </p:tavLst>
                                    </p:anim>
                                    <p:animEffect transition="in" filter="wipe(up)">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down)">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PA_文本框 1"/>
          <p:cNvSpPr txBox="1"/>
          <p:nvPr>
            <p:custDataLst>
              <p:tags r:id="rId1"/>
            </p:custDataLst>
          </p:nvPr>
        </p:nvSpPr>
        <p:spPr>
          <a:xfrm>
            <a:off x="1473498" y="1179712"/>
            <a:ext cx="6727172" cy="2739211"/>
          </a:xfrm>
          <a:prstGeom prst="rect">
            <a:avLst/>
          </a:prstGeom>
          <a:noFill/>
        </p:spPr>
        <p:txBody>
          <a:bodyPr wrap="square">
            <a:spAutoFit/>
          </a:bodyPr>
          <a:lstStyle/>
          <a:p>
            <a:pPr eaLnBrk="1" fontAlgn="auto" hangingPunct="1">
              <a:spcBef>
                <a:spcPts val="0"/>
              </a:spcBef>
              <a:spcAft>
                <a:spcPts val="0"/>
              </a:spcAft>
              <a:defRPr/>
            </a:pPr>
            <a:r>
              <a:rPr lang="zh-CN" altLang="en-US" sz="2800" dirty="0">
                <a:cs typeface="+mn-ea"/>
                <a:sym typeface="+mn-lt"/>
              </a:rPr>
              <a:t>    重阳</a:t>
            </a:r>
            <a:r>
              <a:rPr lang="zh-CN" altLang="en-US" sz="1600" dirty="0">
                <a:cs typeface="+mn-ea"/>
                <a:sym typeface="+mn-lt"/>
              </a:rPr>
              <a:t>的源头，可追溯到先秦之前。</a:t>
            </a:r>
            <a:r>
              <a:rPr lang="en-US" altLang="zh-CN" sz="1600" dirty="0">
                <a:cs typeface="+mn-ea"/>
                <a:sym typeface="+mn-lt"/>
              </a:rPr>
              <a:t>《</a:t>
            </a:r>
            <a:r>
              <a:rPr lang="zh-CN" altLang="en-US" sz="1600" dirty="0">
                <a:cs typeface="+mn-ea"/>
                <a:sym typeface="+mn-lt"/>
              </a:rPr>
              <a:t>吕氏春秋</a:t>
            </a:r>
            <a:r>
              <a:rPr lang="en-US" altLang="zh-CN" sz="1600" dirty="0">
                <a:cs typeface="+mn-ea"/>
                <a:sym typeface="+mn-lt"/>
              </a:rPr>
              <a:t>》</a:t>
            </a:r>
            <a:r>
              <a:rPr lang="zh-CN" altLang="en-US" sz="1600" dirty="0">
                <a:cs typeface="+mn-ea"/>
                <a:sym typeface="+mn-lt"/>
              </a:rPr>
              <a:t>之中</a:t>
            </a:r>
            <a:r>
              <a:rPr lang="en-US" altLang="zh-CN" sz="1600" dirty="0">
                <a:cs typeface="+mn-ea"/>
                <a:sym typeface="+mn-lt"/>
              </a:rPr>
              <a:t>《</a:t>
            </a:r>
            <a:r>
              <a:rPr lang="zh-CN" altLang="en-US" sz="1600" dirty="0">
                <a:cs typeface="+mn-ea"/>
                <a:sym typeface="+mn-lt"/>
              </a:rPr>
              <a:t>季秋纪</a:t>
            </a:r>
            <a:r>
              <a:rPr lang="en-US" altLang="zh-CN" sz="1600" dirty="0">
                <a:cs typeface="+mn-ea"/>
                <a:sym typeface="+mn-lt"/>
              </a:rPr>
              <a:t>》</a:t>
            </a:r>
            <a:r>
              <a:rPr lang="zh-CN" altLang="en-US" sz="1600" dirty="0">
                <a:cs typeface="+mn-ea"/>
                <a:sym typeface="+mn-lt"/>
              </a:rPr>
              <a:t>载：“（九月）命家宰，农事备收，举五种之要。藏帝籍之收于神仓，祗敬必饬。”“是日也，大飨帝，尝牺牲，告备于天子。”可见当时已有在秋九月农作物丰收之时祭飨天帝、祭祖，以谢天帝、祖先恩德的活动。</a:t>
            </a:r>
          </a:p>
          <a:p>
            <a:pPr eaLnBrk="1" fontAlgn="auto" hangingPunct="1">
              <a:spcBef>
                <a:spcPts val="0"/>
              </a:spcBef>
              <a:spcAft>
                <a:spcPts val="0"/>
              </a:spcAft>
              <a:defRPr/>
            </a:pPr>
            <a:r>
              <a:rPr lang="zh-CN" altLang="en-US" sz="1600" dirty="0">
                <a:cs typeface="+mn-ea"/>
                <a:sym typeface="+mn-lt"/>
              </a:rPr>
              <a:t>汉代，</a:t>
            </a:r>
            <a:r>
              <a:rPr lang="en-US" altLang="zh-CN" sz="1600" dirty="0">
                <a:cs typeface="+mn-ea"/>
                <a:sym typeface="+mn-lt"/>
              </a:rPr>
              <a:t>《</a:t>
            </a:r>
            <a:r>
              <a:rPr lang="zh-CN" altLang="en-US" sz="1600" dirty="0">
                <a:cs typeface="+mn-ea"/>
                <a:sym typeface="+mn-lt"/>
              </a:rPr>
              <a:t>西京杂记</a:t>
            </a:r>
            <a:r>
              <a:rPr lang="en-US" altLang="zh-CN" sz="1600" dirty="0">
                <a:cs typeface="+mn-ea"/>
                <a:sym typeface="+mn-lt"/>
              </a:rPr>
              <a:t>》</a:t>
            </a:r>
            <a:r>
              <a:rPr lang="zh-CN" altLang="en-US" sz="1600" dirty="0">
                <a:cs typeface="+mn-ea"/>
                <a:sym typeface="+mn-lt"/>
              </a:rPr>
              <a:t>中记西汉时的宫人贾佩兰称：“九月九日，佩茱萸，食蓬饵，饮菊花酒，云令人长寿。”相传自此时起，有了重阳节求寿之俗。这是受古代巫师（后为道士）追求长生，采集药物服用的影响。同时还有大型饮宴活动，是由先秦时庆丰收之宴饮发展而来的。</a:t>
            </a:r>
            <a:r>
              <a:rPr lang="en-US" altLang="zh-CN" sz="1600" dirty="0">
                <a:cs typeface="+mn-ea"/>
                <a:sym typeface="+mn-lt"/>
              </a:rPr>
              <a:t>《</a:t>
            </a:r>
            <a:r>
              <a:rPr lang="zh-CN" altLang="en-US" sz="1600" dirty="0">
                <a:cs typeface="+mn-ea"/>
                <a:sym typeface="+mn-lt"/>
              </a:rPr>
              <a:t>荆楚岁时记</a:t>
            </a:r>
            <a:r>
              <a:rPr lang="en-US" altLang="zh-CN" sz="1600" dirty="0">
                <a:cs typeface="+mn-ea"/>
                <a:sym typeface="+mn-lt"/>
              </a:rPr>
              <a:t>》</a:t>
            </a:r>
            <a:r>
              <a:rPr lang="zh-CN" altLang="en-US" sz="1600" dirty="0">
                <a:cs typeface="+mn-ea"/>
                <a:sym typeface="+mn-lt"/>
              </a:rPr>
              <a:t>云：“九月九日，四民并籍野饮宴。”隋杜公瞻注云：“九月九日宴会，未知起于何代，然自驻至宋未改。”求长寿及饮宴，构成了重阳节的基础。</a:t>
            </a:r>
            <a:endParaRPr lang="zh-CN" altLang="en-US" sz="1050" dirty="0">
              <a:cs typeface="+mn-ea"/>
              <a:sym typeface="+mn-lt"/>
            </a:endParaRPr>
          </a:p>
        </p:txBody>
      </p:sp>
      <p:pic>
        <p:nvPicPr>
          <p:cNvPr id="6" name="图片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03382" y="-466428"/>
            <a:ext cx="1765301" cy="2296970"/>
          </a:xfrm>
          <a:prstGeom prst="rect">
            <a:avLst/>
          </a:prstGeom>
        </p:spPr>
      </p:pic>
      <p:sp>
        <p:nvSpPr>
          <p:cNvPr id="7" name="PA_文本框 6"/>
          <p:cNvSpPr txBox="1"/>
          <p:nvPr>
            <p:custDataLst>
              <p:tags r:id="rId2"/>
            </p:custDataLst>
          </p:nvPr>
        </p:nvSpPr>
        <p:spPr>
          <a:xfrm>
            <a:off x="1175657" y="360608"/>
            <a:ext cx="2017486" cy="400110"/>
          </a:xfrm>
          <a:prstGeom prst="rect">
            <a:avLst/>
          </a:prstGeom>
          <a:noFill/>
        </p:spPr>
        <p:txBody>
          <a:bodyPr wrap="square">
            <a:spAutoFit/>
          </a:bodyPr>
          <a:lstStyle/>
          <a:p>
            <a:pPr eaLnBrk="1" fontAlgn="auto" hangingPunct="1">
              <a:spcBef>
                <a:spcPts val="0"/>
              </a:spcBef>
              <a:spcAft>
                <a:spcPts val="0"/>
              </a:spcAft>
              <a:defRPr/>
            </a:pPr>
            <a:r>
              <a:rPr lang="zh-CN" altLang="en-US" sz="2000" spc="188" dirty="0">
                <a:latin typeface="方正苏新诗柳楷简体" panose="02000000000000000000" pitchFamily="2" charset="-122"/>
                <a:ea typeface="方正苏新诗柳楷简体" panose="02000000000000000000" pitchFamily="2" charset="-122"/>
              </a:rPr>
              <a:t>一、节日起源</a:t>
            </a:r>
          </a:p>
        </p:txBody>
      </p:sp>
      <p:pic>
        <p:nvPicPr>
          <p:cNvPr id="9" name="PA_图片 8"/>
          <p:cNvPicPr>
            <a:picLocks noChangeAspect="1"/>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par>
                                <p:cTn id="9" presetID="1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7"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0" fill="hold"/>
                                        <p:tgtEl>
                                          <p:spTgt spid="2"/>
                                        </p:tgtEl>
                                        <p:attrNameLst>
                                          <p:attrName>ppt_x</p:attrName>
                                        </p:attrNameLst>
                                      </p:cBhvr>
                                      <p:tavLst>
                                        <p:tav tm="0">
                                          <p:val>
                                            <p:strVal val="#ppt_x"/>
                                          </p:val>
                                        </p:tav>
                                        <p:tav tm="100000">
                                          <p:val>
                                            <p:strVal val="#ppt_x"/>
                                          </p:val>
                                        </p:tav>
                                      </p:tavLst>
                                    </p:anim>
                                    <p:anim calcmode="lin" valueType="num">
                                      <p:cBhvr additive="base">
                                        <p:cTn id="18" dur="5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PA_文本框 1"/>
          <p:cNvSpPr txBox="1"/>
          <p:nvPr>
            <p:custDataLst>
              <p:tags r:id="rId1"/>
            </p:custDataLst>
          </p:nvPr>
        </p:nvSpPr>
        <p:spPr>
          <a:xfrm>
            <a:off x="1175657" y="1355917"/>
            <a:ext cx="6343531" cy="3000821"/>
          </a:xfrm>
          <a:prstGeom prst="rect">
            <a:avLst/>
          </a:prstGeom>
          <a:noFill/>
        </p:spPr>
        <p:txBody>
          <a:bodyPr vert="wordArtVertRtl" wrap="square" rtlCol="0">
            <a:spAutoFit/>
          </a:bodyPr>
          <a:lstStyle/>
          <a:p>
            <a:pPr>
              <a:lnSpc>
                <a:spcPct val="150000"/>
              </a:lnSpc>
            </a:pPr>
            <a:r>
              <a:rPr lang="zh-CN" altLang="en-US" sz="1400" dirty="0"/>
              <a:t>重阳节的原型之一是古代的祭祀大火的仪式。</a:t>
            </a:r>
          </a:p>
          <a:p>
            <a:pPr>
              <a:lnSpc>
                <a:spcPct val="150000"/>
              </a:lnSpc>
            </a:pPr>
            <a:r>
              <a:rPr lang="zh-CN" altLang="en-US" sz="1400" dirty="0"/>
              <a:t>作为古代季节星宿标志的“大火”星，在季秋九月隐退，</a:t>
            </a:r>
            <a:r>
              <a:rPr lang="en-US" altLang="zh-CN" sz="1400" dirty="0"/>
              <a:t>《</a:t>
            </a:r>
            <a:r>
              <a:rPr lang="zh-CN" altLang="en-US" sz="1400" dirty="0"/>
              <a:t>夏小正</a:t>
            </a:r>
            <a:r>
              <a:rPr lang="en-US" altLang="zh-CN" sz="1400" dirty="0"/>
              <a:t>》</a:t>
            </a:r>
            <a:r>
              <a:rPr lang="zh-CN" altLang="en-US" sz="1400" dirty="0"/>
              <a:t>称“九月内火”，“大火”星的退隐，不仅使一向以大火星为季节生产与季节生活标识的古人失去了时间的坐标，同时使将大火奉若神明的古人产生莫名的恐惧，火神的休眠意味着漫漫长冬的到来，因此，在“内火”时节，一如其出现时要有迎火仪式那样，人们要举行相应的送行祭仪。古代的祭仪情形虽渺茫难晓，但还是可以从后世的重阳节仪中寻找到一些古俗遗痕。</a:t>
            </a:r>
          </a:p>
        </p:txBody>
      </p:sp>
      <p:sp>
        <p:nvSpPr>
          <p:cNvPr id="3" name="PA_文本框 2"/>
          <p:cNvSpPr txBox="1"/>
          <p:nvPr>
            <p:custDataLst>
              <p:tags r:id="rId2"/>
            </p:custDataLst>
          </p:nvPr>
        </p:nvSpPr>
        <p:spPr>
          <a:xfrm>
            <a:off x="1175657" y="360608"/>
            <a:ext cx="2017486" cy="400110"/>
          </a:xfrm>
          <a:prstGeom prst="rect">
            <a:avLst/>
          </a:prstGeom>
          <a:noFill/>
        </p:spPr>
        <p:txBody>
          <a:bodyPr wrap="square">
            <a:spAutoFit/>
          </a:bodyPr>
          <a:lstStyle/>
          <a:p>
            <a:pPr eaLnBrk="1" fontAlgn="auto" hangingPunct="1">
              <a:spcBef>
                <a:spcPts val="0"/>
              </a:spcBef>
              <a:spcAft>
                <a:spcPts val="0"/>
              </a:spcAft>
              <a:defRPr/>
            </a:pPr>
            <a:r>
              <a:rPr lang="zh-CN" altLang="en-US" sz="2000" spc="188" dirty="0">
                <a:latin typeface="方正苏新诗柳楷简体" panose="02000000000000000000" pitchFamily="2" charset="-122"/>
                <a:ea typeface="方正苏新诗柳楷简体" panose="02000000000000000000" pitchFamily="2" charset="-122"/>
              </a:rPr>
              <a:t>一、节日起源</a:t>
            </a:r>
          </a:p>
        </p:txBody>
      </p:sp>
      <p:pic>
        <p:nvPicPr>
          <p:cNvPr id="4" name="PA_图片 3"/>
          <p:cNvPicPr>
            <a:picLocks noChangeAspect="1"/>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pic>
        <p:nvPicPr>
          <p:cNvPr id="6" name="图片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765143" y="1643679"/>
            <a:ext cx="3602438" cy="360243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p:tgtEl>
                                          <p:spTgt spid="2"/>
                                        </p:tgtEl>
                                        <p:attrNameLst>
                                          <p:attrName>ppt_x</p:attrName>
                                        </p:attrNameLst>
                                      </p:cBhvr>
                                      <p:tavLst>
                                        <p:tav tm="0">
                                          <p:val>
                                            <p:strVal val="#ppt_x-#ppt_w*1.125000"/>
                                          </p:val>
                                        </p:tav>
                                        <p:tav tm="100000">
                                          <p:val>
                                            <p:strVal val="#ppt_x"/>
                                          </p:val>
                                        </p:tav>
                                      </p:tavLst>
                                    </p:anim>
                                    <p:animEffect transition="in" filter="wipe(right)">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p:tgtEl>
                                          <p:spTgt spid="3"/>
                                        </p:tgtEl>
                                        <p:attrNameLst>
                                          <p:attrName>ppt_y</p:attrName>
                                        </p:attrNameLst>
                                      </p:cBhvr>
                                      <p:tavLst>
                                        <p:tav tm="0">
                                          <p:val>
                                            <p:strVal val="#ppt_y+#ppt_h*1.125000"/>
                                          </p:val>
                                        </p:tav>
                                        <p:tav tm="100000">
                                          <p:val>
                                            <p:strVal val="#ppt_y"/>
                                          </p:val>
                                        </p:tav>
                                      </p:tavLst>
                                    </p:anim>
                                    <p:animEffect transition="in" filter="wipe(up)">
                                      <p:cBhvr>
                                        <p:cTn id="19" dur="500"/>
                                        <p:tgtEl>
                                          <p:spTgt spid="3"/>
                                        </p:tgtEl>
                                      </p:cBhvr>
                                    </p:animEffect>
                                  </p:childTnLst>
                                </p:cTn>
                              </p:par>
                              <p:par>
                                <p:cTn id="20" presetID="12" presetClass="entr" presetSubtype="4"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p:tgtEl>
                                          <p:spTgt spid="4"/>
                                        </p:tgtEl>
                                        <p:attrNameLst>
                                          <p:attrName>ppt_y</p:attrName>
                                        </p:attrNameLst>
                                      </p:cBhvr>
                                      <p:tavLst>
                                        <p:tav tm="0">
                                          <p:val>
                                            <p:strVal val="#ppt_y+#ppt_h*1.125000"/>
                                          </p:val>
                                        </p:tav>
                                        <p:tav tm="100000">
                                          <p:val>
                                            <p:strVal val="#ppt_y"/>
                                          </p:val>
                                        </p:tav>
                                      </p:tavLst>
                                    </p:anim>
                                    <p:animEffect transition="in" filter="wipe(up)">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A_图片 36"/>
          <p:cNvPicPr>
            <a:picLocks noRot="1" noChangeAspect="1" noMove="1" noResize="1"/>
          </p:cNvPicPr>
          <p:nvPr>
            <p:custDataLst>
              <p:tags r:id="rId2"/>
            </p:custDataLst>
          </p:nvPr>
        </p:nvPicPr>
        <p:blipFill>
          <a:blip r:embed="rId9" cstate="print">
            <a:extLst>
              <a:ext uri="{28A0092B-C50C-407E-A947-70E740481C1C}">
                <a14:useLocalDpi xmlns:a14="http://schemas.microsoft.com/office/drawing/2010/main" val="0"/>
              </a:ext>
            </a:extLst>
          </a:blip>
          <a:stretch>
            <a:fillRect/>
          </a:stretch>
        </p:blipFill>
        <p:spPr>
          <a:xfrm>
            <a:off x="0" y="-841829"/>
            <a:ext cx="9144000" cy="5985329"/>
          </a:xfrm>
          <a:prstGeom prst="rect">
            <a:avLst/>
          </a:prstGeom>
        </p:spPr>
      </p:pic>
      <p:sp>
        <p:nvSpPr>
          <p:cNvPr id="18" name="PA_文本框 17"/>
          <p:cNvSpPr txBox="1"/>
          <p:nvPr>
            <p:custDataLst>
              <p:tags r:id="rId3"/>
            </p:custDataLst>
          </p:nvPr>
        </p:nvSpPr>
        <p:spPr>
          <a:xfrm>
            <a:off x="3423886" y="1372522"/>
            <a:ext cx="600164" cy="1291940"/>
          </a:xfrm>
          <a:prstGeom prst="rect">
            <a:avLst/>
          </a:prstGeom>
          <a:noFill/>
        </p:spPr>
        <p:txBody>
          <a:bodyPr vert="eaVert" wrap="none" rtlCol="0" anchor="ctr" anchorCtr="0">
            <a:noAutofit/>
          </a:bodyPr>
          <a:lstStyle/>
          <a:p>
            <a:r>
              <a:rPr lang="zh-CN" altLang="en-US" sz="3000" dirty="0">
                <a:solidFill>
                  <a:srgbClr val="29426F"/>
                </a:solidFill>
                <a:cs typeface="+mn-ea"/>
                <a:sym typeface="+mn-lt"/>
              </a:rPr>
              <a:t>第二章</a:t>
            </a:r>
          </a:p>
        </p:txBody>
      </p:sp>
      <p:grpSp>
        <p:nvGrpSpPr>
          <p:cNvPr id="38" name="组合 37"/>
          <p:cNvGrpSpPr/>
          <p:nvPr/>
        </p:nvGrpSpPr>
        <p:grpSpPr>
          <a:xfrm>
            <a:off x="4523447" y="1917813"/>
            <a:ext cx="1310910" cy="2136298"/>
            <a:chOff x="4523447" y="1917813"/>
            <a:chExt cx="1310910" cy="2136298"/>
          </a:xfrm>
        </p:grpSpPr>
        <p:sp>
          <p:nvSpPr>
            <p:cNvPr id="19" name="文本框 18"/>
            <p:cNvSpPr txBox="1"/>
            <p:nvPr>
              <p:custDataLst>
                <p:tags r:id="rId4"/>
              </p:custDataLst>
            </p:nvPr>
          </p:nvSpPr>
          <p:spPr>
            <a:xfrm>
              <a:off x="4588803" y="1917813"/>
              <a:ext cx="1180199" cy="2024257"/>
            </a:xfrm>
            <a:prstGeom prst="rect">
              <a:avLst/>
            </a:prstGeom>
            <a:noFill/>
          </p:spPr>
          <p:txBody>
            <a:bodyPr wrap="square" rtlCol="0" anchor="ctr" anchorCtr="0">
              <a:noAutofit/>
            </a:bodyPr>
            <a:lstStyle/>
            <a:p>
              <a:pPr algn="ctr">
                <a:lnSpc>
                  <a:spcPct val="130000"/>
                </a:lnSpc>
              </a:pPr>
              <a:r>
                <a:rPr lang="zh-CN" altLang="en-US" sz="1050" dirty="0">
                  <a:solidFill>
                    <a:prstClr val="black">
                      <a:lumMod val="50000"/>
                      <a:lumOff val="50000"/>
                    </a:prstClr>
                  </a:solidFill>
                  <a:cs typeface="+mn-ea"/>
                  <a:sym typeface="+mn-lt"/>
                </a:rPr>
                <a:t>您的内容请写在这里您的内容请写在这里您的内容请写在这里您的内容您的内容请写在这里您的内容请写在这里您的内容请写在这里您的内容请写在这里</a:t>
              </a:r>
            </a:p>
          </p:txBody>
        </p:sp>
        <p:cxnSp>
          <p:nvCxnSpPr>
            <p:cNvPr id="20" name="直接连接符 19"/>
            <p:cNvCxnSpPr/>
            <p:nvPr>
              <p:custDataLst>
                <p:tags r:id="rId5"/>
              </p:custDataLst>
            </p:nvPr>
          </p:nvCxnSpPr>
          <p:spPr>
            <a:xfrm>
              <a:off x="4523447" y="1917813"/>
              <a:ext cx="0" cy="2093815"/>
            </a:xfrm>
            <a:prstGeom prst="line">
              <a:avLst/>
            </a:prstGeom>
            <a:noFill/>
            <a:ln w="6350" cap="flat" cmpd="sng" algn="ctr">
              <a:solidFill>
                <a:sysClr val="window" lastClr="FFFFFF">
                  <a:lumMod val="85000"/>
                </a:sysClr>
              </a:solidFill>
              <a:prstDash val="solid"/>
              <a:miter lim="800000"/>
            </a:ln>
            <a:effectLst/>
          </p:spPr>
        </p:cxnSp>
        <p:cxnSp>
          <p:nvCxnSpPr>
            <p:cNvPr id="21" name="直接连接符 20"/>
            <p:cNvCxnSpPr/>
            <p:nvPr>
              <p:custDataLst>
                <p:tags r:id="rId6"/>
              </p:custDataLst>
            </p:nvPr>
          </p:nvCxnSpPr>
          <p:spPr>
            <a:xfrm>
              <a:off x="5834357" y="1960296"/>
              <a:ext cx="0" cy="2093815"/>
            </a:xfrm>
            <a:prstGeom prst="line">
              <a:avLst/>
            </a:prstGeom>
            <a:noFill/>
            <a:ln w="6350" cap="flat" cmpd="sng" algn="ctr">
              <a:solidFill>
                <a:sysClr val="window" lastClr="FFFFFF">
                  <a:lumMod val="85000"/>
                </a:sysClr>
              </a:solidFill>
              <a:prstDash val="solid"/>
              <a:miter lim="800000"/>
            </a:ln>
            <a:effectLst/>
          </p:spPr>
        </p:cxnSp>
      </p:grpSp>
      <p:pic>
        <p:nvPicPr>
          <p:cNvPr id="33" name="图片 3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693650" y="563790"/>
            <a:ext cx="1375886" cy="1375886"/>
          </a:xfrm>
          <a:prstGeom prst="rect">
            <a:avLst/>
          </a:prstGeom>
        </p:spPr>
      </p:pic>
      <p:sp>
        <p:nvSpPr>
          <p:cNvPr id="40" name="矩形 39"/>
          <p:cNvSpPr/>
          <p:nvPr/>
        </p:nvSpPr>
        <p:spPr>
          <a:xfrm>
            <a:off x="3815850" y="2188295"/>
            <a:ext cx="1263799" cy="1569660"/>
          </a:xfrm>
          <a:prstGeom prst="rect">
            <a:avLst/>
          </a:prstGeom>
        </p:spPr>
        <p:txBody>
          <a:bodyPr wrap="square">
            <a:spAutoFit/>
          </a:bodyPr>
          <a:lstStyle/>
          <a:p>
            <a:r>
              <a:rPr lang="zh-CN" altLang="en-US" sz="2400" dirty="0">
                <a:solidFill>
                  <a:schemeClr val="tx1">
                    <a:lumMod val="50000"/>
                    <a:lumOff val="50000"/>
                  </a:schemeClr>
                </a:solidFill>
                <a:cs typeface="+mn-ea"/>
                <a:sym typeface="+mn-lt"/>
              </a:rPr>
              <a:t>民</a:t>
            </a:r>
            <a:endParaRPr lang="en-US" altLang="zh-CN" sz="2400" dirty="0">
              <a:solidFill>
                <a:schemeClr val="tx1">
                  <a:lumMod val="50000"/>
                  <a:lumOff val="50000"/>
                </a:schemeClr>
              </a:solidFill>
              <a:cs typeface="+mn-ea"/>
              <a:sym typeface="+mn-lt"/>
            </a:endParaRPr>
          </a:p>
          <a:p>
            <a:r>
              <a:rPr lang="zh-CN" altLang="en-US" sz="2400" dirty="0">
                <a:solidFill>
                  <a:schemeClr val="tx1">
                    <a:lumMod val="50000"/>
                    <a:lumOff val="50000"/>
                  </a:schemeClr>
                </a:solidFill>
                <a:cs typeface="+mn-ea"/>
                <a:sym typeface="+mn-lt"/>
              </a:rPr>
              <a:t>间</a:t>
            </a:r>
            <a:endParaRPr lang="en-US" altLang="zh-CN" sz="2400" dirty="0">
              <a:solidFill>
                <a:schemeClr val="tx1">
                  <a:lumMod val="50000"/>
                  <a:lumOff val="50000"/>
                </a:schemeClr>
              </a:solidFill>
              <a:cs typeface="+mn-ea"/>
              <a:sym typeface="+mn-lt"/>
            </a:endParaRPr>
          </a:p>
          <a:p>
            <a:r>
              <a:rPr lang="zh-CN" altLang="en-US" sz="2400" dirty="0">
                <a:solidFill>
                  <a:schemeClr val="tx1">
                    <a:lumMod val="50000"/>
                    <a:lumOff val="50000"/>
                  </a:schemeClr>
                </a:solidFill>
                <a:cs typeface="+mn-ea"/>
                <a:sym typeface="+mn-lt"/>
              </a:rPr>
              <a:t>习</a:t>
            </a:r>
            <a:endParaRPr lang="en-US" altLang="zh-CN" sz="2400" dirty="0">
              <a:solidFill>
                <a:schemeClr val="tx1">
                  <a:lumMod val="50000"/>
                  <a:lumOff val="50000"/>
                </a:schemeClr>
              </a:solidFill>
              <a:cs typeface="+mn-ea"/>
              <a:sym typeface="+mn-lt"/>
            </a:endParaRPr>
          </a:p>
          <a:p>
            <a:r>
              <a:rPr lang="zh-CN" altLang="en-US" sz="2400" dirty="0">
                <a:solidFill>
                  <a:schemeClr val="tx1">
                    <a:lumMod val="50000"/>
                    <a:lumOff val="50000"/>
                  </a:schemeClr>
                </a:solidFill>
                <a:cs typeface="+mn-ea"/>
                <a:sym typeface="+mn-lt"/>
              </a:rPr>
              <a:t>俗</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down)">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wipe(down)">
                                      <p:cBhvr>
                                        <p:cTn id="12" dur="500"/>
                                        <p:tgtEl>
                                          <p:spTgt spid="3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500"/>
                                        <p:tgtEl>
                                          <p:spTgt spid="18"/>
                                        </p:tgtEl>
                                        <p:attrNameLst>
                                          <p:attrName>ppt_y</p:attrName>
                                        </p:attrNameLst>
                                      </p:cBhvr>
                                      <p:tavLst>
                                        <p:tav tm="0">
                                          <p:val>
                                            <p:strVal val="#ppt_y+#ppt_h*1.125000"/>
                                          </p:val>
                                        </p:tav>
                                        <p:tav tm="100000">
                                          <p:val>
                                            <p:strVal val="#ppt_y"/>
                                          </p:val>
                                        </p:tav>
                                      </p:tavLst>
                                    </p:anim>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additive="base">
                                        <p:cTn id="23" dur="500"/>
                                        <p:tgtEl>
                                          <p:spTgt spid="38"/>
                                        </p:tgtEl>
                                        <p:attrNameLst>
                                          <p:attrName>ppt_y</p:attrName>
                                        </p:attrNameLst>
                                      </p:cBhvr>
                                      <p:tavLst>
                                        <p:tav tm="0">
                                          <p:val>
                                            <p:strVal val="#ppt_y+#ppt_h*1.125000"/>
                                          </p:val>
                                        </p:tav>
                                        <p:tav tm="100000">
                                          <p:val>
                                            <p:strVal val="#ppt_y"/>
                                          </p:val>
                                        </p:tav>
                                      </p:tavLst>
                                    </p:anim>
                                    <p:animEffect transition="in" filter="wipe(up)">
                                      <p:cBhvr>
                                        <p:cTn id="24" dur="500"/>
                                        <p:tgtEl>
                                          <p:spTgt spid="3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down)">
                                      <p:cBhvr>
                                        <p:cTn id="2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Content Placeholder 2"/>
          <p:cNvSpPr txBox="1"/>
          <p:nvPr/>
        </p:nvSpPr>
        <p:spPr>
          <a:xfrm>
            <a:off x="2322247" y="1401827"/>
            <a:ext cx="1335354" cy="1550281"/>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087755">
              <a:lnSpc>
                <a:spcPct val="150000"/>
              </a:lnSpc>
              <a:spcBef>
                <a:spcPts val="0"/>
              </a:spcBef>
              <a:buNone/>
            </a:pPr>
            <a:r>
              <a:rPr lang="zh-CN" altLang="en-US" sz="1200" dirty="0">
                <a:solidFill>
                  <a:schemeClr val="tx1">
                    <a:lumMod val="85000"/>
                    <a:lumOff val="15000"/>
                  </a:schemeClr>
                </a:solidFill>
                <a:latin typeface="+mn-ea"/>
              </a:rPr>
              <a:t>据史料记载，重阳糕又称花糕、菊糕、五色糕，九月九日天明时，以片糕搭儿女头额，祝愿子女百事俱高，乃古人九月作糕的本意。</a:t>
            </a:r>
            <a:endParaRPr lang="en-US" altLang="zh-CN" sz="1200" dirty="0">
              <a:solidFill>
                <a:schemeClr val="tx1">
                  <a:lumMod val="85000"/>
                  <a:lumOff val="15000"/>
                </a:schemeClr>
              </a:solidFill>
              <a:latin typeface="华文细黑" panose="02010600040101010101" pitchFamily="2" charset="-122"/>
              <a:cs typeface="Arial" panose="020B0604020202020204" pitchFamily="34" charset="0"/>
            </a:endParaRPr>
          </a:p>
        </p:txBody>
      </p:sp>
      <p:grpSp>
        <p:nvGrpSpPr>
          <p:cNvPr id="9" name="PA_组合 8"/>
          <p:cNvGrpSpPr/>
          <p:nvPr>
            <p:custDataLst>
              <p:tags r:id="rId1"/>
            </p:custDataLst>
          </p:nvPr>
        </p:nvGrpSpPr>
        <p:grpSpPr>
          <a:xfrm>
            <a:off x="124180" y="184403"/>
            <a:ext cx="3068963" cy="995309"/>
            <a:chOff x="124180" y="184403"/>
            <a:chExt cx="3068963" cy="995309"/>
          </a:xfrm>
        </p:grpSpPr>
        <p:sp>
          <p:nvSpPr>
            <p:cNvPr id="5" name="PA_文本框 4"/>
            <p:cNvSpPr txBox="1"/>
            <p:nvPr>
              <p:custDataLst>
                <p:tags r:id="rId3"/>
              </p:custDataLst>
            </p:nvPr>
          </p:nvSpPr>
          <p:spPr>
            <a:xfrm>
              <a:off x="1175657" y="360608"/>
              <a:ext cx="2017486" cy="400110"/>
            </a:xfrm>
            <a:prstGeom prst="rect">
              <a:avLst/>
            </a:prstGeom>
            <a:noFill/>
          </p:spPr>
          <p:txBody>
            <a:bodyPr wrap="square">
              <a:spAutoFit/>
            </a:bodyPr>
            <a:lstStyle/>
            <a:p>
              <a:pPr eaLnBrk="1" fontAlgn="auto" hangingPunct="1">
                <a:spcBef>
                  <a:spcPts val="0"/>
                </a:spcBef>
                <a:spcAft>
                  <a:spcPts val="0"/>
                </a:spcAft>
                <a:defRPr/>
              </a:pPr>
              <a:r>
                <a:rPr lang="zh-CN" altLang="en-US" sz="2000" spc="188" dirty="0">
                  <a:latin typeface="方正苏新诗柳楷简体" panose="02000000000000000000" pitchFamily="2" charset="-122"/>
                  <a:ea typeface="方正苏新诗柳楷简体" panose="02000000000000000000" pitchFamily="2" charset="-122"/>
                </a:rPr>
                <a:t>二、民间习俗</a:t>
              </a:r>
            </a:p>
          </p:txBody>
        </p:sp>
        <p:pic>
          <p:nvPicPr>
            <p:cNvPr id="6" name="PA_图片 5"/>
            <p:cNvPicPr>
              <a:picLocks noChangeAspect="1"/>
            </p:cNvPicPr>
            <p:nvPr>
              <p:custDataLst>
                <p:tags r:id="rId4"/>
              </p:custDataLst>
            </p:nvPr>
          </p:nvPicPr>
          <p:blipFill>
            <a:blip r:embed="rId8">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grpSp>
      <p:pic>
        <p:nvPicPr>
          <p:cNvPr id="8" name="PA_图片 7"/>
          <p:cNvPicPr>
            <a:picLocks noChangeAspect="1"/>
          </p:cNvPicPr>
          <p:nvPr>
            <p:custDataLst>
              <p:tags r:id="rId2"/>
            </p:custDataLst>
          </p:nvPr>
        </p:nvPicPr>
        <p:blipFill>
          <a:blip r:embed="rId9">
            <a:extLst>
              <a:ext uri="{28A0092B-C50C-407E-A947-70E740481C1C}">
                <a14:useLocalDpi xmlns:a14="http://schemas.microsoft.com/office/drawing/2010/main" val="0"/>
              </a:ext>
            </a:extLst>
          </a:blip>
          <a:stretch>
            <a:fillRect/>
          </a:stretch>
        </p:blipFill>
        <p:spPr>
          <a:xfrm>
            <a:off x="4126459" y="1179712"/>
            <a:ext cx="2966663" cy="2550458"/>
          </a:xfrm>
          <a:prstGeom prst="hexagon">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wipe(down)">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ppt_x</p:attrName>
                                        </p:attrNameLst>
                                      </p:cBhvr>
                                      <p:tavLst>
                                        <p:tav tm="0">
                                          <p:val>
                                            <p:strVal val="#ppt_x-#ppt_w*1.125000"/>
                                          </p:val>
                                        </p:tav>
                                        <p:tav tm="100000">
                                          <p:val>
                                            <p:strVal val="#ppt_x"/>
                                          </p:val>
                                        </p:tav>
                                      </p:tavLst>
                                    </p:anim>
                                    <p:animEffect transition="in" filter="wipe(right)">
                                      <p:cBhvr>
                                        <p:cTn id="2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Content Placeholder 2"/>
          <p:cNvSpPr txBox="1"/>
          <p:nvPr/>
        </p:nvSpPr>
        <p:spPr>
          <a:xfrm>
            <a:off x="4818667" y="1881045"/>
            <a:ext cx="2786819" cy="69070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1087755">
              <a:lnSpc>
                <a:spcPct val="150000"/>
              </a:lnSpc>
              <a:spcBef>
                <a:spcPts val="0"/>
              </a:spcBef>
              <a:buNone/>
            </a:pPr>
            <a:r>
              <a:rPr lang="zh-CN" altLang="en-US" dirty="0">
                <a:solidFill>
                  <a:schemeClr val="tx1">
                    <a:lumMod val="85000"/>
                    <a:lumOff val="15000"/>
                  </a:schemeClr>
                </a:solidFill>
                <a:latin typeface="+mn-ea"/>
              </a:rPr>
              <a:t>讲究的重阳糕要作成九层，像座宝塔，上面还作成两只小羊，以符合重阳（羊）之义。</a:t>
            </a:r>
            <a:endParaRPr lang="en-US" altLang="zh-CN" dirty="0">
              <a:solidFill>
                <a:schemeClr val="tx1">
                  <a:lumMod val="85000"/>
                  <a:lumOff val="15000"/>
                </a:schemeClr>
              </a:solidFill>
              <a:latin typeface="华文细黑" panose="02010600040101010101" pitchFamily="2" charset="-122"/>
              <a:cs typeface="Arial" panose="020B0604020202020204" pitchFamily="34" charset="0"/>
            </a:endParaRPr>
          </a:p>
        </p:txBody>
      </p:sp>
      <p:grpSp>
        <p:nvGrpSpPr>
          <p:cNvPr id="9" name="PA_组合 8"/>
          <p:cNvGrpSpPr/>
          <p:nvPr>
            <p:custDataLst>
              <p:tags r:id="rId1"/>
            </p:custDataLst>
          </p:nvPr>
        </p:nvGrpSpPr>
        <p:grpSpPr>
          <a:xfrm>
            <a:off x="124180" y="184403"/>
            <a:ext cx="3068963" cy="995309"/>
            <a:chOff x="124180" y="184403"/>
            <a:chExt cx="3068963" cy="995309"/>
          </a:xfrm>
        </p:grpSpPr>
        <p:sp>
          <p:nvSpPr>
            <p:cNvPr id="5" name="文本框 4"/>
            <p:cNvSpPr txBox="1"/>
            <p:nvPr/>
          </p:nvSpPr>
          <p:spPr>
            <a:xfrm>
              <a:off x="1175657" y="360608"/>
              <a:ext cx="2017486" cy="400110"/>
            </a:xfrm>
            <a:prstGeom prst="rect">
              <a:avLst/>
            </a:prstGeom>
            <a:noFill/>
          </p:spPr>
          <p:txBody>
            <a:bodyPr wrap="square">
              <a:spAutoFit/>
            </a:bodyPr>
            <a:lstStyle/>
            <a:p>
              <a:pPr eaLnBrk="1" fontAlgn="auto" hangingPunct="1">
                <a:spcBef>
                  <a:spcPts val="0"/>
                </a:spcBef>
                <a:spcAft>
                  <a:spcPts val="0"/>
                </a:spcAft>
                <a:defRPr/>
              </a:pPr>
              <a:r>
                <a:rPr lang="zh-CN" altLang="en-US" sz="2000" spc="188" dirty="0">
                  <a:latin typeface="方正苏新诗柳楷简体" panose="02000000000000000000" pitchFamily="2" charset="-122"/>
                  <a:ea typeface="方正苏新诗柳楷简体" panose="02000000000000000000" pitchFamily="2" charset="-122"/>
                </a:rPr>
                <a:t>二、民间习俗</a:t>
              </a:r>
            </a:p>
          </p:txBody>
        </p:sp>
        <p:pic>
          <p:nvPicPr>
            <p:cNvPr id="6" name="图片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grpSp>
      <p:pic>
        <p:nvPicPr>
          <p:cNvPr id="8" name="图片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9068" y="1490734"/>
            <a:ext cx="3094389" cy="216203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ppt_x</p:attrName>
                                        </p:attrNameLst>
                                      </p:cBhvr>
                                      <p:tavLst>
                                        <p:tav tm="0">
                                          <p:val>
                                            <p:strVal val="#ppt_x-#ppt_w*1.125000"/>
                                          </p:val>
                                        </p:tav>
                                        <p:tav tm="100000">
                                          <p:val>
                                            <p:strVal val="#ppt_x"/>
                                          </p:val>
                                        </p:tav>
                                      </p:tavLst>
                                    </p:anim>
                                    <p:animEffect transition="in" filter="wipe(right)">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
                                        <p:tgtEl>
                                          <p:spTgt spid="8"/>
                                        </p:tgtEl>
                                      </p:cBhvr>
                                    </p:animEffect>
                                    <p:anim calcmode="lin" valueType="num">
                                      <p:cBhvr>
                                        <p:cTn id="14" dur="400" fill="hold"/>
                                        <p:tgtEl>
                                          <p:spTgt spid="8"/>
                                        </p:tgtEl>
                                        <p:attrNameLst>
                                          <p:attrName>ppt_x</p:attrName>
                                        </p:attrNameLst>
                                      </p:cBhvr>
                                      <p:tavLst>
                                        <p:tav tm="0">
                                          <p:val>
                                            <p:strVal val="#ppt_x"/>
                                          </p:val>
                                        </p:tav>
                                        <p:tav tm="100000">
                                          <p:val>
                                            <p:strVal val="#ppt_x"/>
                                          </p:val>
                                        </p:tav>
                                      </p:tavLst>
                                    </p:anim>
                                    <p:anim calcmode="lin" valueType="num">
                                      <p:cBhvr>
                                        <p:cTn id="15" dur="400" fill="hold"/>
                                        <p:tgtEl>
                                          <p:spTgt spid="8"/>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文本框 6"/>
          <p:cNvSpPr txBox="1"/>
          <p:nvPr/>
        </p:nvSpPr>
        <p:spPr>
          <a:xfrm>
            <a:off x="7367428" y="1332385"/>
            <a:ext cx="615553" cy="2015831"/>
          </a:xfrm>
          <a:prstGeom prst="rect">
            <a:avLst/>
          </a:prstGeom>
          <a:noFill/>
        </p:spPr>
        <p:txBody>
          <a:bodyPr vert="eaVert" wrap="square" rtlCol="0">
            <a:spAutoFit/>
          </a:bodyPr>
          <a:lstStyle/>
          <a:p>
            <a:r>
              <a:rPr lang="zh-CN" altLang="en-US" sz="2800" dirty="0">
                <a:latin typeface="方正苏新诗柳楷简体" panose="02000000000000000000" pitchFamily="2" charset="-122"/>
                <a:ea typeface="方正苏新诗柳楷简体" panose="02000000000000000000" pitchFamily="2" charset="-122"/>
              </a:rPr>
              <a:t>重阳节登高</a:t>
            </a:r>
          </a:p>
        </p:txBody>
      </p:sp>
      <p:cxnSp>
        <p:nvCxnSpPr>
          <p:cNvPr id="8" name="直接连接符 7"/>
          <p:cNvCxnSpPr/>
          <p:nvPr/>
        </p:nvCxnSpPr>
        <p:spPr>
          <a:xfrm>
            <a:off x="7428249" y="1332386"/>
            <a:ext cx="0" cy="2597320"/>
          </a:xfrm>
          <a:prstGeom prst="line">
            <a:avLst/>
          </a:prstGeom>
          <a:ln>
            <a:solidFill>
              <a:schemeClr val="tx1">
                <a:lumMod val="85000"/>
                <a:lumOff val="1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472037" y="1281223"/>
            <a:ext cx="2925801" cy="2929262"/>
          </a:xfrm>
          <a:prstGeom prst="rect">
            <a:avLst/>
          </a:prstGeom>
          <a:noFill/>
        </p:spPr>
        <p:txBody>
          <a:bodyPr vert="eaVert" wrap="square" rtlCol="0">
            <a:spAutoFit/>
          </a:bodyPr>
          <a:lstStyle/>
          <a:p>
            <a:pPr>
              <a:lnSpc>
                <a:spcPct val="150000"/>
              </a:lnSpc>
            </a:pPr>
            <a:r>
              <a:rPr lang="zh-CN" altLang="en-US" sz="1500" dirty="0"/>
              <a:t>重阳节首先有登高的习俗。金秋九月，天高气爽，这个季节登高远望可达到心旷神怡、健身祛病的目的。</a:t>
            </a:r>
          </a:p>
          <a:p>
            <a:pPr>
              <a:lnSpc>
                <a:spcPct val="150000"/>
              </a:lnSpc>
            </a:pPr>
            <a:r>
              <a:rPr lang="zh-CN" altLang="en-US" sz="1500" dirty="0"/>
              <a:t>早在西汉，</a:t>
            </a:r>
            <a:r>
              <a:rPr lang="en-US" altLang="zh-CN" sz="1500" dirty="0"/>
              <a:t>《</a:t>
            </a:r>
            <a:r>
              <a:rPr lang="zh-CN" altLang="en-US" sz="1500" dirty="0"/>
              <a:t>长安志</a:t>
            </a:r>
            <a:r>
              <a:rPr lang="en-US" altLang="zh-CN" sz="1500" dirty="0"/>
              <a:t>》</a:t>
            </a:r>
            <a:r>
              <a:rPr lang="zh-CN" altLang="en-US" sz="1500" dirty="0"/>
              <a:t>中就有汉代京城九月九日时人们游玩观景之记载。在东晋时，有著名的“龙山落帽”故事。</a:t>
            </a:r>
          </a:p>
        </p:txBody>
      </p:sp>
      <p:pic>
        <p:nvPicPr>
          <p:cNvPr id="12" name="图片 11"/>
          <p:cNvPicPr>
            <a:picLocks noChangeAspect="1"/>
          </p:cNvPicPr>
          <p:nvPr/>
        </p:nvPicPr>
        <p:blipFill rotWithShape="1">
          <a:blip r:embed="rId5">
            <a:extLst>
              <a:ext uri="{28A0092B-C50C-407E-A947-70E740481C1C}">
                <a14:useLocalDpi xmlns:a14="http://schemas.microsoft.com/office/drawing/2010/main" val="0"/>
              </a:ext>
            </a:extLst>
          </a:blip>
          <a:srcRect b="4791"/>
          <a:stretch>
            <a:fillRect/>
          </a:stretch>
        </p:blipFill>
        <p:spPr>
          <a:xfrm>
            <a:off x="0" y="1582057"/>
            <a:ext cx="4987517" cy="3561443"/>
          </a:xfrm>
          <a:prstGeom prst="rect">
            <a:avLst/>
          </a:prstGeom>
        </p:spPr>
      </p:pic>
      <p:grpSp>
        <p:nvGrpSpPr>
          <p:cNvPr id="16" name="PA_组合 15"/>
          <p:cNvGrpSpPr/>
          <p:nvPr>
            <p:custDataLst>
              <p:tags r:id="rId1"/>
            </p:custDataLst>
          </p:nvPr>
        </p:nvGrpSpPr>
        <p:grpSpPr>
          <a:xfrm>
            <a:off x="124180" y="184403"/>
            <a:ext cx="3068963" cy="995309"/>
            <a:chOff x="124180" y="184403"/>
            <a:chExt cx="3068963" cy="995309"/>
          </a:xfrm>
        </p:grpSpPr>
        <p:sp>
          <p:nvSpPr>
            <p:cNvPr id="13" name="文本框 12"/>
            <p:cNvSpPr txBox="1"/>
            <p:nvPr/>
          </p:nvSpPr>
          <p:spPr>
            <a:xfrm>
              <a:off x="1175657" y="360608"/>
              <a:ext cx="2017486" cy="400110"/>
            </a:xfrm>
            <a:prstGeom prst="rect">
              <a:avLst/>
            </a:prstGeom>
            <a:noFill/>
          </p:spPr>
          <p:txBody>
            <a:bodyPr wrap="square">
              <a:spAutoFit/>
            </a:bodyPr>
            <a:lstStyle/>
            <a:p>
              <a:pPr eaLnBrk="1" fontAlgn="auto" hangingPunct="1">
                <a:spcBef>
                  <a:spcPts val="0"/>
                </a:spcBef>
                <a:spcAft>
                  <a:spcPts val="0"/>
                </a:spcAft>
                <a:defRPr/>
              </a:pPr>
              <a:r>
                <a:rPr lang="zh-CN" altLang="en-US" sz="2000" spc="188" dirty="0">
                  <a:latin typeface="方正苏新诗柳楷简体" panose="02000000000000000000" pitchFamily="2" charset="-122"/>
                  <a:ea typeface="方正苏新诗柳楷简体" panose="02000000000000000000" pitchFamily="2" charset="-122"/>
                </a:rPr>
                <a:t>二、民间习俗</a:t>
              </a:r>
            </a:p>
          </p:txBody>
        </p:sp>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4180" y="184403"/>
              <a:ext cx="1202665" cy="995309"/>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p:tgtEl>
                                          <p:spTgt spid="16"/>
                                        </p:tgtEl>
                                        <p:attrNameLst>
                                          <p:attrName>ppt_x</p:attrName>
                                        </p:attrNameLst>
                                      </p:cBhvr>
                                      <p:tavLst>
                                        <p:tav tm="0">
                                          <p:val>
                                            <p:strVal val="#ppt_x-#ppt_w*1.125000"/>
                                          </p:val>
                                        </p:tav>
                                        <p:tav tm="100000">
                                          <p:val>
                                            <p:strVal val="#ppt_x"/>
                                          </p:val>
                                        </p:tav>
                                      </p:tavLst>
                                    </p:anim>
                                    <p:animEffect transition="in" filter="wipe(right)">
                                      <p:cBhvr>
                                        <p:cTn id="8" dur="500"/>
                                        <p:tgtEl>
                                          <p:spTgt spid="16"/>
                                        </p:tgtEl>
                                      </p:cBhvr>
                                    </p:animEffec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down)">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58"/>
  <p:tag name="MH_SECTIONID" val="259,260,261,262,"/>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1009180439"/>
  <p:tag name="MH_LIBRARY" val="CONTENTS"/>
  <p:tag name="MH_TYPE" val="NUMBER"/>
  <p:tag name="ID" val="553520"/>
  <p:tag name="MH_ORDER" val="3"/>
</p:tagLst>
</file>

<file path=ppt/tags/tag11.xml><?xml version="1.0" encoding="utf-8"?>
<p:tagLst xmlns:a="http://schemas.openxmlformats.org/drawingml/2006/main" xmlns:r="http://schemas.openxmlformats.org/officeDocument/2006/relationships" xmlns:p="http://schemas.openxmlformats.org/presentationml/2006/main">
  <p:tag name="MH" val="20171009180439"/>
  <p:tag name="MH_LIBRARY" val="CONTENTS"/>
  <p:tag name="MH_TYPE" val="OTHERS"/>
  <p:tag name="ID" val="553520"/>
</p:tagLst>
</file>

<file path=ppt/tags/tag12.xml><?xml version="1.0" encoding="utf-8"?>
<p:tagLst xmlns:a="http://schemas.openxmlformats.org/drawingml/2006/main" xmlns:r="http://schemas.openxmlformats.org/officeDocument/2006/relationships" xmlns:p="http://schemas.openxmlformats.org/presentationml/2006/main">
  <p:tag name="MH" val="20171009180439"/>
  <p:tag name="MH_LIBRARY" val="CONTENTS"/>
  <p:tag name="MH_TYPE" val="ENTRY"/>
  <p:tag name="ID" val="553520"/>
  <p:tag name="MH_ORDER" val="3"/>
</p:tagLst>
</file>

<file path=ppt/tags/tag13.xml><?xml version="1.0" encoding="utf-8"?>
<p:tagLst xmlns:a="http://schemas.openxmlformats.org/drawingml/2006/main" xmlns:r="http://schemas.openxmlformats.org/officeDocument/2006/relationships" xmlns:p="http://schemas.openxmlformats.org/presentationml/2006/main">
  <p:tag name="MH" val="20171009180439"/>
  <p:tag name="MH_LIBRARY" val="CONTENTS"/>
  <p:tag name="MH_TYPE" val="NUMBER"/>
  <p:tag name="ID" val="553520"/>
  <p:tag name="MH_ORDER" val="4"/>
</p:tagLst>
</file>

<file path=ppt/tags/tag14.xml><?xml version="1.0" encoding="utf-8"?>
<p:tagLst xmlns:a="http://schemas.openxmlformats.org/drawingml/2006/main" xmlns:r="http://schemas.openxmlformats.org/officeDocument/2006/relationships" xmlns:p="http://schemas.openxmlformats.org/presentationml/2006/main">
  <p:tag name="MH" val="20171009180439"/>
  <p:tag name="MH_LIBRARY" val="CONTENTS"/>
  <p:tag name="MH_TYPE" val="OTHERS"/>
  <p:tag name="ID" val="553520"/>
</p:tagLst>
</file>

<file path=ppt/tags/tag15.xml><?xml version="1.0" encoding="utf-8"?>
<p:tagLst xmlns:a="http://schemas.openxmlformats.org/drawingml/2006/main" xmlns:r="http://schemas.openxmlformats.org/officeDocument/2006/relationships" xmlns:p="http://schemas.openxmlformats.org/presentationml/2006/main">
  <p:tag name="MH" val="20171009180439"/>
  <p:tag name="MH_LIBRARY" val="CONTENTS"/>
  <p:tag name="MH_TYPE" val="ENTRY"/>
  <p:tag name="ID" val="553520"/>
  <p:tag name="MH_ORDER" val="4"/>
</p:tagLst>
</file>

<file path=ppt/tags/tag16.xml><?xml version="1.0" encoding="utf-8"?>
<p:tagLst xmlns:a="http://schemas.openxmlformats.org/drawingml/2006/main" xmlns:r="http://schemas.openxmlformats.org/officeDocument/2006/relationships" xmlns:p="http://schemas.openxmlformats.org/presentationml/2006/main">
  <p:tag name="MH" val="20171009180439"/>
  <p:tag name="MH_LIBRARY" val="CONTENTS"/>
  <p:tag name="MH_TYPE" val="NUMBER"/>
  <p:tag name="ID" val="553520"/>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71009180439"/>
  <p:tag name="MH_LIBRARY" val="CONTENTS"/>
  <p:tag name="MH_TYPE" val="OTHERS"/>
  <p:tag name="ID" val="553520"/>
</p:tagLst>
</file>

<file path=ppt/tags/tag18.xml><?xml version="1.0" encoding="utf-8"?>
<p:tagLst xmlns:a="http://schemas.openxmlformats.org/drawingml/2006/main" xmlns:r="http://schemas.openxmlformats.org/officeDocument/2006/relationships" xmlns:p="http://schemas.openxmlformats.org/presentationml/2006/main">
  <p:tag name="MH" val="20171009180439"/>
  <p:tag name="MH_LIBRARY" val="CONTENTS"/>
  <p:tag name="MH_TYPE" val="ENTRY"/>
  <p:tag name="ID" val="553520"/>
  <p:tag name="MH_ORDER" val="2"/>
</p:tagLst>
</file>

<file path=ppt/tags/tag19.xml><?xml version="1.0" encoding="utf-8"?>
<p:tagLst xmlns:a="http://schemas.openxmlformats.org/drawingml/2006/main" xmlns:r="http://schemas.openxmlformats.org/officeDocument/2006/relationships" xmlns:p="http://schemas.openxmlformats.org/presentationml/2006/main">
  <p:tag name="MH" val="20171009180439"/>
  <p:tag name="MH_LIBRARY" val="CONTENTS"/>
  <p:tag name="MH_TYPE" val="NUMBER"/>
  <p:tag name="ID" val="553520"/>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1009180439"/>
  <p:tag name="MH_LIBRARY" val="CONTENTS"/>
  <p:tag name="MH_AUTOCOLOR" val="TRUE"/>
  <p:tag name="MH_TYPE" val="CONTENTS"/>
  <p:tag name="ID" val="553520"/>
</p:tagLst>
</file>

<file path=ppt/tags/tag20.xml><?xml version="1.0" encoding="utf-8"?>
<p:tagLst xmlns:a="http://schemas.openxmlformats.org/drawingml/2006/main" xmlns:r="http://schemas.openxmlformats.org/officeDocument/2006/relationships" xmlns:p="http://schemas.openxmlformats.org/presentationml/2006/main">
  <p:tag name="MH" val="20171009180439"/>
  <p:tag name="MH_LIBRARY" val="CONTENTS"/>
  <p:tag name="MH_TYPE" val="OTHERS"/>
  <p:tag name="ID" val="553520"/>
</p:tagLst>
</file>

<file path=ppt/tags/tag21.xml><?xml version="1.0" encoding="utf-8"?>
<p:tagLst xmlns:a="http://schemas.openxmlformats.org/drawingml/2006/main" xmlns:r="http://schemas.openxmlformats.org/officeDocument/2006/relationships" xmlns:p="http://schemas.openxmlformats.org/presentationml/2006/main">
  <p:tag name="MH" val="20171009180439"/>
  <p:tag name="MH_LIBRARY" val="CONTENTS"/>
  <p:tag name="MH_TYPE" val="ENTRY"/>
  <p:tag name="ID" val="553520"/>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71009181048"/>
  <p:tag name="MH_LIBRARY" val="GRAPHIC"/>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MH" val="20171009181048"/>
  <p:tag name="MH_LIBRARY" val="GRAPHIC"/>
  <p:tag name="MH_ORDER" val="TextBox 17"/>
  <p:tag name="PA" val="v3.2.0"/>
</p:tagLst>
</file>

<file path=ppt/tags/tag25.xml><?xml version="1.0" encoding="utf-8"?>
<p:tagLst xmlns:a="http://schemas.openxmlformats.org/drawingml/2006/main" xmlns:r="http://schemas.openxmlformats.org/officeDocument/2006/relationships" xmlns:p="http://schemas.openxmlformats.org/presentationml/2006/main">
  <p:tag name="MH" val="20171009181048"/>
  <p:tag name="MH_LIBRARY" val="GRAPHIC"/>
  <p:tag name="MH_ORDER" val="TextBox 18"/>
</p:tagLst>
</file>

<file path=ppt/tags/tag26.xml><?xml version="1.0" encoding="utf-8"?>
<p:tagLst xmlns:a="http://schemas.openxmlformats.org/drawingml/2006/main" xmlns:r="http://schemas.openxmlformats.org/officeDocument/2006/relationships" xmlns:p="http://schemas.openxmlformats.org/presentationml/2006/main">
  <p:tag name="MH" val="20171009181048"/>
  <p:tag name="MH_LIBRARY" val="GRAPHIC"/>
  <p:tag name="MH_ORDER" val="Straight Connector 19"/>
</p:tagLst>
</file>

<file path=ppt/tags/tag27.xml><?xml version="1.0" encoding="utf-8"?>
<p:tagLst xmlns:a="http://schemas.openxmlformats.org/drawingml/2006/main" xmlns:r="http://schemas.openxmlformats.org/officeDocument/2006/relationships" xmlns:p="http://schemas.openxmlformats.org/presentationml/2006/main">
  <p:tag name="MH" val="20171009181048"/>
  <p:tag name="MH_LIBRARY" val="GRAPHIC"/>
  <p:tag name="MH_ORDER" val="Straight Connector 20"/>
</p:tagLst>
</file>

<file path=ppt/tags/tag28.xml><?xml version="1.0" encoding="utf-8"?>
<p:tagLst xmlns:a="http://schemas.openxmlformats.org/drawingml/2006/main" xmlns:r="http://schemas.openxmlformats.org/officeDocument/2006/relationships" xmlns:p="http://schemas.openxmlformats.org/presentationml/2006/main">
  <p:tag name="PA" val="v3.2.0"/>
</p:tagLst>
</file>

<file path=ppt/tags/tag29.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PA" val="v3.2.0"/>
</p:tagLst>
</file>

<file path=ppt/tags/tag31.xml><?xml version="1.0" encoding="utf-8"?>
<p:tagLst xmlns:a="http://schemas.openxmlformats.org/drawingml/2006/main" xmlns:r="http://schemas.openxmlformats.org/officeDocument/2006/relationships" xmlns:p="http://schemas.openxmlformats.org/presentationml/2006/main">
  <p:tag name="PA" val="v3.2.0"/>
</p:tagLst>
</file>

<file path=ppt/tags/tag32.xml><?xml version="1.0" encoding="utf-8"?>
<p:tagLst xmlns:a="http://schemas.openxmlformats.org/drawingml/2006/main" xmlns:r="http://schemas.openxmlformats.org/officeDocument/2006/relationships" xmlns:p="http://schemas.openxmlformats.org/presentationml/2006/main">
  <p:tag name="PA" val="v3.2.0"/>
</p:tagLst>
</file>

<file path=ppt/tags/tag33.xml><?xml version="1.0" encoding="utf-8"?>
<p:tagLst xmlns:a="http://schemas.openxmlformats.org/drawingml/2006/main" xmlns:r="http://schemas.openxmlformats.org/officeDocument/2006/relationships" xmlns:p="http://schemas.openxmlformats.org/presentationml/2006/main">
  <p:tag name="PA" val="v3.2.0"/>
</p:tagLst>
</file>

<file path=ppt/tags/tag34.xml><?xml version="1.0" encoding="utf-8"?>
<p:tagLst xmlns:a="http://schemas.openxmlformats.org/drawingml/2006/main" xmlns:r="http://schemas.openxmlformats.org/officeDocument/2006/relationships" xmlns:p="http://schemas.openxmlformats.org/presentationml/2006/main">
  <p:tag name="MH" val="20171009181048"/>
  <p:tag name="MH_LIBRARY" val="GRAPHIC"/>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MH" val="20171009181048"/>
  <p:tag name="MH_LIBRARY" val="GRAPHIC"/>
  <p:tag name="MH_ORDER" val="TextBox 17"/>
  <p:tag name="PA" val="v3.2.0"/>
</p:tagLst>
</file>

<file path=ppt/tags/tag37.xml><?xml version="1.0" encoding="utf-8"?>
<p:tagLst xmlns:a="http://schemas.openxmlformats.org/drawingml/2006/main" xmlns:r="http://schemas.openxmlformats.org/officeDocument/2006/relationships" xmlns:p="http://schemas.openxmlformats.org/presentationml/2006/main">
  <p:tag name="MH" val="20171009181048"/>
  <p:tag name="MH_LIBRARY" val="GRAPHIC"/>
  <p:tag name="MH_ORDER" val="TextBox 18"/>
</p:tagLst>
</file>

<file path=ppt/tags/tag38.xml><?xml version="1.0" encoding="utf-8"?>
<p:tagLst xmlns:a="http://schemas.openxmlformats.org/drawingml/2006/main" xmlns:r="http://schemas.openxmlformats.org/officeDocument/2006/relationships" xmlns:p="http://schemas.openxmlformats.org/presentationml/2006/main">
  <p:tag name="MH" val="20171009181048"/>
  <p:tag name="MH_LIBRARY" val="GRAPHIC"/>
  <p:tag name="MH_ORDER" val="Straight Connector 19"/>
</p:tagLst>
</file>

<file path=ppt/tags/tag39.xml><?xml version="1.0" encoding="utf-8"?>
<p:tagLst xmlns:a="http://schemas.openxmlformats.org/drawingml/2006/main" xmlns:r="http://schemas.openxmlformats.org/officeDocument/2006/relationships" xmlns:p="http://schemas.openxmlformats.org/presentationml/2006/main">
  <p:tag name="MH" val="20171009181048"/>
  <p:tag name="MH_LIBRARY" val="GRAPHIC"/>
  <p:tag name="MH_ORDER" val="Straight Connector 20"/>
</p:tagLst>
</file>

<file path=ppt/tags/tag4.xml><?xml version="1.0" encoding="utf-8"?>
<p:tagLst xmlns:a="http://schemas.openxmlformats.org/drawingml/2006/main" xmlns:r="http://schemas.openxmlformats.org/officeDocument/2006/relationships" xmlns:p="http://schemas.openxmlformats.org/presentationml/2006/main">
  <p:tag name="MH" val="20171009180439"/>
  <p:tag name="MH_LIBRARY" val="CONTENTS"/>
  <p:tag name="MH_TYPE" val="OTHERS"/>
  <p:tag name="ID" val="553520"/>
  <p:tag name="PA" val="v3.2.0"/>
</p:tagLst>
</file>

<file path=ppt/tags/tag40.xml><?xml version="1.0" encoding="utf-8"?>
<p:tagLst xmlns:a="http://schemas.openxmlformats.org/drawingml/2006/main" xmlns:r="http://schemas.openxmlformats.org/officeDocument/2006/relationships" xmlns:p="http://schemas.openxmlformats.org/presentationml/2006/main">
  <p:tag name="PA" val="v3.2.0"/>
</p:tagLst>
</file>

<file path=ppt/tags/tag41.xml><?xml version="1.0" encoding="utf-8"?>
<p:tagLst xmlns:a="http://schemas.openxmlformats.org/drawingml/2006/main" xmlns:r="http://schemas.openxmlformats.org/officeDocument/2006/relationships" xmlns:p="http://schemas.openxmlformats.org/presentationml/2006/main">
  <p:tag name="PA" val="v3.2.0"/>
</p:tagLst>
</file>

<file path=ppt/tags/tag42.xml><?xml version="1.0" encoding="utf-8"?>
<p:tagLst xmlns:a="http://schemas.openxmlformats.org/drawingml/2006/main" xmlns:r="http://schemas.openxmlformats.org/officeDocument/2006/relationships" xmlns:p="http://schemas.openxmlformats.org/presentationml/2006/main">
  <p:tag name="PA" val="v3.2.0"/>
</p:tagLst>
</file>

<file path=ppt/tags/tag43.xml><?xml version="1.0" encoding="utf-8"?>
<p:tagLst xmlns:a="http://schemas.openxmlformats.org/drawingml/2006/main" xmlns:r="http://schemas.openxmlformats.org/officeDocument/2006/relationships" xmlns:p="http://schemas.openxmlformats.org/presentationml/2006/main">
  <p:tag name="PA" val="v3.2.0"/>
</p:tagLst>
</file>

<file path=ppt/tags/tag44.xml><?xml version="1.0" encoding="utf-8"?>
<p:tagLst xmlns:a="http://schemas.openxmlformats.org/drawingml/2006/main" xmlns:r="http://schemas.openxmlformats.org/officeDocument/2006/relationships" xmlns:p="http://schemas.openxmlformats.org/presentationml/2006/main">
  <p:tag name="PA" val="v3.2.0"/>
</p:tagLst>
</file>

<file path=ppt/tags/tag45.xml><?xml version="1.0" encoding="utf-8"?>
<p:tagLst xmlns:a="http://schemas.openxmlformats.org/drawingml/2006/main" xmlns:r="http://schemas.openxmlformats.org/officeDocument/2006/relationships" xmlns:p="http://schemas.openxmlformats.org/presentationml/2006/main">
  <p:tag name="PA" val="v3.2.0"/>
</p:tagLst>
</file>

<file path=ppt/tags/tag46.xml><?xml version="1.0" encoding="utf-8"?>
<p:tagLst xmlns:a="http://schemas.openxmlformats.org/drawingml/2006/main" xmlns:r="http://schemas.openxmlformats.org/officeDocument/2006/relationships" xmlns:p="http://schemas.openxmlformats.org/presentationml/2006/main">
  <p:tag name="PA" val="v3.2.0"/>
</p:tagLst>
</file>

<file path=ppt/tags/tag47.xml><?xml version="1.0" encoding="utf-8"?>
<p:tagLst xmlns:a="http://schemas.openxmlformats.org/drawingml/2006/main" xmlns:r="http://schemas.openxmlformats.org/officeDocument/2006/relationships" xmlns:p="http://schemas.openxmlformats.org/presentationml/2006/main">
  <p:tag name="PA" val="v3.2.0"/>
</p:tagLst>
</file>

<file path=ppt/tags/tag48.xml><?xml version="1.0" encoding="utf-8"?>
<p:tagLst xmlns:a="http://schemas.openxmlformats.org/drawingml/2006/main" xmlns:r="http://schemas.openxmlformats.org/officeDocument/2006/relationships" xmlns:p="http://schemas.openxmlformats.org/presentationml/2006/main">
  <p:tag name="MH" val="20171009181048"/>
  <p:tag name="MH_LIBRARY" val="GRAPHIC"/>
</p:tagLst>
</file>

<file path=ppt/tags/tag49.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MH" val="20171009180439"/>
  <p:tag name="MH_LIBRARY" val="CONTENTS"/>
  <p:tag name="MH_TYPE" val="OTHERS"/>
  <p:tag name="ID" val="553520"/>
  <p:tag name="PA" val="v3.2.0"/>
</p:tagLst>
</file>

<file path=ppt/tags/tag50.xml><?xml version="1.0" encoding="utf-8"?>
<p:tagLst xmlns:a="http://schemas.openxmlformats.org/drawingml/2006/main" xmlns:r="http://schemas.openxmlformats.org/officeDocument/2006/relationships" xmlns:p="http://schemas.openxmlformats.org/presentationml/2006/main">
  <p:tag name="MH" val="20171009181048"/>
  <p:tag name="MH_LIBRARY" val="GRAPHIC"/>
  <p:tag name="MH_ORDER" val="TextBox 17"/>
  <p:tag name="PA" val="v3.2.0"/>
</p:tagLst>
</file>

<file path=ppt/tags/tag51.xml><?xml version="1.0" encoding="utf-8"?>
<p:tagLst xmlns:a="http://schemas.openxmlformats.org/drawingml/2006/main" xmlns:r="http://schemas.openxmlformats.org/officeDocument/2006/relationships" xmlns:p="http://schemas.openxmlformats.org/presentationml/2006/main">
  <p:tag name="MH" val="20171009181048"/>
  <p:tag name="MH_LIBRARY" val="GRAPHIC"/>
  <p:tag name="MH_ORDER" val="TextBox 18"/>
</p:tagLst>
</file>

<file path=ppt/tags/tag52.xml><?xml version="1.0" encoding="utf-8"?>
<p:tagLst xmlns:a="http://schemas.openxmlformats.org/drawingml/2006/main" xmlns:r="http://schemas.openxmlformats.org/officeDocument/2006/relationships" xmlns:p="http://schemas.openxmlformats.org/presentationml/2006/main">
  <p:tag name="MH" val="20171009181048"/>
  <p:tag name="MH_LIBRARY" val="GRAPHIC"/>
  <p:tag name="MH_ORDER" val="Straight Connector 19"/>
</p:tagLst>
</file>

<file path=ppt/tags/tag53.xml><?xml version="1.0" encoding="utf-8"?>
<p:tagLst xmlns:a="http://schemas.openxmlformats.org/drawingml/2006/main" xmlns:r="http://schemas.openxmlformats.org/officeDocument/2006/relationships" xmlns:p="http://schemas.openxmlformats.org/presentationml/2006/main">
  <p:tag name="MH" val="20171009181048"/>
  <p:tag name="MH_LIBRARY" val="GRAPHIC"/>
  <p:tag name="MH_ORDER" val="Straight Connector 20"/>
</p:tagLst>
</file>

<file path=ppt/tags/tag54.xml><?xml version="1.0" encoding="utf-8"?>
<p:tagLst xmlns:a="http://schemas.openxmlformats.org/drawingml/2006/main" xmlns:r="http://schemas.openxmlformats.org/officeDocument/2006/relationships" xmlns:p="http://schemas.openxmlformats.org/presentationml/2006/main">
  <p:tag name="PA" val="v3.2.0"/>
</p:tagLst>
</file>

<file path=ppt/tags/tag55.xml><?xml version="1.0" encoding="utf-8"?>
<p:tagLst xmlns:a="http://schemas.openxmlformats.org/drawingml/2006/main" xmlns:r="http://schemas.openxmlformats.org/officeDocument/2006/relationships" xmlns:p="http://schemas.openxmlformats.org/presentationml/2006/main">
  <p:tag name="MH" val="20171009181048"/>
  <p:tag name="MH_LIBRARY" val="GRAPHIC"/>
</p:tagLst>
</file>

<file path=ppt/tags/tag56.xml><?xml version="1.0" encoding="utf-8"?>
<p:tagLst xmlns:a="http://schemas.openxmlformats.org/drawingml/2006/main" xmlns:r="http://schemas.openxmlformats.org/officeDocument/2006/relationships" xmlns:p="http://schemas.openxmlformats.org/presentationml/2006/main">
  <p:tag name="PA" val="v3.2.0"/>
</p:tagLst>
</file>

<file path=ppt/tags/tag57.xml><?xml version="1.0" encoding="utf-8"?>
<p:tagLst xmlns:a="http://schemas.openxmlformats.org/drawingml/2006/main" xmlns:r="http://schemas.openxmlformats.org/officeDocument/2006/relationships" xmlns:p="http://schemas.openxmlformats.org/presentationml/2006/main">
  <p:tag name="MH" val="20171009181048"/>
  <p:tag name="MH_LIBRARY" val="GRAPHIC"/>
  <p:tag name="MH_ORDER" val="TextBox 17"/>
  <p:tag name="PA" val="v3.2.0"/>
</p:tagLst>
</file>

<file path=ppt/tags/tag58.xml><?xml version="1.0" encoding="utf-8"?>
<p:tagLst xmlns:a="http://schemas.openxmlformats.org/drawingml/2006/main" xmlns:r="http://schemas.openxmlformats.org/officeDocument/2006/relationships" xmlns:p="http://schemas.openxmlformats.org/presentationml/2006/main">
  <p:tag name="MH" val="20171009181048"/>
  <p:tag name="MH_LIBRARY" val="GRAPHIC"/>
  <p:tag name="MH_ORDER" val="TextBox 18"/>
</p:tagLst>
</file>

<file path=ppt/tags/tag59.xml><?xml version="1.0" encoding="utf-8"?>
<p:tagLst xmlns:a="http://schemas.openxmlformats.org/drawingml/2006/main" xmlns:r="http://schemas.openxmlformats.org/officeDocument/2006/relationships" xmlns:p="http://schemas.openxmlformats.org/presentationml/2006/main">
  <p:tag name="MH" val="20171009181048"/>
  <p:tag name="MH_LIBRARY" val="GRAPHIC"/>
  <p:tag name="MH_ORDER" val="Straight Connector 19"/>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60.xml><?xml version="1.0" encoding="utf-8"?>
<p:tagLst xmlns:a="http://schemas.openxmlformats.org/drawingml/2006/main" xmlns:r="http://schemas.openxmlformats.org/officeDocument/2006/relationships" xmlns:p="http://schemas.openxmlformats.org/presentationml/2006/main">
  <p:tag name="MH" val="20171009181048"/>
  <p:tag name="MH_LIBRARY" val="GRAPHIC"/>
  <p:tag name="MH_ORDER" val="Straight Connector 20"/>
</p:tagLst>
</file>

<file path=ppt/tags/tag61.xml><?xml version="1.0" encoding="utf-8"?>
<p:tagLst xmlns:a="http://schemas.openxmlformats.org/drawingml/2006/main" xmlns:r="http://schemas.openxmlformats.org/officeDocument/2006/relationships" xmlns:p="http://schemas.openxmlformats.org/presentationml/2006/main">
  <p:tag name="PA" val="v3.2.0"/>
</p:tagLst>
</file>

<file path=ppt/tags/tag62.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自定义 102">
      <a:dk1>
        <a:srgbClr val="000000"/>
      </a:dk1>
      <a:lt1>
        <a:srgbClr val="FFFFFF"/>
      </a:lt1>
      <a:dk2>
        <a:srgbClr val="44546A"/>
      </a:dk2>
      <a:lt2>
        <a:srgbClr val="E7E6E6"/>
      </a:lt2>
      <a:accent1>
        <a:srgbClr val="000000"/>
      </a:accent1>
      <a:accent2>
        <a:srgbClr val="ED7D31"/>
      </a:accent2>
      <a:accent3>
        <a:srgbClr val="000000"/>
      </a:accent3>
      <a:accent4>
        <a:srgbClr val="FFC000"/>
      </a:accent4>
      <a:accent5>
        <a:srgbClr val="FFFFFF"/>
      </a:accent5>
      <a:accent6>
        <a:srgbClr val="000000"/>
      </a:accent6>
      <a:hlink>
        <a:srgbClr val="030100"/>
      </a:hlink>
      <a:folHlink>
        <a:srgbClr val="000000"/>
      </a:folHlink>
    </a:clrScheme>
    <a:fontScheme name="3f5chidg">
      <a:majorFont>
        <a:latin typeface="Arial"/>
        <a:ea typeface="方正苏新诗柳楷简体"/>
        <a:cs typeface=""/>
      </a:majorFont>
      <a:minorFont>
        <a:latin typeface="Arial"/>
        <a:ea typeface="方正苏新诗柳楷简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1205</Words>
  <Application>Microsoft Office PowerPoint</Application>
  <PresentationFormat>全屏显示(16:9)</PresentationFormat>
  <Paragraphs>88</Paragraphs>
  <Slides>16</Slides>
  <Notes>16</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16</vt:i4>
      </vt:variant>
    </vt:vector>
  </HeadingPairs>
  <TitlesOfParts>
    <vt:vector size="22" baseType="lpstr">
      <vt:lpstr>等线</vt:lpstr>
      <vt:lpstr>方正苏新诗柳楷简体</vt:lpstr>
      <vt:lpstr>华文细黑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dc:description>http://www.ypppt.com/</dc:description>
  <cp:lastModifiedBy>天 下</cp:lastModifiedBy>
  <cp:revision>31</cp:revision>
  <dcterms:created xsi:type="dcterms:W3CDTF">2017-10-09T09:49:00Z</dcterms:created>
  <dcterms:modified xsi:type="dcterms:W3CDTF">2021-01-06T08:43:11Z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2052-11.1.0.9022</vt:lpwstr>
  </property>
</Properties>
</file>