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56" r:id="rId2"/>
    <p:sldId id="258" r:id="rId3"/>
    <p:sldId id="259" r:id="rId4"/>
    <p:sldId id="260" r:id="rId5"/>
    <p:sldId id="261" r:id="rId6"/>
    <p:sldId id="262" r:id="rId7"/>
    <p:sldId id="263" r:id="rId8"/>
    <p:sldId id="264" r:id="rId9"/>
    <p:sldId id="268" r:id="rId10"/>
    <p:sldId id="265" r:id="rId11"/>
    <p:sldId id="266" r:id="rId12"/>
    <p:sldId id="269" r:id="rId13"/>
    <p:sldId id="267" r:id="rId14"/>
    <p:sldId id="273" r:id="rId15"/>
    <p:sldId id="274" r:id="rId16"/>
    <p:sldId id="270" r:id="rId17"/>
    <p:sldId id="275" r:id="rId18"/>
    <p:sldId id="276" r:id="rId19"/>
    <p:sldId id="271" r:id="rId20"/>
    <p:sldId id="277" r:id="rId21"/>
    <p:sldId id="278" r:id="rId22"/>
    <p:sldId id="279" r:id="rId23"/>
    <p:sldId id="272" r:id="rId24"/>
    <p:sldId id="280" r:id="rId25"/>
    <p:sldId id="281" r:id="rId26"/>
    <p:sldId id="282" r:id="rId27"/>
    <p:sldId id="283" r:id="rId28"/>
    <p:sldId id="284" r:id="rId29"/>
    <p:sldId id="285" r:id="rId30"/>
    <p:sldId id="286" r:id="rId31"/>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5E7D8"/>
    <a:srgbClr val="D20000"/>
    <a:srgbClr val="BE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725" autoAdjust="0"/>
    <p:restoredTop sz="94660"/>
  </p:normalViewPr>
  <p:slideViewPr>
    <p:cSldViewPr snapToGrid="0">
      <p:cViewPr varScale="1">
        <p:scale>
          <a:sx n="113" d="100"/>
          <a:sy n="113" d="100"/>
        </p:scale>
        <p:origin x="870" y="96"/>
      </p:cViewPr>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5623C4B-6336-4786-B85B-3533E0A34D1B}" type="datetimeFigureOut">
              <a:rPr lang="zh-CN" altLang="en-US" smtClean="0"/>
              <a:t>2021/1/26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47B8F3-F759-4CC3-AA8E-1CF1F188624D}" type="slidenum">
              <a:rPr lang="zh-CN" altLang="en-US" smtClean="0"/>
              <a:t>‹#›</a:t>
            </a:fld>
            <a:endParaRPr lang="zh-CN" altLang="en-US"/>
          </a:p>
        </p:txBody>
      </p:sp>
    </p:spTree>
    <p:extLst>
      <p:ext uri="{BB962C8B-B14F-4D97-AF65-F5344CB8AC3E}">
        <p14:creationId xmlns:p14="http://schemas.microsoft.com/office/powerpoint/2010/main" val="35692470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22516C88-1DBC-4A6F-B7E7-3EF051E8B715}" type="datetimeFigureOut">
              <a:rPr lang="zh-CN" altLang="en-US" smtClean="0"/>
              <a:t>2021/1/26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FBB8A7E-8CFB-4EE6-B02F-58142BF95AC5}" type="slidenum">
              <a:rPr lang="zh-CN" altLang="en-US" smtClean="0"/>
              <a:t>‹#›</a:t>
            </a:fld>
            <a:endParaRPr lang="zh-CN" altLang="en-US"/>
          </a:p>
        </p:txBody>
      </p:sp>
    </p:spTree>
    <p:extLst>
      <p:ext uri="{BB962C8B-B14F-4D97-AF65-F5344CB8AC3E}">
        <p14:creationId xmlns:p14="http://schemas.microsoft.com/office/powerpoint/2010/main" val="37112378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22516C88-1DBC-4A6F-B7E7-3EF051E8B715}" type="datetimeFigureOut">
              <a:rPr lang="zh-CN" altLang="en-US" smtClean="0"/>
              <a:t>2021/1/26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FBB8A7E-8CFB-4EE6-B02F-58142BF95AC5}" type="slidenum">
              <a:rPr lang="zh-CN" altLang="en-US" smtClean="0"/>
              <a:t>‹#›</a:t>
            </a:fld>
            <a:endParaRPr lang="zh-CN" altLang="en-US"/>
          </a:p>
        </p:txBody>
      </p:sp>
    </p:spTree>
    <p:extLst>
      <p:ext uri="{BB962C8B-B14F-4D97-AF65-F5344CB8AC3E}">
        <p14:creationId xmlns:p14="http://schemas.microsoft.com/office/powerpoint/2010/main" val="24552522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22516C88-1DBC-4A6F-B7E7-3EF051E8B715}" type="datetimeFigureOut">
              <a:rPr lang="zh-CN" altLang="en-US" smtClean="0"/>
              <a:t>2021/1/26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FBB8A7E-8CFB-4EE6-B02F-58142BF95AC5}" type="slidenum">
              <a:rPr lang="zh-CN" altLang="en-US" smtClean="0"/>
              <a:t>‹#›</a:t>
            </a:fld>
            <a:endParaRPr lang="zh-CN" altLang="en-US"/>
          </a:p>
        </p:txBody>
      </p:sp>
    </p:spTree>
    <p:extLst>
      <p:ext uri="{BB962C8B-B14F-4D97-AF65-F5344CB8AC3E}">
        <p14:creationId xmlns:p14="http://schemas.microsoft.com/office/powerpoint/2010/main" val="29471110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22516C88-1DBC-4A6F-B7E7-3EF051E8B715}" type="datetimeFigureOut">
              <a:rPr lang="zh-CN" altLang="en-US" smtClean="0"/>
              <a:t>2021/1/26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FBB8A7E-8CFB-4EE6-B02F-58142BF95AC5}" type="slidenum">
              <a:rPr lang="zh-CN" altLang="en-US" smtClean="0"/>
              <a:t>‹#›</a:t>
            </a:fld>
            <a:endParaRPr lang="zh-CN" altLang="en-US"/>
          </a:p>
        </p:txBody>
      </p:sp>
    </p:spTree>
    <p:extLst>
      <p:ext uri="{BB962C8B-B14F-4D97-AF65-F5344CB8AC3E}">
        <p14:creationId xmlns:p14="http://schemas.microsoft.com/office/powerpoint/2010/main" val="26192409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22516C88-1DBC-4A6F-B7E7-3EF051E8B715}" type="datetimeFigureOut">
              <a:rPr lang="zh-CN" altLang="en-US" smtClean="0"/>
              <a:t>2021/1/26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FBB8A7E-8CFB-4EE6-B02F-58142BF95AC5}" type="slidenum">
              <a:rPr lang="zh-CN" altLang="en-US" smtClean="0"/>
              <a:t>‹#›</a:t>
            </a:fld>
            <a:endParaRPr lang="zh-CN" altLang="en-US"/>
          </a:p>
        </p:txBody>
      </p:sp>
    </p:spTree>
    <p:extLst>
      <p:ext uri="{BB962C8B-B14F-4D97-AF65-F5344CB8AC3E}">
        <p14:creationId xmlns:p14="http://schemas.microsoft.com/office/powerpoint/2010/main" val="22511242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22516C88-1DBC-4A6F-B7E7-3EF051E8B715}" type="datetimeFigureOut">
              <a:rPr lang="zh-CN" altLang="en-US" smtClean="0"/>
              <a:t>2021/1/26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FBB8A7E-8CFB-4EE6-B02F-58142BF95AC5}" type="slidenum">
              <a:rPr lang="zh-CN" altLang="en-US" smtClean="0"/>
              <a:t>‹#›</a:t>
            </a:fld>
            <a:endParaRPr lang="zh-CN" altLang="en-US"/>
          </a:p>
        </p:txBody>
      </p:sp>
    </p:spTree>
    <p:extLst>
      <p:ext uri="{BB962C8B-B14F-4D97-AF65-F5344CB8AC3E}">
        <p14:creationId xmlns:p14="http://schemas.microsoft.com/office/powerpoint/2010/main" val="37915554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22516C88-1DBC-4A6F-B7E7-3EF051E8B715}" type="datetimeFigureOut">
              <a:rPr lang="zh-CN" altLang="en-US" smtClean="0"/>
              <a:t>2021/1/26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FFBB8A7E-8CFB-4EE6-B02F-58142BF95AC5}" type="slidenum">
              <a:rPr lang="zh-CN" altLang="en-US" smtClean="0"/>
              <a:t>‹#›</a:t>
            </a:fld>
            <a:endParaRPr lang="zh-CN" altLang="en-US"/>
          </a:p>
        </p:txBody>
      </p:sp>
    </p:spTree>
    <p:extLst>
      <p:ext uri="{BB962C8B-B14F-4D97-AF65-F5344CB8AC3E}">
        <p14:creationId xmlns:p14="http://schemas.microsoft.com/office/powerpoint/2010/main" val="25577058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22516C88-1DBC-4A6F-B7E7-3EF051E8B715}" type="datetimeFigureOut">
              <a:rPr lang="zh-CN" altLang="en-US" smtClean="0"/>
              <a:t>2021/1/26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FFBB8A7E-8CFB-4EE6-B02F-58142BF95AC5}" type="slidenum">
              <a:rPr lang="zh-CN" altLang="en-US" smtClean="0"/>
              <a:t>‹#›</a:t>
            </a:fld>
            <a:endParaRPr lang="zh-CN" altLang="en-US"/>
          </a:p>
        </p:txBody>
      </p:sp>
    </p:spTree>
    <p:extLst>
      <p:ext uri="{BB962C8B-B14F-4D97-AF65-F5344CB8AC3E}">
        <p14:creationId xmlns:p14="http://schemas.microsoft.com/office/powerpoint/2010/main" val="27597509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22516C88-1DBC-4A6F-B7E7-3EF051E8B715}" type="datetimeFigureOut">
              <a:rPr lang="zh-CN" altLang="en-US" smtClean="0"/>
              <a:t>2021/1/26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FFBB8A7E-8CFB-4EE6-B02F-58142BF95AC5}" type="slidenum">
              <a:rPr lang="zh-CN" altLang="en-US" smtClean="0"/>
              <a:t>‹#›</a:t>
            </a:fld>
            <a:endParaRPr lang="zh-CN" altLang="en-US"/>
          </a:p>
        </p:txBody>
      </p:sp>
    </p:spTree>
    <p:extLst>
      <p:ext uri="{BB962C8B-B14F-4D97-AF65-F5344CB8AC3E}">
        <p14:creationId xmlns:p14="http://schemas.microsoft.com/office/powerpoint/2010/main" val="41262271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22516C88-1DBC-4A6F-B7E7-3EF051E8B715}" type="datetimeFigureOut">
              <a:rPr lang="zh-CN" altLang="en-US" smtClean="0"/>
              <a:t>2021/1/26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FBB8A7E-8CFB-4EE6-B02F-58142BF95AC5}" type="slidenum">
              <a:rPr lang="zh-CN" altLang="en-US" smtClean="0"/>
              <a:t>‹#›</a:t>
            </a:fld>
            <a:endParaRPr lang="zh-CN" altLang="en-US"/>
          </a:p>
        </p:txBody>
      </p:sp>
    </p:spTree>
    <p:extLst>
      <p:ext uri="{BB962C8B-B14F-4D97-AF65-F5344CB8AC3E}">
        <p14:creationId xmlns:p14="http://schemas.microsoft.com/office/powerpoint/2010/main" val="28821769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22516C88-1DBC-4A6F-B7E7-3EF051E8B715}" type="datetimeFigureOut">
              <a:rPr lang="zh-CN" altLang="en-US" smtClean="0"/>
              <a:t>2021/1/26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FBB8A7E-8CFB-4EE6-B02F-58142BF95AC5}" type="slidenum">
              <a:rPr lang="zh-CN" altLang="en-US" smtClean="0"/>
              <a:t>‹#›</a:t>
            </a:fld>
            <a:endParaRPr lang="zh-CN" altLang="en-US"/>
          </a:p>
        </p:txBody>
      </p:sp>
    </p:spTree>
    <p:extLst>
      <p:ext uri="{BB962C8B-B14F-4D97-AF65-F5344CB8AC3E}">
        <p14:creationId xmlns:p14="http://schemas.microsoft.com/office/powerpoint/2010/main" val="30885379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516C88-1DBC-4A6F-B7E7-3EF051E8B715}" type="datetimeFigureOut">
              <a:rPr lang="zh-CN" altLang="en-US" smtClean="0"/>
              <a:t>2021/1/26</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BB8A7E-8CFB-4EE6-B02F-58142BF95AC5}" type="slidenum">
              <a:rPr lang="zh-CN" altLang="en-US" smtClean="0"/>
              <a:t>‹#›</a:t>
            </a:fld>
            <a:endParaRPr lang="zh-CN" altLang="en-US"/>
          </a:p>
        </p:txBody>
      </p:sp>
    </p:spTree>
    <p:extLst>
      <p:ext uri="{BB962C8B-B14F-4D97-AF65-F5344CB8AC3E}">
        <p14:creationId xmlns:p14="http://schemas.microsoft.com/office/powerpoint/2010/main" val="11938369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png"/><Relationship Id="rId1" Type="http://schemas.openxmlformats.org/officeDocument/2006/relationships/slideLayout" Target="../slideLayouts/slideLayout2.xml"/><Relationship Id="rId4" Type="http://schemas.microsoft.com/office/2007/relationships/hdphoto" Target="../media/hdphoto2.wdp"/></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6.png"/><Relationship Id="rId1" Type="http://schemas.openxmlformats.org/officeDocument/2006/relationships/slideLayout" Target="../slideLayouts/slideLayout2.xml"/><Relationship Id="rId4" Type="http://schemas.microsoft.com/office/2007/relationships/hdphoto" Target="../media/hdphoto3.wdp"/></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6.png"/><Relationship Id="rId1" Type="http://schemas.openxmlformats.org/officeDocument/2006/relationships/slideLayout" Target="../slideLayouts/slideLayout2.xml"/><Relationship Id="rId4" Type="http://schemas.microsoft.com/office/2007/relationships/hdphoto" Target="../media/hdphoto4.wdp"/></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矩形 5"/>
          <p:cNvSpPr/>
          <p:nvPr/>
        </p:nvSpPr>
        <p:spPr>
          <a:xfrm>
            <a:off x="1427895" y="2190080"/>
            <a:ext cx="9336210" cy="1415772"/>
          </a:xfrm>
          <a:prstGeom prst="rect">
            <a:avLst/>
          </a:prstGeom>
        </p:spPr>
        <p:txBody>
          <a:bodyPr wrap="none">
            <a:spAutoFit/>
          </a:bodyPr>
          <a:lstStyle/>
          <a:p>
            <a:pPr algn="ctr"/>
            <a:r>
              <a:rPr lang="zh-CN" altLang="en-US" sz="8600" b="1" dirty="0">
                <a:solidFill>
                  <a:schemeClr val="accent1"/>
                </a:solidFill>
                <a:latin typeface="微软雅黑" panose="020B0503020204020204" pitchFamily="34" charset="-122"/>
                <a:ea typeface="微软雅黑" panose="020B0503020204020204" pitchFamily="34" charset="-122"/>
              </a:rPr>
              <a:t>不忘初心 继续前进</a:t>
            </a:r>
          </a:p>
        </p:txBody>
      </p:sp>
      <p:sp>
        <p:nvSpPr>
          <p:cNvPr id="7" name="矩形 6"/>
          <p:cNvSpPr/>
          <p:nvPr/>
        </p:nvSpPr>
        <p:spPr>
          <a:xfrm>
            <a:off x="2548394" y="3558952"/>
            <a:ext cx="7095212" cy="461665"/>
          </a:xfrm>
          <a:prstGeom prst="rect">
            <a:avLst/>
          </a:prstGeom>
        </p:spPr>
        <p:txBody>
          <a:bodyPr wrap="none">
            <a:spAutoFit/>
          </a:bodyPr>
          <a:lstStyle/>
          <a:p>
            <a:pPr algn="ctr"/>
            <a:r>
              <a:rPr lang="en-US" altLang="zh-CN" sz="2400" dirty="0">
                <a:solidFill>
                  <a:schemeClr val="accent1"/>
                </a:solidFill>
                <a:latin typeface="微软雅黑" panose="020B0503020204020204" pitchFamily="34" charset="-122"/>
                <a:ea typeface="微软雅黑" panose="020B0503020204020204" pitchFamily="34" charset="-122"/>
              </a:rPr>
              <a:t>—— </a:t>
            </a:r>
            <a:r>
              <a:rPr lang="zh-CN" altLang="en-US" sz="2400" dirty="0">
                <a:solidFill>
                  <a:schemeClr val="accent1"/>
                </a:solidFill>
                <a:latin typeface="微软雅黑" panose="020B0503020204020204" pitchFamily="34" charset="-122"/>
                <a:ea typeface="微软雅黑" panose="020B0503020204020204" pitchFamily="34" charset="-122"/>
              </a:rPr>
              <a:t>学习解读习近平总书记“七一”重要讲话精神</a:t>
            </a:r>
          </a:p>
        </p:txBody>
      </p:sp>
      <p:sp>
        <p:nvSpPr>
          <p:cNvPr id="8" name="Freeform 29"/>
          <p:cNvSpPr/>
          <p:nvPr/>
        </p:nvSpPr>
        <p:spPr bwMode="auto">
          <a:xfrm>
            <a:off x="5221018" y="590692"/>
            <a:ext cx="1749965" cy="1563763"/>
          </a:xfrm>
          <a:custGeom>
            <a:avLst/>
            <a:gdLst>
              <a:gd name="T0" fmla="*/ 803 w 1880"/>
              <a:gd name="T1" fmla="*/ 15 h 1680"/>
              <a:gd name="T2" fmla="*/ 1253 w 1880"/>
              <a:gd name="T3" fmla="*/ 1067 h 1680"/>
              <a:gd name="T4" fmla="*/ 728 w 1880"/>
              <a:gd name="T5" fmla="*/ 540 h 1680"/>
              <a:gd name="T6" fmla="*/ 928 w 1880"/>
              <a:gd name="T7" fmla="*/ 339 h 1680"/>
              <a:gd name="T8" fmla="*/ 803 w 1880"/>
              <a:gd name="T9" fmla="*/ 215 h 1680"/>
              <a:gd name="T10" fmla="*/ 549 w 1880"/>
              <a:gd name="T11" fmla="*/ 267 h 1680"/>
              <a:gd name="T12" fmla="*/ 150 w 1880"/>
              <a:gd name="T13" fmla="*/ 666 h 1680"/>
              <a:gd name="T14" fmla="*/ 376 w 1880"/>
              <a:gd name="T15" fmla="*/ 890 h 1680"/>
              <a:gd name="T16" fmla="*/ 527 w 1880"/>
              <a:gd name="T17" fmla="*/ 741 h 1680"/>
              <a:gd name="T18" fmla="*/ 1052 w 1880"/>
              <a:gd name="T19" fmla="*/ 1266 h 1680"/>
              <a:gd name="T20" fmla="*/ 176 w 1880"/>
              <a:gd name="T21" fmla="*/ 1090 h 1680"/>
              <a:gd name="T22" fmla="*/ 49 w 1880"/>
              <a:gd name="T23" fmla="*/ 1217 h 1680"/>
              <a:gd name="T24" fmla="*/ 159 w 1880"/>
              <a:gd name="T25" fmla="*/ 1357 h 1680"/>
              <a:gd name="T26" fmla="*/ 144 w 1880"/>
              <a:gd name="T27" fmla="*/ 1371 h 1680"/>
              <a:gd name="T28" fmla="*/ 122 w 1880"/>
              <a:gd name="T29" fmla="*/ 1367 h 1680"/>
              <a:gd name="T30" fmla="*/ 0 w 1880"/>
              <a:gd name="T31" fmla="*/ 1494 h 1680"/>
              <a:gd name="T32" fmla="*/ 123 w 1880"/>
              <a:gd name="T33" fmla="*/ 1616 h 1680"/>
              <a:gd name="T34" fmla="*/ 249 w 1880"/>
              <a:gd name="T35" fmla="*/ 1493 h 1680"/>
              <a:gd name="T36" fmla="*/ 245 w 1880"/>
              <a:gd name="T37" fmla="*/ 1470 h 1680"/>
              <a:gd name="T38" fmla="*/ 265 w 1880"/>
              <a:gd name="T39" fmla="*/ 1451 h 1680"/>
              <a:gd name="T40" fmla="*/ 1255 w 1880"/>
              <a:gd name="T41" fmla="*/ 1467 h 1680"/>
              <a:gd name="T42" fmla="*/ 1402 w 1880"/>
              <a:gd name="T43" fmla="*/ 1615 h 1680"/>
              <a:gd name="T44" fmla="*/ 1603 w 1880"/>
              <a:gd name="T45" fmla="*/ 1416 h 1680"/>
              <a:gd name="T46" fmla="*/ 1455 w 1880"/>
              <a:gd name="T47" fmla="*/ 1267 h 1680"/>
              <a:gd name="T48" fmla="*/ 803 w 1880"/>
              <a:gd name="T49" fmla="*/ 15 h 1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80" h="16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chemeClr val="accent1"/>
          </a:solidFill>
          <a:ln>
            <a:noFill/>
          </a:ln>
        </p:spPr>
        <p:txBody>
          <a:bodyPr vert="horz" wrap="square" lIns="91440" tIns="45720" rIns="91440" bIns="45720" numCol="1" anchor="t" anchorCtr="0" compatLnSpc="1"/>
          <a:lstStyle/>
          <a:p>
            <a:endParaRPr lang="zh-CN" altLang="en-US"/>
          </a:p>
        </p:txBody>
      </p:sp>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87240" y="4438649"/>
            <a:ext cx="2857500" cy="1190625"/>
          </a:xfrm>
          <a:prstGeom prst="rect">
            <a:avLst/>
          </a:prstGeom>
        </p:spPr>
      </p:pic>
    </p:spTree>
    <p:extLst>
      <p:ext uri="{BB962C8B-B14F-4D97-AF65-F5344CB8AC3E}">
        <p14:creationId xmlns:p14="http://schemas.microsoft.com/office/powerpoint/2010/main" val="26145871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6*min(max(#ppt_w*#ppt_h,.3),1)-7.4)/-.7*#ppt_w"/>
                                          </p:val>
                                        </p:tav>
                                        <p:tav tm="100000">
                                          <p:val>
                                            <p:strVal val="#ppt_w"/>
                                          </p:val>
                                        </p:tav>
                                      </p:tavLst>
                                    </p:anim>
                                    <p:anim calcmode="lin" valueType="num">
                                      <p:cBhvr>
                                        <p:cTn id="8" dur="1000" fill="hold"/>
                                        <p:tgtEl>
                                          <p:spTgt spid="8"/>
                                        </p:tgtEl>
                                        <p:attrNameLst>
                                          <p:attrName>ppt_h</p:attrName>
                                        </p:attrNameLst>
                                      </p:cBhvr>
                                      <p:tavLst>
                                        <p:tav tm="0">
                                          <p:val>
                                            <p:strVal val="(6*min(max(#ppt_w*#ppt_h,.3),1)-7.4)/-.7*#ppt_h"/>
                                          </p:val>
                                        </p:tav>
                                        <p:tav tm="100000">
                                          <p:val>
                                            <p:strVal val="#ppt_h"/>
                                          </p:val>
                                        </p:tav>
                                      </p:tavLst>
                                    </p:anim>
                                    <p:anim calcmode="lin" valueType="num">
                                      <p:cBhvr>
                                        <p:cTn id="9" dur="1000" fill="hold"/>
                                        <p:tgtEl>
                                          <p:spTgt spid="8"/>
                                        </p:tgtEl>
                                        <p:attrNameLst>
                                          <p:attrName>ppt_x</p:attrName>
                                        </p:attrNameLst>
                                      </p:cBhvr>
                                      <p:tavLst>
                                        <p:tav tm="0">
                                          <p:val>
                                            <p:fltVal val="0.5"/>
                                          </p:val>
                                        </p:tav>
                                        <p:tav tm="100000">
                                          <p:val>
                                            <p:strVal val="#ppt_x"/>
                                          </p:val>
                                        </p:tav>
                                      </p:tavLst>
                                    </p:anim>
                                    <p:anim calcmode="lin" valueType="num">
                                      <p:cBhvr>
                                        <p:cTn id="10" dur="1000" fill="hold"/>
                                        <p:tgtEl>
                                          <p:spTgt spid="8"/>
                                        </p:tgtEl>
                                        <p:attrNameLst>
                                          <p:attrName>ppt_y</p:attrName>
                                        </p:attrNameLst>
                                      </p:cBhvr>
                                      <p:tavLst>
                                        <p:tav tm="0">
                                          <p:val>
                                            <p:strVal val="1+(6*min(max(#ppt_w*#ppt_h,.3),1)-7.4)/-.7*#ppt_h/2"/>
                                          </p:val>
                                        </p:tav>
                                        <p:tav tm="100000">
                                          <p:val>
                                            <p:strVal val="#ppt_y"/>
                                          </p:val>
                                        </p:tav>
                                      </p:tavLst>
                                    </p:anim>
                                  </p:childTnLst>
                                </p:cTn>
                              </p:par>
                            </p:childTnLst>
                          </p:cTn>
                        </p:par>
                        <p:par>
                          <p:cTn id="11" fill="hold">
                            <p:stCondLst>
                              <p:cond delay="1000"/>
                            </p:stCondLst>
                            <p:childTnLst>
                              <p:par>
                                <p:cTn id="12" presetID="53" presetClass="entr" presetSubtype="16"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1000" fill="hold"/>
                                        <p:tgtEl>
                                          <p:spTgt spid="6"/>
                                        </p:tgtEl>
                                        <p:attrNameLst>
                                          <p:attrName>ppt_w</p:attrName>
                                        </p:attrNameLst>
                                      </p:cBhvr>
                                      <p:tavLst>
                                        <p:tav tm="0">
                                          <p:val>
                                            <p:fltVal val="0"/>
                                          </p:val>
                                        </p:tav>
                                        <p:tav tm="100000">
                                          <p:val>
                                            <p:strVal val="#ppt_w"/>
                                          </p:val>
                                        </p:tav>
                                      </p:tavLst>
                                    </p:anim>
                                    <p:anim calcmode="lin" valueType="num">
                                      <p:cBhvr>
                                        <p:cTn id="15" dur="1000" fill="hold"/>
                                        <p:tgtEl>
                                          <p:spTgt spid="6"/>
                                        </p:tgtEl>
                                        <p:attrNameLst>
                                          <p:attrName>ppt_h</p:attrName>
                                        </p:attrNameLst>
                                      </p:cBhvr>
                                      <p:tavLst>
                                        <p:tav tm="0">
                                          <p:val>
                                            <p:fltVal val="0"/>
                                          </p:val>
                                        </p:tav>
                                        <p:tav tm="100000">
                                          <p:val>
                                            <p:strVal val="#ppt_h"/>
                                          </p:val>
                                        </p:tav>
                                      </p:tavLst>
                                    </p:anim>
                                    <p:animEffect transition="in" filter="fade">
                                      <p:cBhvr>
                                        <p:cTn id="16" dur="1000"/>
                                        <p:tgtEl>
                                          <p:spTgt spid="6"/>
                                        </p:tgtEl>
                                      </p:cBhvr>
                                    </p:animEffect>
                                  </p:childTnLst>
                                </p:cTn>
                              </p:par>
                              <p:par>
                                <p:cTn id="17" presetID="35" presetClass="path" presetSubtype="0" accel="50000" decel="50000" fill="hold" grpId="1" nodeType="withEffect">
                                  <p:stCondLst>
                                    <p:cond delay="0"/>
                                  </p:stCondLst>
                                  <p:childTnLst>
                                    <p:animMotion origin="layout" path="M 0 -3.7037E-6 L -0.41185 -3.7037E-6 " pathEditMode="relative" rAng="0" ptsTypes="AA">
                                      <p:cBhvr>
                                        <p:cTn id="18" dur="2000" spd="-100000" fill="hold"/>
                                        <p:tgtEl>
                                          <p:spTgt spid="6"/>
                                        </p:tgtEl>
                                        <p:attrNameLst>
                                          <p:attrName>ppt_x</p:attrName>
                                          <p:attrName>ppt_y</p:attrName>
                                        </p:attrNameLst>
                                      </p:cBhvr>
                                      <p:rCtr x="-20599" y="0"/>
                                    </p:animMotion>
                                  </p:childTnLst>
                                </p:cTn>
                              </p:par>
                              <p:par>
                                <p:cTn id="19" presetID="53" presetClass="entr" presetSubtype="16"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1000" fill="hold"/>
                                        <p:tgtEl>
                                          <p:spTgt spid="7"/>
                                        </p:tgtEl>
                                        <p:attrNameLst>
                                          <p:attrName>ppt_w</p:attrName>
                                        </p:attrNameLst>
                                      </p:cBhvr>
                                      <p:tavLst>
                                        <p:tav tm="0">
                                          <p:val>
                                            <p:fltVal val="0"/>
                                          </p:val>
                                        </p:tav>
                                        <p:tav tm="100000">
                                          <p:val>
                                            <p:strVal val="#ppt_w"/>
                                          </p:val>
                                        </p:tav>
                                      </p:tavLst>
                                    </p:anim>
                                    <p:anim calcmode="lin" valueType="num">
                                      <p:cBhvr>
                                        <p:cTn id="22" dur="1000" fill="hold"/>
                                        <p:tgtEl>
                                          <p:spTgt spid="7"/>
                                        </p:tgtEl>
                                        <p:attrNameLst>
                                          <p:attrName>ppt_h</p:attrName>
                                        </p:attrNameLst>
                                      </p:cBhvr>
                                      <p:tavLst>
                                        <p:tav tm="0">
                                          <p:val>
                                            <p:fltVal val="0"/>
                                          </p:val>
                                        </p:tav>
                                        <p:tav tm="100000">
                                          <p:val>
                                            <p:strVal val="#ppt_h"/>
                                          </p:val>
                                        </p:tav>
                                      </p:tavLst>
                                    </p:anim>
                                    <p:animEffect transition="in" filter="fade">
                                      <p:cBhvr>
                                        <p:cTn id="23" dur="1000"/>
                                        <p:tgtEl>
                                          <p:spTgt spid="7"/>
                                        </p:tgtEl>
                                      </p:cBhvr>
                                    </p:animEffect>
                                  </p:childTnLst>
                                </p:cTn>
                              </p:par>
                              <p:par>
                                <p:cTn id="24" presetID="35" presetClass="path" presetSubtype="0" accel="50000" decel="50000" fill="hold" grpId="1" nodeType="withEffect">
                                  <p:stCondLst>
                                    <p:cond delay="0"/>
                                  </p:stCondLst>
                                  <p:childTnLst>
                                    <p:animMotion origin="layout" path="M 1.25E-6 -1.11111E-6 L 0.31575 -1.11111E-6 " pathEditMode="relative" rAng="0" ptsTypes="AA">
                                      <p:cBhvr>
                                        <p:cTn id="25" dur="2000" spd="-100000" fill="hold"/>
                                        <p:tgtEl>
                                          <p:spTgt spid="7"/>
                                        </p:tgtEl>
                                        <p:attrNameLst>
                                          <p:attrName>ppt_x</p:attrName>
                                          <p:attrName>ppt_y</p:attrName>
                                        </p:attrNameLst>
                                      </p:cBhvr>
                                      <p:rCtr x="15781" y="0"/>
                                    </p:animMotion>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4"/>
                                        </p:tgtEl>
                                        <p:attrNameLst>
                                          <p:attrName>style.visibility</p:attrName>
                                        </p:attrNameLst>
                                      </p:cBhvr>
                                      <p:to>
                                        <p:strVal val="visible"/>
                                      </p:to>
                                    </p:set>
                                    <p:anim calcmode="lin" valueType="num">
                                      <p:cBhvr>
                                        <p:cTn id="29" dur="1000" fill="hold"/>
                                        <p:tgtEl>
                                          <p:spTgt spid="4"/>
                                        </p:tgtEl>
                                        <p:attrNameLst>
                                          <p:attrName>ppt_w</p:attrName>
                                        </p:attrNameLst>
                                      </p:cBhvr>
                                      <p:tavLst>
                                        <p:tav tm="0">
                                          <p:val>
                                            <p:fltVal val="0"/>
                                          </p:val>
                                        </p:tav>
                                        <p:tav tm="100000">
                                          <p:val>
                                            <p:strVal val="#ppt_w"/>
                                          </p:val>
                                        </p:tav>
                                      </p:tavLst>
                                    </p:anim>
                                    <p:anim calcmode="lin" valueType="num">
                                      <p:cBhvr>
                                        <p:cTn id="30" dur="1000" fill="hold"/>
                                        <p:tgtEl>
                                          <p:spTgt spid="4"/>
                                        </p:tgtEl>
                                        <p:attrNameLst>
                                          <p:attrName>ppt_h</p:attrName>
                                        </p:attrNameLst>
                                      </p:cBhvr>
                                      <p:tavLst>
                                        <p:tav tm="0">
                                          <p:val>
                                            <p:fltVal val="0"/>
                                          </p:val>
                                        </p:tav>
                                        <p:tav tm="100000">
                                          <p:val>
                                            <p:strVal val="#ppt_h"/>
                                          </p:val>
                                        </p:tav>
                                      </p:tavLst>
                                    </p:anim>
                                    <p:animEffect transition="in" filter="fade">
                                      <p:cBhvr>
                                        <p:cTn id="31" dur="1000"/>
                                        <p:tgtEl>
                                          <p:spTgt spid="4"/>
                                        </p:tgtEl>
                                      </p:cBhvr>
                                    </p:animEffect>
                                  </p:childTnLst>
                                </p:cTn>
                              </p:par>
                              <p:par>
                                <p:cTn id="32" presetID="35" presetClass="path" presetSubtype="0" accel="50000" decel="50000" fill="hold" nodeType="withEffect">
                                  <p:stCondLst>
                                    <p:cond delay="0"/>
                                  </p:stCondLst>
                                  <p:childTnLst>
                                    <p:animMotion origin="layout" path="M 1.25E-6 -1.11111E-6 L 0.31575 -1.11111E-6 " pathEditMode="relative" rAng="0" ptsTypes="AA">
                                      <p:cBhvr>
                                        <p:cTn id="33" dur="2000" spd="-100000" fill="hold"/>
                                        <p:tgtEl>
                                          <p:spTgt spid="4"/>
                                        </p:tgtEl>
                                        <p:attrNameLst>
                                          <p:attrName>ppt_x</p:attrName>
                                          <p:attrName>ppt_y</p:attrName>
                                        </p:attrNameLst>
                                      </p:cBhvr>
                                      <p:rCtr x="15781"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7" grpId="0"/>
      <p:bldP spid="7" grpId="1"/>
      <p:bldP spid="8"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80679" y="4024957"/>
            <a:ext cx="3478631" cy="1815882"/>
          </a:xfrm>
          <a:prstGeom prst="rect">
            <a:avLst/>
          </a:prstGeom>
          <a:noFill/>
          <a:effectLst/>
        </p:spPr>
        <p:txBody>
          <a:bodyPr wrap="square" rtlCol="0">
            <a:spAutoFit/>
          </a:bodyPr>
          <a:lstStyle/>
          <a:p>
            <a:pPr algn="ctr"/>
            <a:r>
              <a:rPr lang="zh-CN" altLang="en-US" sz="5600" b="1" dirty="0">
                <a:solidFill>
                  <a:schemeClr val="tx2"/>
                </a:solidFill>
                <a:latin typeface="微软雅黑" panose="020B0503020204020204" pitchFamily="34" charset="-122"/>
                <a:ea typeface="微软雅黑" panose="020B0503020204020204" pitchFamily="34" charset="-122"/>
              </a:rPr>
              <a:t>五个</a:t>
            </a:r>
            <a:endParaRPr lang="en-US" altLang="zh-CN" sz="5600" b="1" dirty="0">
              <a:solidFill>
                <a:schemeClr val="tx2"/>
              </a:solidFill>
              <a:latin typeface="微软雅黑" panose="020B0503020204020204" pitchFamily="34" charset="-122"/>
              <a:ea typeface="微软雅黑" panose="020B0503020204020204" pitchFamily="34" charset="-122"/>
            </a:endParaRPr>
          </a:p>
          <a:p>
            <a:pPr algn="ctr"/>
            <a:r>
              <a:rPr lang="zh-CN" altLang="en-US" sz="5600" b="1" dirty="0">
                <a:solidFill>
                  <a:schemeClr val="tx2"/>
                </a:solidFill>
                <a:latin typeface="微软雅黑" panose="020B0503020204020204" pitchFamily="34" charset="-122"/>
                <a:ea typeface="微软雅黑" panose="020B0503020204020204" pitchFamily="34" charset="-122"/>
              </a:rPr>
              <a:t>结合起来</a:t>
            </a:r>
          </a:p>
        </p:txBody>
      </p:sp>
      <p:sp>
        <p:nvSpPr>
          <p:cNvPr id="3" name="椭圆 2"/>
          <p:cNvSpPr/>
          <p:nvPr/>
        </p:nvSpPr>
        <p:spPr>
          <a:xfrm>
            <a:off x="1185576" y="1707480"/>
            <a:ext cx="1868837" cy="1868837"/>
          </a:xfrm>
          <a:prstGeom prst="ellipse">
            <a:avLst/>
          </a:prstGeom>
          <a:gradFill flip="none" rotWithShape="1">
            <a:gsLst>
              <a:gs pos="0">
                <a:srgbClr val="B40000"/>
              </a:gs>
              <a:gs pos="100000">
                <a:srgbClr val="FFFF00"/>
              </a:gs>
              <a:gs pos="67000">
                <a:srgbClr val="FF0000"/>
              </a:gs>
            </a:gsLst>
            <a:lin ang="16200000" scaled="1"/>
            <a:tileRect/>
          </a:gradFill>
          <a:ln w="28575">
            <a:gradFill>
              <a:gsLst>
                <a:gs pos="0">
                  <a:srgbClr val="FFFF00"/>
                </a:gs>
                <a:gs pos="100000">
                  <a:srgbClr val="FFA000"/>
                </a:gs>
              </a:gsLst>
              <a:lin ang="5400000" scaled="1"/>
            </a:gradFill>
          </a:ln>
          <a:effectLst>
            <a:outerShdw blurRad="203200" dist="1016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4" name="图片 3"/>
          <p:cNvPicPr>
            <a:picLocks noChangeAspect="1"/>
          </p:cNvPicPr>
          <p:nvPr/>
        </p:nvPicPr>
        <p:blipFill>
          <a:blip r:embed="rId2">
            <a:extLst>
              <a:ext uri="{BEBA8EAE-BF5A-486C-A8C5-ECC9F3942E4B}">
                <a14:imgProps xmlns:a14="http://schemas.microsoft.com/office/drawing/2010/main">
                  <a14:imgLayer>
                    <a14:imgEffect>
                      <a14:brightnessContrast bright="20000"/>
                    </a14:imgEffect>
                  </a14:imgLayer>
                </a14:imgProps>
              </a:ext>
              <a:ext uri="{28A0092B-C50C-407E-A947-70E740481C1C}">
                <a14:useLocalDpi xmlns:a14="http://schemas.microsoft.com/office/drawing/2010/main" val="0"/>
              </a:ext>
            </a:extLst>
          </a:blip>
          <a:stretch>
            <a:fillRect/>
          </a:stretch>
        </p:blipFill>
        <p:spPr>
          <a:xfrm>
            <a:off x="1421169" y="2047524"/>
            <a:ext cx="1397649" cy="1188748"/>
          </a:xfrm>
          <a:prstGeom prst="rect">
            <a:avLst/>
          </a:prstGeom>
        </p:spPr>
      </p:pic>
      <p:sp>
        <p:nvSpPr>
          <p:cNvPr id="5" name="圆角矩形 4"/>
          <p:cNvSpPr/>
          <p:nvPr/>
        </p:nvSpPr>
        <p:spPr>
          <a:xfrm>
            <a:off x="1202241" y="3431422"/>
            <a:ext cx="1835507" cy="420915"/>
          </a:xfrm>
          <a:prstGeom prst="roundRect">
            <a:avLst>
              <a:gd name="adj" fmla="val 50000"/>
            </a:avLst>
          </a:prstGeom>
          <a:gradFill>
            <a:gsLst>
              <a:gs pos="0">
                <a:srgbClr val="FF0000"/>
              </a:gs>
              <a:gs pos="100000">
                <a:srgbClr val="B40000"/>
              </a:gs>
            </a:gsLst>
            <a:lin ang="5400000" scaled="1"/>
          </a:gradFill>
          <a:ln>
            <a:noFill/>
          </a:ln>
          <a:effectLst>
            <a:outerShdw blurRad="203200" dist="1016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nvSpPr>
        <p:spPr>
          <a:xfrm>
            <a:off x="1201919" y="3441824"/>
            <a:ext cx="1836150" cy="400110"/>
          </a:xfrm>
          <a:prstGeom prst="rect">
            <a:avLst/>
          </a:prstGeom>
          <a:noFill/>
          <a:effectLst/>
        </p:spPr>
        <p:txBody>
          <a:bodyPr wrap="square" rtlCol="0">
            <a:spAutoFit/>
          </a:bodyPr>
          <a:lstStyle>
            <a:defPPr>
              <a:defRPr lang="zh-CN"/>
            </a:defPPr>
            <a:lvl1pPr algn="ctr">
              <a:defRPr sz="4000">
                <a:solidFill>
                  <a:srgbClr val="D40000"/>
                </a:solidFill>
                <a:effectLst/>
                <a:latin typeface="方正兰亭粗黑_GBK" panose="02000000000000000000" pitchFamily="2" charset="-122"/>
                <a:ea typeface="方正兰亭粗黑_GBK" panose="02000000000000000000" pitchFamily="2" charset="-122"/>
              </a:defRPr>
            </a:lvl1pPr>
          </a:lstStyle>
          <a:p>
            <a:r>
              <a:rPr lang="zh-CN" altLang="en-US" sz="2000" b="1" dirty="0">
                <a:solidFill>
                  <a:schemeClr val="bg1"/>
                </a:solidFill>
                <a:latin typeface="微软雅黑" panose="020B0503020204020204" pitchFamily="34" charset="-122"/>
                <a:ea typeface="微软雅黑" panose="020B0503020204020204" pitchFamily="34" charset="-122"/>
              </a:rPr>
              <a:t>总体要求之一</a:t>
            </a:r>
          </a:p>
        </p:txBody>
      </p:sp>
      <p:pic>
        <p:nvPicPr>
          <p:cNvPr id="7" name="图片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88923" y="246423"/>
            <a:ext cx="4103077" cy="675011"/>
          </a:xfrm>
          <a:prstGeom prst="rect">
            <a:avLst/>
          </a:prstGeom>
        </p:spPr>
      </p:pic>
      <p:cxnSp>
        <p:nvCxnSpPr>
          <p:cNvPr id="8" name="直接连接符 7"/>
          <p:cNvCxnSpPr/>
          <p:nvPr/>
        </p:nvCxnSpPr>
        <p:spPr>
          <a:xfrm>
            <a:off x="0" y="921434"/>
            <a:ext cx="12192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9" name="矩形 8"/>
          <p:cNvSpPr/>
          <p:nvPr/>
        </p:nvSpPr>
        <p:spPr>
          <a:xfrm>
            <a:off x="1060287" y="353095"/>
            <a:ext cx="5262188" cy="461665"/>
          </a:xfrm>
          <a:prstGeom prst="rect">
            <a:avLst/>
          </a:prstGeom>
        </p:spPr>
        <p:txBody>
          <a:bodyPr wrap="square">
            <a:spAutoFit/>
          </a:bodyPr>
          <a:lstStyle/>
          <a:p>
            <a:r>
              <a:rPr lang="zh-CN" altLang="en-US" sz="2400" b="1" dirty="0">
                <a:solidFill>
                  <a:schemeClr val="accent1"/>
                </a:solidFill>
                <a:latin typeface="微软雅黑" panose="020B0503020204020204" pitchFamily="34" charset="-122"/>
                <a:ea typeface="微软雅黑" panose="020B0503020204020204" pitchFamily="34" charset="-122"/>
              </a:rPr>
              <a:t>第二部分：学习的总体要求</a:t>
            </a:r>
          </a:p>
        </p:txBody>
      </p:sp>
      <p:sp>
        <p:nvSpPr>
          <p:cNvPr id="10" name="Freeform 29"/>
          <p:cNvSpPr/>
          <p:nvPr/>
        </p:nvSpPr>
        <p:spPr bwMode="auto">
          <a:xfrm>
            <a:off x="288468" y="125065"/>
            <a:ext cx="771819" cy="689695"/>
          </a:xfrm>
          <a:custGeom>
            <a:avLst/>
            <a:gdLst>
              <a:gd name="T0" fmla="*/ 803 w 1880"/>
              <a:gd name="T1" fmla="*/ 15 h 1680"/>
              <a:gd name="T2" fmla="*/ 1253 w 1880"/>
              <a:gd name="T3" fmla="*/ 1067 h 1680"/>
              <a:gd name="T4" fmla="*/ 728 w 1880"/>
              <a:gd name="T5" fmla="*/ 540 h 1680"/>
              <a:gd name="T6" fmla="*/ 928 w 1880"/>
              <a:gd name="T7" fmla="*/ 339 h 1680"/>
              <a:gd name="T8" fmla="*/ 803 w 1880"/>
              <a:gd name="T9" fmla="*/ 215 h 1680"/>
              <a:gd name="T10" fmla="*/ 549 w 1880"/>
              <a:gd name="T11" fmla="*/ 267 h 1680"/>
              <a:gd name="T12" fmla="*/ 150 w 1880"/>
              <a:gd name="T13" fmla="*/ 666 h 1680"/>
              <a:gd name="T14" fmla="*/ 376 w 1880"/>
              <a:gd name="T15" fmla="*/ 890 h 1680"/>
              <a:gd name="T16" fmla="*/ 527 w 1880"/>
              <a:gd name="T17" fmla="*/ 741 h 1680"/>
              <a:gd name="T18" fmla="*/ 1052 w 1880"/>
              <a:gd name="T19" fmla="*/ 1266 h 1680"/>
              <a:gd name="T20" fmla="*/ 176 w 1880"/>
              <a:gd name="T21" fmla="*/ 1090 h 1680"/>
              <a:gd name="T22" fmla="*/ 49 w 1880"/>
              <a:gd name="T23" fmla="*/ 1217 h 1680"/>
              <a:gd name="T24" fmla="*/ 159 w 1880"/>
              <a:gd name="T25" fmla="*/ 1357 h 1680"/>
              <a:gd name="T26" fmla="*/ 144 w 1880"/>
              <a:gd name="T27" fmla="*/ 1371 h 1680"/>
              <a:gd name="T28" fmla="*/ 122 w 1880"/>
              <a:gd name="T29" fmla="*/ 1367 h 1680"/>
              <a:gd name="T30" fmla="*/ 0 w 1880"/>
              <a:gd name="T31" fmla="*/ 1494 h 1680"/>
              <a:gd name="T32" fmla="*/ 123 w 1880"/>
              <a:gd name="T33" fmla="*/ 1616 h 1680"/>
              <a:gd name="T34" fmla="*/ 249 w 1880"/>
              <a:gd name="T35" fmla="*/ 1493 h 1680"/>
              <a:gd name="T36" fmla="*/ 245 w 1880"/>
              <a:gd name="T37" fmla="*/ 1470 h 1680"/>
              <a:gd name="T38" fmla="*/ 265 w 1880"/>
              <a:gd name="T39" fmla="*/ 1451 h 1680"/>
              <a:gd name="T40" fmla="*/ 1255 w 1880"/>
              <a:gd name="T41" fmla="*/ 1467 h 1680"/>
              <a:gd name="T42" fmla="*/ 1402 w 1880"/>
              <a:gd name="T43" fmla="*/ 1615 h 1680"/>
              <a:gd name="T44" fmla="*/ 1603 w 1880"/>
              <a:gd name="T45" fmla="*/ 1416 h 1680"/>
              <a:gd name="T46" fmla="*/ 1455 w 1880"/>
              <a:gd name="T47" fmla="*/ 1267 h 1680"/>
              <a:gd name="T48" fmla="*/ 803 w 1880"/>
              <a:gd name="T49" fmla="*/ 15 h 1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80" h="16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11" name="圆角矩形 10"/>
          <p:cNvSpPr/>
          <p:nvPr/>
        </p:nvSpPr>
        <p:spPr>
          <a:xfrm>
            <a:off x="4028957" y="1746260"/>
            <a:ext cx="4214092" cy="702640"/>
          </a:xfrm>
          <a:prstGeom prst="roundRect">
            <a:avLst/>
          </a:prstGeom>
          <a:noFill/>
          <a:ln w="19050">
            <a:solidFill>
              <a:schemeClr val="accent1"/>
            </a:solidFill>
          </a:ln>
        </p:spPr>
        <p:txBody>
          <a:bodyPr vert="horz" wrap="square" lIns="91440" tIns="45720" rIns="91440" bIns="45720" numCol="1" anchor="t" anchorCtr="0" compatLnSpc="1">
            <a:prstTxWarp prst="textNoShape">
              <a:avLst/>
            </a:prstTxWarp>
          </a:bodyPr>
          <a:lstStyle/>
          <a:p>
            <a:endParaRPr lang="zh-CN" altLang="en-US"/>
          </a:p>
        </p:txBody>
      </p:sp>
      <p:sp>
        <p:nvSpPr>
          <p:cNvPr id="12" name="圆角矩形 11"/>
          <p:cNvSpPr/>
          <p:nvPr/>
        </p:nvSpPr>
        <p:spPr>
          <a:xfrm>
            <a:off x="4028957" y="2598158"/>
            <a:ext cx="4214092" cy="702640"/>
          </a:xfrm>
          <a:prstGeom prst="roundRect">
            <a:avLst/>
          </a:prstGeom>
          <a:noFill/>
          <a:ln w="19050">
            <a:solidFill>
              <a:schemeClr val="accent1"/>
            </a:solidFill>
          </a:ln>
        </p:spPr>
        <p:txBody>
          <a:bodyPr vert="horz" wrap="square" lIns="91440" tIns="45720" rIns="91440" bIns="45720" numCol="1" anchor="t" anchorCtr="0" compatLnSpc="1">
            <a:prstTxWarp prst="textNoShape">
              <a:avLst/>
            </a:prstTxWarp>
          </a:bodyPr>
          <a:lstStyle/>
          <a:p>
            <a:endParaRPr lang="zh-CN" altLang="en-US"/>
          </a:p>
        </p:txBody>
      </p:sp>
      <p:sp>
        <p:nvSpPr>
          <p:cNvPr id="13" name="圆角矩形 12"/>
          <p:cNvSpPr/>
          <p:nvPr/>
        </p:nvSpPr>
        <p:spPr>
          <a:xfrm>
            <a:off x="4028957" y="3450056"/>
            <a:ext cx="4214092" cy="702640"/>
          </a:xfrm>
          <a:prstGeom prst="roundRect">
            <a:avLst/>
          </a:prstGeom>
          <a:noFill/>
          <a:ln w="19050">
            <a:solidFill>
              <a:schemeClr val="accent1"/>
            </a:solidFill>
          </a:ln>
        </p:spPr>
        <p:txBody>
          <a:bodyPr vert="horz" wrap="square" lIns="91440" tIns="45720" rIns="91440" bIns="45720" numCol="1" anchor="t" anchorCtr="0" compatLnSpc="1">
            <a:prstTxWarp prst="textNoShape">
              <a:avLst/>
            </a:prstTxWarp>
          </a:bodyPr>
          <a:lstStyle/>
          <a:p>
            <a:endParaRPr lang="zh-CN" altLang="en-US"/>
          </a:p>
        </p:txBody>
      </p:sp>
      <p:sp>
        <p:nvSpPr>
          <p:cNvPr id="14" name="圆角矩形 13"/>
          <p:cNvSpPr/>
          <p:nvPr/>
        </p:nvSpPr>
        <p:spPr>
          <a:xfrm>
            <a:off x="4028957" y="4301954"/>
            <a:ext cx="4214092" cy="702640"/>
          </a:xfrm>
          <a:prstGeom prst="roundRect">
            <a:avLst/>
          </a:prstGeom>
          <a:noFill/>
          <a:ln w="19050">
            <a:solidFill>
              <a:schemeClr val="accent1"/>
            </a:solidFill>
          </a:ln>
        </p:spPr>
        <p:txBody>
          <a:bodyPr vert="horz" wrap="square" lIns="91440" tIns="45720" rIns="91440" bIns="45720" numCol="1" anchor="t" anchorCtr="0" compatLnSpc="1">
            <a:prstTxWarp prst="textNoShape">
              <a:avLst/>
            </a:prstTxWarp>
          </a:bodyPr>
          <a:lstStyle/>
          <a:p>
            <a:endParaRPr lang="zh-CN" altLang="en-US"/>
          </a:p>
        </p:txBody>
      </p:sp>
      <p:sp>
        <p:nvSpPr>
          <p:cNvPr id="15" name="圆角矩形 14"/>
          <p:cNvSpPr/>
          <p:nvPr/>
        </p:nvSpPr>
        <p:spPr>
          <a:xfrm>
            <a:off x="4028957" y="5153852"/>
            <a:ext cx="4214092" cy="702640"/>
          </a:xfrm>
          <a:prstGeom prst="roundRect">
            <a:avLst/>
          </a:prstGeom>
          <a:noFill/>
          <a:ln w="19050">
            <a:solidFill>
              <a:schemeClr val="accent1"/>
            </a:solidFill>
          </a:ln>
        </p:spPr>
        <p:txBody>
          <a:bodyPr vert="horz" wrap="square" lIns="91440" tIns="45720" rIns="91440" bIns="45720" numCol="1" anchor="t" anchorCtr="0" compatLnSpc="1">
            <a:prstTxWarp prst="textNoShape">
              <a:avLst/>
            </a:prstTxWarp>
          </a:bodyPr>
          <a:lstStyle/>
          <a:p>
            <a:endParaRPr lang="zh-CN" altLang="en-US"/>
          </a:p>
        </p:txBody>
      </p:sp>
      <p:sp>
        <p:nvSpPr>
          <p:cNvPr id="16" name="圆角矩形 15"/>
          <p:cNvSpPr/>
          <p:nvPr/>
        </p:nvSpPr>
        <p:spPr>
          <a:xfrm>
            <a:off x="7429774" y="1746260"/>
            <a:ext cx="813275" cy="702640"/>
          </a:xfrm>
          <a:prstGeom prst="roundRect">
            <a:avLst/>
          </a:prstGeom>
          <a:solidFill>
            <a:schemeClr val="accent1"/>
          </a:solidFill>
          <a:ln w="12700">
            <a:noFill/>
          </a:ln>
          <a:effectLst>
            <a:outerShdw blurRad="127000" dist="50800" dir="5400000" algn="t" rotWithShape="0">
              <a:prstClr val="black">
                <a:alpha val="60000"/>
              </a:prstClr>
            </a:outerShdw>
          </a:effectLst>
        </p:spPr>
        <p:txBody>
          <a:bodyPr vert="horz" wrap="square" lIns="91440" tIns="45720" rIns="91440" bIns="45720" numCol="1" anchor="t" anchorCtr="0" compatLnSpc="1">
            <a:prstTxWarp prst="textNoShape">
              <a:avLst/>
            </a:prstTxWarp>
          </a:bodyPr>
          <a:lstStyle/>
          <a:p>
            <a:pPr algn="ctr"/>
            <a:r>
              <a:rPr lang="zh-CN" altLang="en-US" b="1" dirty="0">
                <a:solidFill>
                  <a:srgbClr val="FFFDFB"/>
                </a:solidFill>
                <a:latin typeface="微软雅黑" panose="020B0503020204020204" pitchFamily="34" charset="-122"/>
                <a:ea typeface="微软雅黑" panose="020B0503020204020204" pitchFamily="34" charset="-122"/>
              </a:rPr>
              <a:t>结合起来</a:t>
            </a:r>
          </a:p>
        </p:txBody>
      </p:sp>
      <p:sp>
        <p:nvSpPr>
          <p:cNvPr id="21" name="矩形 20"/>
          <p:cNvSpPr/>
          <p:nvPr/>
        </p:nvSpPr>
        <p:spPr>
          <a:xfrm>
            <a:off x="4162568" y="1820581"/>
            <a:ext cx="3305175" cy="553998"/>
          </a:xfrm>
          <a:prstGeom prst="rect">
            <a:avLst/>
          </a:prstGeom>
        </p:spPr>
        <p:txBody>
          <a:bodyPr wrap="square">
            <a:spAutoFit/>
          </a:bodyPr>
          <a:lstStyle/>
          <a:p>
            <a:r>
              <a:rPr lang="zh-CN" altLang="en-US" sz="1500" b="1" dirty="0">
                <a:solidFill>
                  <a:schemeClr val="accent1"/>
                </a:solidFill>
                <a:latin typeface="微软雅黑" panose="020B0503020204020204" pitchFamily="34" charset="-122"/>
                <a:ea typeface="微软雅黑" panose="020B0503020204020204" pitchFamily="34" charset="-122"/>
              </a:rPr>
              <a:t>同</a:t>
            </a:r>
            <a:r>
              <a:rPr lang="zh-CN" altLang="en-US" sz="1500" b="1" dirty="0">
                <a:latin typeface="微软雅黑" panose="020B0503020204020204" pitchFamily="34" charset="-122"/>
                <a:ea typeface="微软雅黑" panose="020B0503020204020204" pitchFamily="34" charset="-122"/>
              </a:rPr>
              <a:t>学习党的理论特别是习近平总书记系列重要讲话精神</a:t>
            </a:r>
          </a:p>
        </p:txBody>
      </p:sp>
      <p:sp>
        <p:nvSpPr>
          <p:cNvPr id="22" name="矩形 21"/>
          <p:cNvSpPr/>
          <p:nvPr/>
        </p:nvSpPr>
        <p:spPr>
          <a:xfrm>
            <a:off x="4162568" y="2672479"/>
            <a:ext cx="3305175" cy="553998"/>
          </a:xfrm>
          <a:prstGeom prst="rect">
            <a:avLst/>
          </a:prstGeom>
        </p:spPr>
        <p:txBody>
          <a:bodyPr wrap="square">
            <a:spAutoFit/>
          </a:bodyPr>
          <a:lstStyle/>
          <a:p>
            <a:r>
              <a:rPr lang="zh-CN" altLang="en-US" sz="1500" b="1" dirty="0">
                <a:solidFill>
                  <a:schemeClr val="accent1"/>
                </a:solidFill>
                <a:latin typeface="微软雅黑" panose="020B0503020204020204" pitchFamily="34" charset="-122"/>
                <a:ea typeface="微软雅黑" panose="020B0503020204020204" pitchFamily="34" charset="-122"/>
              </a:rPr>
              <a:t>同</a:t>
            </a:r>
            <a:r>
              <a:rPr lang="zh-CN" altLang="en-US" sz="1500" b="1" dirty="0">
                <a:latin typeface="微软雅黑" panose="020B0503020204020204" pitchFamily="34" charset="-122"/>
                <a:ea typeface="微软雅黑" panose="020B0503020204020204" pitchFamily="34" charset="-122"/>
              </a:rPr>
              <a:t>学习中国近代以来的历史，学习党史、中华人民共和国史、改革开放史</a:t>
            </a:r>
          </a:p>
        </p:txBody>
      </p:sp>
      <p:sp>
        <p:nvSpPr>
          <p:cNvPr id="23" name="矩形 22"/>
          <p:cNvSpPr/>
          <p:nvPr/>
        </p:nvSpPr>
        <p:spPr>
          <a:xfrm>
            <a:off x="4162568" y="3639794"/>
            <a:ext cx="3305175" cy="323165"/>
          </a:xfrm>
          <a:prstGeom prst="rect">
            <a:avLst/>
          </a:prstGeom>
        </p:spPr>
        <p:txBody>
          <a:bodyPr wrap="square">
            <a:spAutoFit/>
          </a:bodyPr>
          <a:lstStyle/>
          <a:p>
            <a:r>
              <a:rPr lang="zh-CN" altLang="en-US" sz="1500" b="1" dirty="0">
                <a:solidFill>
                  <a:schemeClr val="accent1"/>
                </a:solidFill>
                <a:latin typeface="微软雅黑" panose="020B0503020204020204" pitchFamily="34" charset="-122"/>
                <a:ea typeface="微软雅黑" panose="020B0503020204020204" pitchFamily="34" charset="-122"/>
              </a:rPr>
              <a:t>同</a:t>
            </a:r>
            <a:r>
              <a:rPr lang="zh-CN" altLang="en-US" sz="1500" b="1" dirty="0">
                <a:latin typeface="微软雅黑" panose="020B0503020204020204" pitchFamily="34" charset="-122"/>
                <a:ea typeface="微软雅黑" panose="020B0503020204020204" pitchFamily="34" charset="-122"/>
              </a:rPr>
              <a:t>破解改革发展稳定的实践难题</a:t>
            </a:r>
          </a:p>
        </p:txBody>
      </p:sp>
      <p:sp>
        <p:nvSpPr>
          <p:cNvPr id="24" name="矩形 23"/>
          <p:cNvSpPr/>
          <p:nvPr/>
        </p:nvSpPr>
        <p:spPr>
          <a:xfrm>
            <a:off x="4162568" y="4491692"/>
            <a:ext cx="3305175" cy="323165"/>
          </a:xfrm>
          <a:prstGeom prst="rect">
            <a:avLst/>
          </a:prstGeom>
        </p:spPr>
        <p:txBody>
          <a:bodyPr wrap="square">
            <a:spAutoFit/>
          </a:bodyPr>
          <a:lstStyle/>
          <a:p>
            <a:r>
              <a:rPr lang="zh-CN" altLang="en-US" sz="1500" b="1" dirty="0">
                <a:solidFill>
                  <a:schemeClr val="accent1"/>
                </a:solidFill>
                <a:latin typeface="微软雅黑" panose="020B0503020204020204" pitchFamily="34" charset="-122"/>
                <a:ea typeface="微软雅黑" panose="020B0503020204020204" pitchFamily="34" charset="-122"/>
              </a:rPr>
              <a:t>同</a:t>
            </a:r>
            <a:r>
              <a:rPr lang="zh-CN" altLang="en-US" sz="1500" b="1" dirty="0">
                <a:latin typeface="微软雅黑" panose="020B0503020204020204" pitchFamily="34" charset="-122"/>
                <a:ea typeface="微软雅黑" panose="020B0503020204020204" pitchFamily="34" charset="-122"/>
              </a:rPr>
              <a:t>加强和改进党的建设</a:t>
            </a:r>
          </a:p>
        </p:txBody>
      </p:sp>
      <p:sp>
        <p:nvSpPr>
          <p:cNvPr id="25" name="矩形 24"/>
          <p:cNvSpPr/>
          <p:nvPr/>
        </p:nvSpPr>
        <p:spPr>
          <a:xfrm>
            <a:off x="4162568" y="5343590"/>
            <a:ext cx="3305175" cy="323165"/>
          </a:xfrm>
          <a:prstGeom prst="rect">
            <a:avLst/>
          </a:prstGeom>
        </p:spPr>
        <p:txBody>
          <a:bodyPr wrap="square">
            <a:spAutoFit/>
          </a:bodyPr>
          <a:lstStyle/>
          <a:p>
            <a:r>
              <a:rPr lang="zh-CN" altLang="en-US" sz="1500" b="1" dirty="0">
                <a:solidFill>
                  <a:schemeClr val="accent1"/>
                </a:solidFill>
                <a:latin typeface="微软雅黑" panose="020B0503020204020204" pitchFamily="34" charset="-122"/>
                <a:ea typeface="微软雅黑" panose="020B0503020204020204" pitchFamily="34" charset="-122"/>
              </a:rPr>
              <a:t>同</a:t>
            </a:r>
            <a:r>
              <a:rPr lang="zh-CN" altLang="en-US" sz="1500" b="1" dirty="0">
                <a:latin typeface="微软雅黑" panose="020B0503020204020204" pitchFamily="34" charset="-122"/>
                <a:ea typeface="微软雅黑" panose="020B0503020204020204" pitchFamily="34" charset="-122"/>
              </a:rPr>
              <a:t>各地区各部门的具体实际</a:t>
            </a:r>
          </a:p>
        </p:txBody>
      </p:sp>
      <p:sp>
        <p:nvSpPr>
          <p:cNvPr id="28" name="圆角矩形 27"/>
          <p:cNvSpPr/>
          <p:nvPr/>
        </p:nvSpPr>
        <p:spPr>
          <a:xfrm>
            <a:off x="7429774" y="2598158"/>
            <a:ext cx="813275" cy="702640"/>
          </a:xfrm>
          <a:prstGeom prst="roundRect">
            <a:avLst/>
          </a:prstGeom>
          <a:solidFill>
            <a:schemeClr val="accent1"/>
          </a:solidFill>
          <a:ln w="12700">
            <a:noFill/>
          </a:ln>
          <a:effectLst>
            <a:outerShdw blurRad="127000" dist="50800" dir="5400000" algn="t" rotWithShape="0">
              <a:prstClr val="black">
                <a:alpha val="60000"/>
              </a:prstClr>
            </a:outerShdw>
          </a:effectLst>
        </p:spPr>
        <p:txBody>
          <a:bodyPr vert="horz" wrap="square" lIns="91440" tIns="45720" rIns="91440" bIns="45720" numCol="1" anchor="t" anchorCtr="0" compatLnSpc="1">
            <a:prstTxWarp prst="textNoShape">
              <a:avLst/>
            </a:prstTxWarp>
          </a:bodyPr>
          <a:lstStyle/>
          <a:p>
            <a:pPr algn="ctr"/>
            <a:r>
              <a:rPr lang="zh-CN" altLang="en-US" b="1" dirty="0">
                <a:solidFill>
                  <a:srgbClr val="FFFDFB"/>
                </a:solidFill>
                <a:latin typeface="微软雅黑" panose="020B0503020204020204" pitchFamily="34" charset="-122"/>
                <a:ea typeface="微软雅黑" panose="020B0503020204020204" pitchFamily="34" charset="-122"/>
              </a:rPr>
              <a:t>结合起来</a:t>
            </a:r>
          </a:p>
        </p:txBody>
      </p:sp>
      <p:sp>
        <p:nvSpPr>
          <p:cNvPr id="29" name="圆角矩形 28"/>
          <p:cNvSpPr/>
          <p:nvPr/>
        </p:nvSpPr>
        <p:spPr>
          <a:xfrm>
            <a:off x="7429774" y="3450056"/>
            <a:ext cx="813275" cy="702640"/>
          </a:xfrm>
          <a:prstGeom prst="roundRect">
            <a:avLst/>
          </a:prstGeom>
          <a:solidFill>
            <a:schemeClr val="accent1"/>
          </a:solidFill>
          <a:ln w="12700">
            <a:noFill/>
          </a:ln>
          <a:effectLst>
            <a:outerShdw blurRad="127000" dist="50800" dir="5400000" algn="t" rotWithShape="0">
              <a:prstClr val="black">
                <a:alpha val="60000"/>
              </a:prstClr>
            </a:outerShdw>
          </a:effectLst>
        </p:spPr>
        <p:txBody>
          <a:bodyPr vert="horz" wrap="square" lIns="91440" tIns="45720" rIns="91440" bIns="45720" numCol="1" anchor="t" anchorCtr="0" compatLnSpc="1">
            <a:prstTxWarp prst="textNoShape">
              <a:avLst/>
            </a:prstTxWarp>
          </a:bodyPr>
          <a:lstStyle/>
          <a:p>
            <a:pPr algn="ctr"/>
            <a:r>
              <a:rPr lang="zh-CN" altLang="en-US" b="1" dirty="0">
                <a:solidFill>
                  <a:srgbClr val="FFFDFB"/>
                </a:solidFill>
                <a:latin typeface="微软雅黑" panose="020B0503020204020204" pitchFamily="34" charset="-122"/>
                <a:ea typeface="微软雅黑" panose="020B0503020204020204" pitchFamily="34" charset="-122"/>
              </a:rPr>
              <a:t>结合起来</a:t>
            </a:r>
          </a:p>
        </p:txBody>
      </p:sp>
      <p:sp>
        <p:nvSpPr>
          <p:cNvPr id="30" name="圆角矩形 29"/>
          <p:cNvSpPr/>
          <p:nvPr/>
        </p:nvSpPr>
        <p:spPr>
          <a:xfrm>
            <a:off x="7429774" y="4301954"/>
            <a:ext cx="813275" cy="702640"/>
          </a:xfrm>
          <a:prstGeom prst="roundRect">
            <a:avLst/>
          </a:prstGeom>
          <a:solidFill>
            <a:schemeClr val="accent1"/>
          </a:solidFill>
          <a:ln w="12700">
            <a:noFill/>
          </a:ln>
          <a:effectLst>
            <a:outerShdw blurRad="127000" dist="50800" dir="5400000" algn="t" rotWithShape="0">
              <a:prstClr val="black">
                <a:alpha val="60000"/>
              </a:prstClr>
            </a:outerShdw>
          </a:effectLst>
        </p:spPr>
        <p:txBody>
          <a:bodyPr vert="horz" wrap="square" lIns="91440" tIns="45720" rIns="91440" bIns="45720" numCol="1" anchor="t" anchorCtr="0" compatLnSpc="1">
            <a:prstTxWarp prst="textNoShape">
              <a:avLst/>
            </a:prstTxWarp>
          </a:bodyPr>
          <a:lstStyle/>
          <a:p>
            <a:pPr algn="ctr"/>
            <a:r>
              <a:rPr lang="zh-CN" altLang="en-US" b="1" dirty="0">
                <a:solidFill>
                  <a:srgbClr val="FFFDFB"/>
                </a:solidFill>
                <a:latin typeface="微软雅黑" panose="020B0503020204020204" pitchFamily="34" charset="-122"/>
                <a:ea typeface="微软雅黑" panose="020B0503020204020204" pitchFamily="34" charset="-122"/>
              </a:rPr>
              <a:t>结合起来</a:t>
            </a:r>
          </a:p>
        </p:txBody>
      </p:sp>
      <p:sp>
        <p:nvSpPr>
          <p:cNvPr id="31" name="圆角矩形 30"/>
          <p:cNvSpPr/>
          <p:nvPr/>
        </p:nvSpPr>
        <p:spPr>
          <a:xfrm>
            <a:off x="7429774" y="5153852"/>
            <a:ext cx="813275" cy="702640"/>
          </a:xfrm>
          <a:prstGeom prst="roundRect">
            <a:avLst/>
          </a:prstGeom>
          <a:solidFill>
            <a:schemeClr val="accent1"/>
          </a:solidFill>
          <a:ln w="12700">
            <a:noFill/>
          </a:ln>
          <a:effectLst>
            <a:outerShdw blurRad="127000" dist="50800" dir="5400000" algn="t" rotWithShape="0">
              <a:prstClr val="black">
                <a:alpha val="60000"/>
              </a:prstClr>
            </a:outerShdw>
          </a:effectLst>
        </p:spPr>
        <p:txBody>
          <a:bodyPr vert="horz" wrap="square" lIns="91440" tIns="45720" rIns="91440" bIns="45720" numCol="1" anchor="t" anchorCtr="0" compatLnSpc="1">
            <a:prstTxWarp prst="textNoShape">
              <a:avLst/>
            </a:prstTxWarp>
          </a:bodyPr>
          <a:lstStyle/>
          <a:p>
            <a:pPr algn="ctr"/>
            <a:r>
              <a:rPr lang="zh-CN" altLang="en-US" b="1" dirty="0">
                <a:solidFill>
                  <a:srgbClr val="FFFDFB"/>
                </a:solidFill>
                <a:latin typeface="微软雅黑" panose="020B0503020204020204" pitchFamily="34" charset="-122"/>
                <a:ea typeface="微软雅黑" panose="020B0503020204020204" pitchFamily="34" charset="-122"/>
              </a:rPr>
              <a:t>结合起来</a:t>
            </a:r>
          </a:p>
        </p:txBody>
      </p:sp>
      <p:sp>
        <p:nvSpPr>
          <p:cNvPr id="32" name="矩形 31"/>
          <p:cNvSpPr/>
          <p:nvPr/>
        </p:nvSpPr>
        <p:spPr>
          <a:xfrm>
            <a:off x="8846173" y="1682081"/>
            <a:ext cx="2797693" cy="830997"/>
          </a:xfrm>
          <a:prstGeom prst="rect">
            <a:avLst/>
          </a:prstGeom>
        </p:spPr>
        <p:txBody>
          <a:bodyPr wrap="square">
            <a:spAutoFit/>
          </a:bodyPr>
          <a:lstStyle/>
          <a:p>
            <a:pPr algn="just"/>
            <a:r>
              <a:rPr lang="zh-CN" altLang="en-US" sz="1200" dirty="0">
                <a:latin typeface="微软雅黑" panose="020B0503020204020204" pitchFamily="34" charset="-122"/>
                <a:ea typeface="微软雅黑" panose="020B0503020204020204" pitchFamily="34" charset="-122"/>
              </a:rPr>
              <a:t>深刻理解精髓要义，尤其要深刻理解不忘初心、继续前进的重大意义，进一步增强政治意识、大局意识、核心意识、看齐意识</a:t>
            </a:r>
          </a:p>
        </p:txBody>
      </p:sp>
      <p:sp>
        <p:nvSpPr>
          <p:cNvPr id="33" name="矩形 32"/>
          <p:cNvSpPr/>
          <p:nvPr/>
        </p:nvSpPr>
        <p:spPr>
          <a:xfrm>
            <a:off x="8846173" y="2580146"/>
            <a:ext cx="2797693" cy="738664"/>
          </a:xfrm>
          <a:prstGeom prst="rect">
            <a:avLst/>
          </a:prstGeom>
        </p:spPr>
        <p:txBody>
          <a:bodyPr wrap="square">
            <a:spAutoFit/>
          </a:bodyPr>
          <a:lstStyle/>
          <a:p>
            <a:pPr algn="just"/>
            <a:r>
              <a:rPr lang="zh-CN" altLang="en-US" sz="1400" dirty="0">
                <a:latin typeface="微软雅黑" panose="020B0503020204020204" pitchFamily="34" charset="-122"/>
                <a:ea typeface="微软雅黑" panose="020B0503020204020204" pitchFamily="34" charset="-122"/>
              </a:rPr>
              <a:t>进一步坚定中国特色社会主义道路自信、理论自信、制度自信、文化自信</a:t>
            </a:r>
          </a:p>
        </p:txBody>
      </p:sp>
      <p:sp>
        <p:nvSpPr>
          <p:cNvPr id="34" name="矩形 33"/>
          <p:cNvSpPr/>
          <p:nvPr/>
        </p:nvSpPr>
        <p:spPr>
          <a:xfrm>
            <a:off x="8846173" y="3538437"/>
            <a:ext cx="2797693" cy="523220"/>
          </a:xfrm>
          <a:prstGeom prst="rect">
            <a:avLst/>
          </a:prstGeom>
        </p:spPr>
        <p:txBody>
          <a:bodyPr wrap="square">
            <a:spAutoFit/>
          </a:bodyPr>
          <a:lstStyle/>
          <a:p>
            <a:pPr algn="just"/>
            <a:r>
              <a:rPr lang="zh-CN" altLang="en-US" sz="1400" dirty="0">
                <a:latin typeface="微软雅黑" panose="020B0503020204020204" pitchFamily="34" charset="-122"/>
                <a:ea typeface="微软雅黑" panose="020B0503020204020204" pitchFamily="34" charset="-122"/>
              </a:rPr>
              <a:t>统筹推进“五位一体”总体布局，协调推进“四个全面”战略布局</a:t>
            </a:r>
          </a:p>
        </p:txBody>
      </p:sp>
      <p:sp>
        <p:nvSpPr>
          <p:cNvPr id="35" name="矩形 34"/>
          <p:cNvSpPr/>
          <p:nvPr/>
        </p:nvSpPr>
        <p:spPr>
          <a:xfrm>
            <a:off x="8846173" y="4396223"/>
            <a:ext cx="2797693" cy="523220"/>
          </a:xfrm>
          <a:prstGeom prst="rect">
            <a:avLst/>
          </a:prstGeom>
        </p:spPr>
        <p:txBody>
          <a:bodyPr wrap="square">
            <a:spAutoFit/>
          </a:bodyPr>
          <a:lstStyle/>
          <a:p>
            <a:pPr algn="just"/>
            <a:r>
              <a:rPr lang="zh-CN" altLang="en-US" sz="1400" dirty="0">
                <a:latin typeface="微软雅黑" panose="020B0503020204020204" pitchFamily="34" charset="-122"/>
                <a:ea typeface="微软雅黑" panose="020B0503020204020204" pitchFamily="34" charset="-122"/>
              </a:rPr>
              <a:t>确保党始终成为中国特色社会主义事业的坚强领导核心</a:t>
            </a:r>
          </a:p>
        </p:txBody>
      </p:sp>
      <p:sp>
        <p:nvSpPr>
          <p:cNvPr id="36" name="矩形 35"/>
          <p:cNvSpPr/>
          <p:nvPr/>
        </p:nvSpPr>
        <p:spPr>
          <a:xfrm>
            <a:off x="8846173" y="5255137"/>
            <a:ext cx="2797693" cy="523220"/>
          </a:xfrm>
          <a:prstGeom prst="rect">
            <a:avLst/>
          </a:prstGeom>
        </p:spPr>
        <p:txBody>
          <a:bodyPr wrap="square">
            <a:spAutoFit/>
          </a:bodyPr>
          <a:lstStyle/>
          <a:p>
            <a:pPr algn="just"/>
            <a:r>
              <a:rPr lang="zh-CN" altLang="en-US" sz="1400" dirty="0">
                <a:latin typeface="微软雅黑" panose="020B0503020204020204" pitchFamily="34" charset="-122"/>
                <a:ea typeface="微软雅黑" panose="020B0503020204020204" pitchFamily="34" charset="-122"/>
              </a:rPr>
              <a:t>贯穿“两学一做”学习教育全过程，增强学习效果</a:t>
            </a:r>
          </a:p>
        </p:txBody>
      </p:sp>
      <p:sp>
        <p:nvSpPr>
          <p:cNvPr id="37" name="Freeform 139"/>
          <p:cNvSpPr>
            <a:spLocks noChangeAspect="1"/>
          </p:cNvSpPr>
          <p:nvPr/>
        </p:nvSpPr>
        <p:spPr bwMode="auto">
          <a:xfrm>
            <a:off x="8458952" y="1900537"/>
            <a:ext cx="252000" cy="394087"/>
          </a:xfrm>
          <a:custGeom>
            <a:avLst/>
            <a:gdLst>
              <a:gd name="T0" fmla="*/ 338 w 919"/>
              <a:gd name="T1" fmla="*/ 73 h 1442"/>
              <a:gd name="T2" fmla="*/ 73 w 919"/>
              <a:gd name="T3" fmla="*/ 73 h 1442"/>
              <a:gd name="T4" fmla="*/ 73 w 919"/>
              <a:gd name="T5" fmla="*/ 338 h 1442"/>
              <a:gd name="T6" fmla="*/ 466 w 919"/>
              <a:gd name="T7" fmla="*/ 730 h 1442"/>
              <a:gd name="T8" fmla="*/ 74 w 919"/>
              <a:gd name="T9" fmla="*/ 1123 h 1442"/>
              <a:gd name="T10" fmla="*/ 73 w 919"/>
              <a:gd name="T11" fmla="*/ 1387 h 1442"/>
              <a:gd name="T12" fmla="*/ 206 w 919"/>
              <a:gd name="T13" fmla="*/ 1442 h 1442"/>
              <a:gd name="T14" fmla="*/ 338 w 919"/>
              <a:gd name="T15" fmla="*/ 1388 h 1442"/>
              <a:gd name="T16" fmla="*/ 864 w 919"/>
              <a:gd name="T17" fmla="*/ 863 h 1442"/>
              <a:gd name="T18" fmla="*/ 919 w 919"/>
              <a:gd name="T19" fmla="*/ 731 h 1442"/>
              <a:gd name="T20" fmla="*/ 864 w 919"/>
              <a:gd name="T21" fmla="*/ 598 h 1442"/>
              <a:gd name="T22" fmla="*/ 338 w 919"/>
              <a:gd name="T23" fmla="*/ 73 h 1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19" h="1442">
                <a:moveTo>
                  <a:pt x="338" y="73"/>
                </a:moveTo>
                <a:cubicBezTo>
                  <a:pt x="265" y="0"/>
                  <a:pt x="147" y="0"/>
                  <a:pt x="73" y="73"/>
                </a:cubicBezTo>
                <a:cubicBezTo>
                  <a:pt x="0" y="146"/>
                  <a:pt x="0" y="265"/>
                  <a:pt x="73" y="338"/>
                </a:cubicBezTo>
                <a:lnTo>
                  <a:pt x="466" y="730"/>
                </a:lnTo>
                <a:lnTo>
                  <a:pt x="74" y="1123"/>
                </a:lnTo>
                <a:cubicBezTo>
                  <a:pt x="0" y="1196"/>
                  <a:pt x="0" y="1314"/>
                  <a:pt x="73" y="1387"/>
                </a:cubicBezTo>
                <a:cubicBezTo>
                  <a:pt x="110" y="1424"/>
                  <a:pt x="158" y="1442"/>
                  <a:pt x="206" y="1442"/>
                </a:cubicBezTo>
                <a:cubicBezTo>
                  <a:pt x="254" y="1442"/>
                  <a:pt x="302" y="1424"/>
                  <a:pt x="338" y="1388"/>
                </a:cubicBezTo>
                <a:lnTo>
                  <a:pt x="864" y="863"/>
                </a:lnTo>
                <a:cubicBezTo>
                  <a:pt x="899" y="828"/>
                  <a:pt x="919" y="780"/>
                  <a:pt x="919" y="731"/>
                </a:cubicBezTo>
                <a:cubicBezTo>
                  <a:pt x="919" y="681"/>
                  <a:pt x="899" y="633"/>
                  <a:pt x="864" y="598"/>
                </a:cubicBezTo>
                <a:lnTo>
                  <a:pt x="338" y="73"/>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38" name="Freeform 139"/>
          <p:cNvSpPr>
            <a:spLocks noChangeAspect="1"/>
          </p:cNvSpPr>
          <p:nvPr/>
        </p:nvSpPr>
        <p:spPr bwMode="auto">
          <a:xfrm>
            <a:off x="8458952" y="2752435"/>
            <a:ext cx="252000" cy="394087"/>
          </a:xfrm>
          <a:custGeom>
            <a:avLst/>
            <a:gdLst>
              <a:gd name="T0" fmla="*/ 338 w 919"/>
              <a:gd name="T1" fmla="*/ 73 h 1442"/>
              <a:gd name="T2" fmla="*/ 73 w 919"/>
              <a:gd name="T3" fmla="*/ 73 h 1442"/>
              <a:gd name="T4" fmla="*/ 73 w 919"/>
              <a:gd name="T5" fmla="*/ 338 h 1442"/>
              <a:gd name="T6" fmla="*/ 466 w 919"/>
              <a:gd name="T7" fmla="*/ 730 h 1442"/>
              <a:gd name="T8" fmla="*/ 74 w 919"/>
              <a:gd name="T9" fmla="*/ 1123 h 1442"/>
              <a:gd name="T10" fmla="*/ 73 w 919"/>
              <a:gd name="T11" fmla="*/ 1387 h 1442"/>
              <a:gd name="T12" fmla="*/ 206 w 919"/>
              <a:gd name="T13" fmla="*/ 1442 h 1442"/>
              <a:gd name="T14" fmla="*/ 338 w 919"/>
              <a:gd name="T15" fmla="*/ 1388 h 1442"/>
              <a:gd name="T16" fmla="*/ 864 w 919"/>
              <a:gd name="T17" fmla="*/ 863 h 1442"/>
              <a:gd name="T18" fmla="*/ 919 w 919"/>
              <a:gd name="T19" fmla="*/ 731 h 1442"/>
              <a:gd name="T20" fmla="*/ 864 w 919"/>
              <a:gd name="T21" fmla="*/ 598 h 1442"/>
              <a:gd name="T22" fmla="*/ 338 w 919"/>
              <a:gd name="T23" fmla="*/ 73 h 1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19" h="1442">
                <a:moveTo>
                  <a:pt x="338" y="73"/>
                </a:moveTo>
                <a:cubicBezTo>
                  <a:pt x="265" y="0"/>
                  <a:pt x="147" y="0"/>
                  <a:pt x="73" y="73"/>
                </a:cubicBezTo>
                <a:cubicBezTo>
                  <a:pt x="0" y="146"/>
                  <a:pt x="0" y="265"/>
                  <a:pt x="73" y="338"/>
                </a:cubicBezTo>
                <a:lnTo>
                  <a:pt x="466" y="730"/>
                </a:lnTo>
                <a:lnTo>
                  <a:pt x="74" y="1123"/>
                </a:lnTo>
                <a:cubicBezTo>
                  <a:pt x="0" y="1196"/>
                  <a:pt x="0" y="1314"/>
                  <a:pt x="73" y="1387"/>
                </a:cubicBezTo>
                <a:cubicBezTo>
                  <a:pt x="110" y="1424"/>
                  <a:pt x="158" y="1442"/>
                  <a:pt x="206" y="1442"/>
                </a:cubicBezTo>
                <a:cubicBezTo>
                  <a:pt x="254" y="1442"/>
                  <a:pt x="302" y="1424"/>
                  <a:pt x="338" y="1388"/>
                </a:cubicBezTo>
                <a:lnTo>
                  <a:pt x="864" y="863"/>
                </a:lnTo>
                <a:cubicBezTo>
                  <a:pt x="899" y="828"/>
                  <a:pt x="919" y="780"/>
                  <a:pt x="919" y="731"/>
                </a:cubicBezTo>
                <a:cubicBezTo>
                  <a:pt x="919" y="681"/>
                  <a:pt x="899" y="633"/>
                  <a:pt x="864" y="598"/>
                </a:cubicBezTo>
                <a:lnTo>
                  <a:pt x="338" y="73"/>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39" name="Freeform 139"/>
          <p:cNvSpPr>
            <a:spLocks noChangeAspect="1"/>
          </p:cNvSpPr>
          <p:nvPr/>
        </p:nvSpPr>
        <p:spPr bwMode="auto">
          <a:xfrm>
            <a:off x="8458952" y="3604333"/>
            <a:ext cx="252000" cy="394087"/>
          </a:xfrm>
          <a:custGeom>
            <a:avLst/>
            <a:gdLst>
              <a:gd name="T0" fmla="*/ 338 w 919"/>
              <a:gd name="T1" fmla="*/ 73 h 1442"/>
              <a:gd name="T2" fmla="*/ 73 w 919"/>
              <a:gd name="T3" fmla="*/ 73 h 1442"/>
              <a:gd name="T4" fmla="*/ 73 w 919"/>
              <a:gd name="T5" fmla="*/ 338 h 1442"/>
              <a:gd name="T6" fmla="*/ 466 w 919"/>
              <a:gd name="T7" fmla="*/ 730 h 1442"/>
              <a:gd name="T8" fmla="*/ 74 w 919"/>
              <a:gd name="T9" fmla="*/ 1123 h 1442"/>
              <a:gd name="T10" fmla="*/ 73 w 919"/>
              <a:gd name="T11" fmla="*/ 1387 h 1442"/>
              <a:gd name="T12" fmla="*/ 206 w 919"/>
              <a:gd name="T13" fmla="*/ 1442 h 1442"/>
              <a:gd name="T14" fmla="*/ 338 w 919"/>
              <a:gd name="T15" fmla="*/ 1388 h 1442"/>
              <a:gd name="T16" fmla="*/ 864 w 919"/>
              <a:gd name="T17" fmla="*/ 863 h 1442"/>
              <a:gd name="T18" fmla="*/ 919 w 919"/>
              <a:gd name="T19" fmla="*/ 731 h 1442"/>
              <a:gd name="T20" fmla="*/ 864 w 919"/>
              <a:gd name="T21" fmla="*/ 598 h 1442"/>
              <a:gd name="T22" fmla="*/ 338 w 919"/>
              <a:gd name="T23" fmla="*/ 73 h 1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19" h="1442">
                <a:moveTo>
                  <a:pt x="338" y="73"/>
                </a:moveTo>
                <a:cubicBezTo>
                  <a:pt x="265" y="0"/>
                  <a:pt x="147" y="0"/>
                  <a:pt x="73" y="73"/>
                </a:cubicBezTo>
                <a:cubicBezTo>
                  <a:pt x="0" y="146"/>
                  <a:pt x="0" y="265"/>
                  <a:pt x="73" y="338"/>
                </a:cubicBezTo>
                <a:lnTo>
                  <a:pt x="466" y="730"/>
                </a:lnTo>
                <a:lnTo>
                  <a:pt x="74" y="1123"/>
                </a:lnTo>
                <a:cubicBezTo>
                  <a:pt x="0" y="1196"/>
                  <a:pt x="0" y="1314"/>
                  <a:pt x="73" y="1387"/>
                </a:cubicBezTo>
                <a:cubicBezTo>
                  <a:pt x="110" y="1424"/>
                  <a:pt x="158" y="1442"/>
                  <a:pt x="206" y="1442"/>
                </a:cubicBezTo>
                <a:cubicBezTo>
                  <a:pt x="254" y="1442"/>
                  <a:pt x="302" y="1424"/>
                  <a:pt x="338" y="1388"/>
                </a:cubicBezTo>
                <a:lnTo>
                  <a:pt x="864" y="863"/>
                </a:lnTo>
                <a:cubicBezTo>
                  <a:pt x="899" y="828"/>
                  <a:pt x="919" y="780"/>
                  <a:pt x="919" y="731"/>
                </a:cubicBezTo>
                <a:cubicBezTo>
                  <a:pt x="919" y="681"/>
                  <a:pt x="899" y="633"/>
                  <a:pt x="864" y="598"/>
                </a:cubicBezTo>
                <a:lnTo>
                  <a:pt x="338" y="73"/>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40" name="Freeform 139"/>
          <p:cNvSpPr>
            <a:spLocks noChangeAspect="1"/>
          </p:cNvSpPr>
          <p:nvPr/>
        </p:nvSpPr>
        <p:spPr bwMode="auto">
          <a:xfrm>
            <a:off x="8458952" y="4456231"/>
            <a:ext cx="252000" cy="394087"/>
          </a:xfrm>
          <a:custGeom>
            <a:avLst/>
            <a:gdLst>
              <a:gd name="T0" fmla="*/ 338 w 919"/>
              <a:gd name="T1" fmla="*/ 73 h 1442"/>
              <a:gd name="T2" fmla="*/ 73 w 919"/>
              <a:gd name="T3" fmla="*/ 73 h 1442"/>
              <a:gd name="T4" fmla="*/ 73 w 919"/>
              <a:gd name="T5" fmla="*/ 338 h 1442"/>
              <a:gd name="T6" fmla="*/ 466 w 919"/>
              <a:gd name="T7" fmla="*/ 730 h 1442"/>
              <a:gd name="T8" fmla="*/ 74 w 919"/>
              <a:gd name="T9" fmla="*/ 1123 h 1442"/>
              <a:gd name="T10" fmla="*/ 73 w 919"/>
              <a:gd name="T11" fmla="*/ 1387 h 1442"/>
              <a:gd name="T12" fmla="*/ 206 w 919"/>
              <a:gd name="T13" fmla="*/ 1442 h 1442"/>
              <a:gd name="T14" fmla="*/ 338 w 919"/>
              <a:gd name="T15" fmla="*/ 1388 h 1442"/>
              <a:gd name="T16" fmla="*/ 864 w 919"/>
              <a:gd name="T17" fmla="*/ 863 h 1442"/>
              <a:gd name="T18" fmla="*/ 919 w 919"/>
              <a:gd name="T19" fmla="*/ 731 h 1442"/>
              <a:gd name="T20" fmla="*/ 864 w 919"/>
              <a:gd name="T21" fmla="*/ 598 h 1442"/>
              <a:gd name="T22" fmla="*/ 338 w 919"/>
              <a:gd name="T23" fmla="*/ 73 h 1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19" h="1442">
                <a:moveTo>
                  <a:pt x="338" y="73"/>
                </a:moveTo>
                <a:cubicBezTo>
                  <a:pt x="265" y="0"/>
                  <a:pt x="147" y="0"/>
                  <a:pt x="73" y="73"/>
                </a:cubicBezTo>
                <a:cubicBezTo>
                  <a:pt x="0" y="146"/>
                  <a:pt x="0" y="265"/>
                  <a:pt x="73" y="338"/>
                </a:cubicBezTo>
                <a:lnTo>
                  <a:pt x="466" y="730"/>
                </a:lnTo>
                <a:lnTo>
                  <a:pt x="74" y="1123"/>
                </a:lnTo>
                <a:cubicBezTo>
                  <a:pt x="0" y="1196"/>
                  <a:pt x="0" y="1314"/>
                  <a:pt x="73" y="1387"/>
                </a:cubicBezTo>
                <a:cubicBezTo>
                  <a:pt x="110" y="1424"/>
                  <a:pt x="158" y="1442"/>
                  <a:pt x="206" y="1442"/>
                </a:cubicBezTo>
                <a:cubicBezTo>
                  <a:pt x="254" y="1442"/>
                  <a:pt x="302" y="1424"/>
                  <a:pt x="338" y="1388"/>
                </a:cubicBezTo>
                <a:lnTo>
                  <a:pt x="864" y="863"/>
                </a:lnTo>
                <a:cubicBezTo>
                  <a:pt x="899" y="828"/>
                  <a:pt x="919" y="780"/>
                  <a:pt x="919" y="731"/>
                </a:cubicBezTo>
                <a:cubicBezTo>
                  <a:pt x="919" y="681"/>
                  <a:pt x="899" y="633"/>
                  <a:pt x="864" y="598"/>
                </a:cubicBezTo>
                <a:lnTo>
                  <a:pt x="338" y="73"/>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41" name="Freeform 139"/>
          <p:cNvSpPr>
            <a:spLocks noChangeAspect="1"/>
          </p:cNvSpPr>
          <p:nvPr/>
        </p:nvSpPr>
        <p:spPr bwMode="auto">
          <a:xfrm>
            <a:off x="8458952" y="5308129"/>
            <a:ext cx="252000" cy="394087"/>
          </a:xfrm>
          <a:custGeom>
            <a:avLst/>
            <a:gdLst>
              <a:gd name="T0" fmla="*/ 338 w 919"/>
              <a:gd name="T1" fmla="*/ 73 h 1442"/>
              <a:gd name="T2" fmla="*/ 73 w 919"/>
              <a:gd name="T3" fmla="*/ 73 h 1442"/>
              <a:gd name="T4" fmla="*/ 73 w 919"/>
              <a:gd name="T5" fmla="*/ 338 h 1442"/>
              <a:gd name="T6" fmla="*/ 466 w 919"/>
              <a:gd name="T7" fmla="*/ 730 h 1442"/>
              <a:gd name="T8" fmla="*/ 74 w 919"/>
              <a:gd name="T9" fmla="*/ 1123 h 1442"/>
              <a:gd name="T10" fmla="*/ 73 w 919"/>
              <a:gd name="T11" fmla="*/ 1387 h 1442"/>
              <a:gd name="T12" fmla="*/ 206 w 919"/>
              <a:gd name="T13" fmla="*/ 1442 h 1442"/>
              <a:gd name="T14" fmla="*/ 338 w 919"/>
              <a:gd name="T15" fmla="*/ 1388 h 1442"/>
              <a:gd name="T16" fmla="*/ 864 w 919"/>
              <a:gd name="T17" fmla="*/ 863 h 1442"/>
              <a:gd name="T18" fmla="*/ 919 w 919"/>
              <a:gd name="T19" fmla="*/ 731 h 1442"/>
              <a:gd name="T20" fmla="*/ 864 w 919"/>
              <a:gd name="T21" fmla="*/ 598 h 1442"/>
              <a:gd name="T22" fmla="*/ 338 w 919"/>
              <a:gd name="T23" fmla="*/ 73 h 1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19" h="1442">
                <a:moveTo>
                  <a:pt x="338" y="73"/>
                </a:moveTo>
                <a:cubicBezTo>
                  <a:pt x="265" y="0"/>
                  <a:pt x="147" y="0"/>
                  <a:pt x="73" y="73"/>
                </a:cubicBezTo>
                <a:cubicBezTo>
                  <a:pt x="0" y="146"/>
                  <a:pt x="0" y="265"/>
                  <a:pt x="73" y="338"/>
                </a:cubicBezTo>
                <a:lnTo>
                  <a:pt x="466" y="730"/>
                </a:lnTo>
                <a:lnTo>
                  <a:pt x="74" y="1123"/>
                </a:lnTo>
                <a:cubicBezTo>
                  <a:pt x="0" y="1196"/>
                  <a:pt x="0" y="1314"/>
                  <a:pt x="73" y="1387"/>
                </a:cubicBezTo>
                <a:cubicBezTo>
                  <a:pt x="110" y="1424"/>
                  <a:pt x="158" y="1442"/>
                  <a:pt x="206" y="1442"/>
                </a:cubicBezTo>
                <a:cubicBezTo>
                  <a:pt x="254" y="1442"/>
                  <a:pt x="302" y="1424"/>
                  <a:pt x="338" y="1388"/>
                </a:cubicBezTo>
                <a:lnTo>
                  <a:pt x="864" y="863"/>
                </a:lnTo>
                <a:cubicBezTo>
                  <a:pt x="899" y="828"/>
                  <a:pt x="919" y="780"/>
                  <a:pt x="919" y="731"/>
                </a:cubicBezTo>
                <a:cubicBezTo>
                  <a:pt x="919" y="681"/>
                  <a:pt x="899" y="633"/>
                  <a:pt x="864" y="598"/>
                </a:cubicBezTo>
                <a:lnTo>
                  <a:pt x="338" y="73"/>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p>
        </p:txBody>
      </p:sp>
    </p:spTree>
    <p:extLst>
      <p:ext uri="{BB962C8B-B14F-4D97-AF65-F5344CB8AC3E}">
        <p14:creationId xmlns:p14="http://schemas.microsoft.com/office/powerpoint/2010/main" val="3567049489"/>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35" presetClass="path" presetSubtype="0" accel="50000" decel="50000" fill="hold" nodeType="withEffect">
                                  <p:stCondLst>
                                    <p:cond delay="0"/>
                                  </p:stCondLst>
                                  <p:childTnLst>
                                    <p:animMotion origin="layout" path="M -6.25E-7 -3.7037E-6 L 0.18997 -3.7037E-6 " pathEditMode="relative" rAng="0" ptsTypes="AA">
                                      <p:cBhvr>
                                        <p:cTn id="11" dur="1000" spd="-100000" fill="hold"/>
                                        <p:tgtEl>
                                          <p:spTgt spid="7"/>
                                        </p:tgtEl>
                                        <p:attrNameLst>
                                          <p:attrName>ppt_x</p:attrName>
                                          <p:attrName>ppt_y</p:attrName>
                                        </p:attrNameLst>
                                      </p:cBhvr>
                                      <p:rCtr x="9492" y="0"/>
                                    </p:animMotion>
                                  </p:childTnLst>
                                </p:cTn>
                              </p:par>
                              <p:par>
                                <p:cTn id="12" presetID="53" presetClass="entr" presetSubtype="16" fill="hold" nodeType="with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fltVal val="0"/>
                                          </p:val>
                                        </p:tav>
                                        <p:tav tm="100000">
                                          <p:val>
                                            <p:strVal val="#ppt_w"/>
                                          </p:val>
                                        </p:tav>
                                      </p:tavLst>
                                    </p:anim>
                                    <p:anim calcmode="lin" valueType="num">
                                      <p:cBhvr>
                                        <p:cTn id="15" dur="500" fill="hold"/>
                                        <p:tgtEl>
                                          <p:spTgt spid="8"/>
                                        </p:tgtEl>
                                        <p:attrNameLst>
                                          <p:attrName>ppt_h</p:attrName>
                                        </p:attrNameLst>
                                      </p:cBhvr>
                                      <p:tavLst>
                                        <p:tav tm="0">
                                          <p:val>
                                            <p:fltVal val="0"/>
                                          </p:val>
                                        </p:tav>
                                        <p:tav tm="100000">
                                          <p:val>
                                            <p:strVal val="#ppt_h"/>
                                          </p:val>
                                        </p:tav>
                                      </p:tavLst>
                                    </p:anim>
                                    <p:animEffect transition="in" filter="fade">
                                      <p:cBhvr>
                                        <p:cTn id="16" dur="500"/>
                                        <p:tgtEl>
                                          <p:spTgt spid="8"/>
                                        </p:tgtEl>
                                      </p:cBhvr>
                                    </p:animEffect>
                                  </p:childTnLst>
                                </p:cTn>
                              </p:par>
                              <p:par>
                                <p:cTn id="17" presetID="35" presetClass="path" presetSubtype="0" accel="50000" decel="50000" fill="hold" nodeType="withEffect">
                                  <p:stCondLst>
                                    <p:cond delay="0"/>
                                  </p:stCondLst>
                                  <p:childTnLst>
                                    <p:animMotion origin="layout" path="M 0 -3.7037E-6 L -0.41185 -3.7037E-6 " pathEditMode="relative" rAng="0" ptsTypes="AA">
                                      <p:cBhvr>
                                        <p:cTn id="18" dur="1000" spd="-100000" fill="hold"/>
                                        <p:tgtEl>
                                          <p:spTgt spid="8"/>
                                        </p:tgtEl>
                                        <p:attrNameLst>
                                          <p:attrName>ppt_x</p:attrName>
                                          <p:attrName>ppt_y</p:attrName>
                                        </p:attrNameLst>
                                      </p:cBhvr>
                                      <p:rCtr x="-20599" y="0"/>
                                    </p:animMotion>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250" fill="hold"/>
                                        <p:tgtEl>
                                          <p:spTgt spid="10"/>
                                        </p:tgtEl>
                                        <p:attrNameLst>
                                          <p:attrName>ppt_w</p:attrName>
                                        </p:attrNameLst>
                                      </p:cBhvr>
                                      <p:tavLst>
                                        <p:tav tm="0">
                                          <p:val>
                                            <p:fltVal val="0"/>
                                          </p:val>
                                        </p:tav>
                                        <p:tav tm="100000">
                                          <p:val>
                                            <p:strVal val="#ppt_w"/>
                                          </p:val>
                                        </p:tav>
                                      </p:tavLst>
                                    </p:anim>
                                    <p:anim calcmode="lin" valueType="num">
                                      <p:cBhvr>
                                        <p:cTn id="23" dur="250" fill="hold"/>
                                        <p:tgtEl>
                                          <p:spTgt spid="10"/>
                                        </p:tgtEl>
                                        <p:attrNameLst>
                                          <p:attrName>ppt_h</p:attrName>
                                        </p:attrNameLst>
                                      </p:cBhvr>
                                      <p:tavLst>
                                        <p:tav tm="0">
                                          <p:val>
                                            <p:fltVal val="0"/>
                                          </p:val>
                                        </p:tav>
                                        <p:tav tm="100000">
                                          <p:val>
                                            <p:strVal val="#ppt_h"/>
                                          </p:val>
                                        </p:tav>
                                      </p:tavLst>
                                    </p:anim>
                                    <p:animEffect transition="in" filter="fade">
                                      <p:cBhvr>
                                        <p:cTn id="24" dur="250"/>
                                        <p:tgtEl>
                                          <p:spTgt spid="10"/>
                                        </p:tgtEl>
                                      </p:cBhvr>
                                    </p:animEffect>
                                  </p:childTnLst>
                                </p:cTn>
                              </p:par>
                              <p:par>
                                <p:cTn id="25" presetID="6" presetClass="emph" presetSubtype="0" decel="100000" fill="hold" grpId="1" nodeType="withEffect">
                                  <p:stCondLst>
                                    <p:cond delay="200"/>
                                  </p:stCondLst>
                                  <p:childTnLst>
                                    <p:animScale>
                                      <p:cBhvr>
                                        <p:cTn id="26" dur="250" fill="hold"/>
                                        <p:tgtEl>
                                          <p:spTgt spid="10"/>
                                        </p:tgtEl>
                                      </p:cBhvr>
                                      <p:by x="120000" y="120000"/>
                                    </p:animScale>
                                  </p:childTnLst>
                                </p:cTn>
                              </p:par>
                              <p:par>
                                <p:cTn id="27" presetID="6" presetClass="emph" presetSubtype="0" decel="100000" fill="hold" grpId="2" nodeType="withEffect">
                                  <p:stCondLst>
                                    <p:cond delay="400"/>
                                  </p:stCondLst>
                                  <p:childTnLst>
                                    <p:animScale>
                                      <p:cBhvr>
                                        <p:cTn id="28" dur="250" fill="hold"/>
                                        <p:tgtEl>
                                          <p:spTgt spid="10"/>
                                        </p:tgtEl>
                                      </p:cBhvr>
                                      <p:by x="83000" y="83000"/>
                                    </p:animScale>
                                  </p:childTnLst>
                                </p:cTn>
                              </p:par>
                            </p:childTnLst>
                          </p:cTn>
                        </p:par>
                        <p:par>
                          <p:cTn id="29" fill="hold">
                            <p:stCondLst>
                              <p:cond delay="1650"/>
                            </p:stCondLst>
                            <p:childTnLst>
                              <p:par>
                                <p:cTn id="30" presetID="53" presetClass="entr" presetSubtype="16" fill="hold" grpId="0" nodeType="after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p:cTn id="32" dur="500" fill="hold"/>
                                        <p:tgtEl>
                                          <p:spTgt spid="9"/>
                                        </p:tgtEl>
                                        <p:attrNameLst>
                                          <p:attrName>ppt_w</p:attrName>
                                        </p:attrNameLst>
                                      </p:cBhvr>
                                      <p:tavLst>
                                        <p:tav tm="0">
                                          <p:val>
                                            <p:fltVal val="0"/>
                                          </p:val>
                                        </p:tav>
                                        <p:tav tm="100000">
                                          <p:val>
                                            <p:strVal val="#ppt_w"/>
                                          </p:val>
                                        </p:tav>
                                      </p:tavLst>
                                    </p:anim>
                                    <p:anim calcmode="lin" valueType="num">
                                      <p:cBhvr>
                                        <p:cTn id="33" dur="500" fill="hold"/>
                                        <p:tgtEl>
                                          <p:spTgt spid="9"/>
                                        </p:tgtEl>
                                        <p:attrNameLst>
                                          <p:attrName>ppt_h</p:attrName>
                                        </p:attrNameLst>
                                      </p:cBhvr>
                                      <p:tavLst>
                                        <p:tav tm="0">
                                          <p:val>
                                            <p:fltVal val="0"/>
                                          </p:val>
                                        </p:tav>
                                        <p:tav tm="100000">
                                          <p:val>
                                            <p:strVal val="#ppt_h"/>
                                          </p:val>
                                        </p:tav>
                                      </p:tavLst>
                                    </p:anim>
                                    <p:animEffect transition="in" filter="fade">
                                      <p:cBhvr>
                                        <p:cTn id="34" dur="500"/>
                                        <p:tgtEl>
                                          <p:spTgt spid="9"/>
                                        </p:tgtEl>
                                      </p:cBhvr>
                                    </p:animEffect>
                                  </p:childTnLst>
                                </p:cTn>
                              </p:par>
                              <p:par>
                                <p:cTn id="35" presetID="35" presetClass="path" presetSubtype="0" accel="50000" decel="50000" fill="hold" grpId="1" nodeType="withEffect">
                                  <p:stCondLst>
                                    <p:cond delay="0"/>
                                  </p:stCondLst>
                                  <p:childTnLst>
                                    <p:animMotion origin="layout" path="M -4.375E-6 -3.7037E-6 L -0.30273 -3.7037E-6 " pathEditMode="relative" rAng="0" ptsTypes="AA">
                                      <p:cBhvr>
                                        <p:cTn id="36" dur="1000" spd="-100000" fill="hold"/>
                                        <p:tgtEl>
                                          <p:spTgt spid="9"/>
                                        </p:tgtEl>
                                        <p:attrNameLst>
                                          <p:attrName>ppt_x</p:attrName>
                                          <p:attrName>ppt_y</p:attrName>
                                        </p:attrNameLst>
                                      </p:cBhvr>
                                      <p:rCtr x="-15143" y="0"/>
                                    </p:animMotion>
                                  </p:childTnLst>
                                </p:cTn>
                              </p:par>
                            </p:childTnLst>
                          </p:cTn>
                        </p:par>
                        <p:par>
                          <p:cTn id="37" fill="hold">
                            <p:stCondLst>
                              <p:cond delay="2650"/>
                            </p:stCondLst>
                            <p:childTnLst>
                              <p:par>
                                <p:cTn id="38" presetID="53" presetClass="entr" presetSubtype="16" fill="hold" grpId="0" nodeType="afterEffect">
                                  <p:stCondLst>
                                    <p:cond delay="0"/>
                                  </p:stCondLst>
                                  <p:childTnLst>
                                    <p:set>
                                      <p:cBhvr>
                                        <p:cTn id="39" dur="1" fill="hold">
                                          <p:stCondLst>
                                            <p:cond delay="0"/>
                                          </p:stCondLst>
                                        </p:cTn>
                                        <p:tgtEl>
                                          <p:spTgt spid="3"/>
                                        </p:tgtEl>
                                        <p:attrNameLst>
                                          <p:attrName>style.visibility</p:attrName>
                                        </p:attrNameLst>
                                      </p:cBhvr>
                                      <p:to>
                                        <p:strVal val="visible"/>
                                      </p:to>
                                    </p:set>
                                    <p:anim calcmode="lin" valueType="num">
                                      <p:cBhvr>
                                        <p:cTn id="40" dur="500" fill="hold"/>
                                        <p:tgtEl>
                                          <p:spTgt spid="3"/>
                                        </p:tgtEl>
                                        <p:attrNameLst>
                                          <p:attrName>ppt_w</p:attrName>
                                        </p:attrNameLst>
                                      </p:cBhvr>
                                      <p:tavLst>
                                        <p:tav tm="0">
                                          <p:val>
                                            <p:fltVal val="0"/>
                                          </p:val>
                                        </p:tav>
                                        <p:tav tm="100000">
                                          <p:val>
                                            <p:strVal val="#ppt_w"/>
                                          </p:val>
                                        </p:tav>
                                      </p:tavLst>
                                    </p:anim>
                                    <p:anim calcmode="lin" valueType="num">
                                      <p:cBhvr>
                                        <p:cTn id="41" dur="500" fill="hold"/>
                                        <p:tgtEl>
                                          <p:spTgt spid="3"/>
                                        </p:tgtEl>
                                        <p:attrNameLst>
                                          <p:attrName>ppt_h</p:attrName>
                                        </p:attrNameLst>
                                      </p:cBhvr>
                                      <p:tavLst>
                                        <p:tav tm="0">
                                          <p:val>
                                            <p:fltVal val="0"/>
                                          </p:val>
                                        </p:tav>
                                        <p:tav tm="100000">
                                          <p:val>
                                            <p:strVal val="#ppt_h"/>
                                          </p:val>
                                        </p:tav>
                                      </p:tavLst>
                                    </p:anim>
                                    <p:animEffect transition="in" filter="fade">
                                      <p:cBhvr>
                                        <p:cTn id="42" dur="500"/>
                                        <p:tgtEl>
                                          <p:spTgt spid="3"/>
                                        </p:tgtEl>
                                      </p:cBhvr>
                                    </p:animEffect>
                                  </p:childTnLst>
                                </p:cTn>
                              </p:par>
                              <p:par>
                                <p:cTn id="43" presetID="53" presetClass="entr" presetSubtype="16" fill="hold" nodeType="withEffect">
                                  <p:stCondLst>
                                    <p:cond delay="300"/>
                                  </p:stCondLst>
                                  <p:childTnLst>
                                    <p:set>
                                      <p:cBhvr>
                                        <p:cTn id="44" dur="1" fill="hold">
                                          <p:stCondLst>
                                            <p:cond delay="0"/>
                                          </p:stCondLst>
                                        </p:cTn>
                                        <p:tgtEl>
                                          <p:spTgt spid="4"/>
                                        </p:tgtEl>
                                        <p:attrNameLst>
                                          <p:attrName>style.visibility</p:attrName>
                                        </p:attrNameLst>
                                      </p:cBhvr>
                                      <p:to>
                                        <p:strVal val="visible"/>
                                      </p:to>
                                    </p:set>
                                    <p:anim calcmode="lin" valueType="num">
                                      <p:cBhvr>
                                        <p:cTn id="45" dur="500" fill="hold"/>
                                        <p:tgtEl>
                                          <p:spTgt spid="4"/>
                                        </p:tgtEl>
                                        <p:attrNameLst>
                                          <p:attrName>ppt_w</p:attrName>
                                        </p:attrNameLst>
                                      </p:cBhvr>
                                      <p:tavLst>
                                        <p:tav tm="0">
                                          <p:val>
                                            <p:fltVal val="0"/>
                                          </p:val>
                                        </p:tav>
                                        <p:tav tm="100000">
                                          <p:val>
                                            <p:strVal val="#ppt_w"/>
                                          </p:val>
                                        </p:tav>
                                      </p:tavLst>
                                    </p:anim>
                                    <p:anim calcmode="lin" valueType="num">
                                      <p:cBhvr>
                                        <p:cTn id="46" dur="500" fill="hold"/>
                                        <p:tgtEl>
                                          <p:spTgt spid="4"/>
                                        </p:tgtEl>
                                        <p:attrNameLst>
                                          <p:attrName>ppt_h</p:attrName>
                                        </p:attrNameLst>
                                      </p:cBhvr>
                                      <p:tavLst>
                                        <p:tav tm="0">
                                          <p:val>
                                            <p:fltVal val="0"/>
                                          </p:val>
                                        </p:tav>
                                        <p:tav tm="100000">
                                          <p:val>
                                            <p:strVal val="#ppt_h"/>
                                          </p:val>
                                        </p:tav>
                                      </p:tavLst>
                                    </p:anim>
                                    <p:animEffect transition="in" filter="fade">
                                      <p:cBhvr>
                                        <p:cTn id="47" dur="500"/>
                                        <p:tgtEl>
                                          <p:spTgt spid="4"/>
                                        </p:tgtEl>
                                      </p:cBhvr>
                                    </p:animEffect>
                                  </p:childTnLst>
                                </p:cTn>
                              </p:par>
                              <p:par>
                                <p:cTn id="48" presetID="53" presetClass="entr" presetSubtype="16" fill="hold" grpId="0" nodeType="withEffect">
                                  <p:stCondLst>
                                    <p:cond delay="600"/>
                                  </p:stCondLst>
                                  <p:childTnLst>
                                    <p:set>
                                      <p:cBhvr>
                                        <p:cTn id="49" dur="1" fill="hold">
                                          <p:stCondLst>
                                            <p:cond delay="0"/>
                                          </p:stCondLst>
                                        </p:cTn>
                                        <p:tgtEl>
                                          <p:spTgt spid="5"/>
                                        </p:tgtEl>
                                        <p:attrNameLst>
                                          <p:attrName>style.visibility</p:attrName>
                                        </p:attrNameLst>
                                      </p:cBhvr>
                                      <p:to>
                                        <p:strVal val="visible"/>
                                      </p:to>
                                    </p:set>
                                    <p:anim calcmode="lin" valueType="num">
                                      <p:cBhvr>
                                        <p:cTn id="50" dur="500" fill="hold"/>
                                        <p:tgtEl>
                                          <p:spTgt spid="5"/>
                                        </p:tgtEl>
                                        <p:attrNameLst>
                                          <p:attrName>ppt_w</p:attrName>
                                        </p:attrNameLst>
                                      </p:cBhvr>
                                      <p:tavLst>
                                        <p:tav tm="0">
                                          <p:val>
                                            <p:fltVal val="0"/>
                                          </p:val>
                                        </p:tav>
                                        <p:tav tm="100000">
                                          <p:val>
                                            <p:strVal val="#ppt_w"/>
                                          </p:val>
                                        </p:tav>
                                      </p:tavLst>
                                    </p:anim>
                                    <p:anim calcmode="lin" valueType="num">
                                      <p:cBhvr>
                                        <p:cTn id="51" dur="500" fill="hold"/>
                                        <p:tgtEl>
                                          <p:spTgt spid="5"/>
                                        </p:tgtEl>
                                        <p:attrNameLst>
                                          <p:attrName>ppt_h</p:attrName>
                                        </p:attrNameLst>
                                      </p:cBhvr>
                                      <p:tavLst>
                                        <p:tav tm="0">
                                          <p:val>
                                            <p:fltVal val="0"/>
                                          </p:val>
                                        </p:tav>
                                        <p:tav tm="100000">
                                          <p:val>
                                            <p:strVal val="#ppt_h"/>
                                          </p:val>
                                        </p:tav>
                                      </p:tavLst>
                                    </p:anim>
                                    <p:animEffect transition="in" filter="fade">
                                      <p:cBhvr>
                                        <p:cTn id="52" dur="500"/>
                                        <p:tgtEl>
                                          <p:spTgt spid="5"/>
                                        </p:tgtEl>
                                      </p:cBhvr>
                                    </p:animEffect>
                                  </p:childTnLst>
                                </p:cTn>
                              </p:par>
                              <p:par>
                                <p:cTn id="53" presetID="53" presetClass="entr" presetSubtype="16" fill="hold" grpId="0" nodeType="withEffect">
                                  <p:stCondLst>
                                    <p:cond delay="900"/>
                                  </p:stCondLst>
                                  <p:childTnLst>
                                    <p:set>
                                      <p:cBhvr>
                                        <p:cTn id="54" dur="1" fill="hold">
                                          <p:stCondLst>
                                            <p:cond delay="0"/>
                                          </p:stCondLst>
                                        </p:cTn>
                                        <p:tgtEl>
                                          <p:spTgt spid="6"/>
                                        </p:tgtEl>
                                        <p:attrNameLst>
                                          <p:attrName>style.visibility</p:attrName>
                                        </p:attrNameLst>
                                      </p:cBhvr>
                                      <p:to>
                                        <p:strVal val="visible"/>
                                      </p:to>
                                    </p:set>
                                    <p:anim calcmode="lin" valueType="num">
                                      <p:cBhvr>
                                        <p:cTn id="55" dur="500" fill="hold"/>
                                        <p:tgtEl>
                                          <p:spTgt spid="6"/>
                                        </p:tgtEl>
                                        <p:attrNameLst>
                                          <p:attrName>ppt_w</p:attrName>
                                        </p:attrNameLst>
                                      </p:cBhvr>
                                      <p:tavLst>
                                        <p:tav tm="0">
                                          <p:val>
                                            <p:fltVal val="0"/>
                                          </p:val>
                                        </p:tav>
                                        <p:tav tm="100000">
                                          <p:val>
                                            <p:strVal val="#ppt_w"/>
                                          </p:val>
                                        </p:tav>
                                      </p:tavLst>
                                    </p:anim>
                                    <p:anim calcmode="lin" valueType="num">
                                      <p:cBhvr>
                                        <p:cTn id="56" dur="500" fill="hold"/>
                                        <p:tgtEl>
                                          <p:spTgt spid="6"/>
                                        </p:tgtEl>
                                        <p:attrNameLst>
                                          <p:attrName>ppt_h</p:attrName>
                                        </p:attrNameLst>
                                      </p:cBhvr>
                                      <p:tavLst>
                                        <p:tav tm="0">
                                          <p:val>
                                            <p:fltVal val="0"/>
                                          </p:val>
                                        </p:tav>
                                        <p:tav tm="100000">
                                          <p:val>
                                            <p:strVal val="#ppt_h"/>
                                          </p:val>
                                        </p:tav>
                                      </p:tavLst>
                                    </p:anim>
                                    <p:animEffect transition="in" filter="fade">
                                      <p:cBhvr>
                                        <p:cTn id="57" dur="500"/>
                                        <p:tgtEl>
                                          <p:spTgt spid="6"/>
                                        </p:tgtEl>
                                      </p:cBhvr>
                                    </p:animEffect>
                                  </p:childTnLst>
                                </p:cTn>
                              </p:par>
                              <p:par>
                                <p:cTn id="58" presetID="53" presetClass="entr" presetSubtype="16" fill="hold" grpId="0" nodeType="withEffect">
                                  <p:stCondLst>
                                    <p:cond delay="1200"/>
                                  </p:stCondLst>
                                  <p:childTnLst>
                                    <p:set>
                                      <p:cBhvr>
                                        <p:cTn id="59" dur="1" fill="hold">
                                          <p:stCondLst>
                                            <p:cond delay="0"/>
                                          </p:stCondLst>
                                        </p:cTn>
                                        <p:tgtEl>
                                          <p:spTgt spid="2"/>
                                        </p:tgtEl>
                                        <p:attrNameLst>
                                          <p:attrName>style.visibility</p:attrName>
                                        </p:attrNameLst>
                                      </p:cBhvr>
                                      <p:to>
                                        <p:strVal val="visible"/>
                                      </p:to>
                                    </p:set>
                                    <p:anim calcmode="lin" valueType="num">
                                      <p:cBhvr>
                                        <p:cTn id="60" dur="500" fill="hold"/>
                                        <p:tgtEl>
                                          <p:spTgt spid="2"/>
                                        </p:tgtEl>
                                        <p:attrNameLst>
                                          <p:attrName>ppt_w</p:attrName>
                                        </p:attrNameLst>
                                      </p:cBhvr>
                                      <p:tavLst>
                                        <p:tav tm="0">
                                          <p:val>
                                            <p:fltVal val="0"/>
                                          </p:val>
                                        </p:tav>
                                        <p:tav tm="100000">
                                          <p:val>
                                            <p:strVal val="#ppt_w"/>
                                          </p:val>
                                        </p:tav>
                                      </p:tavLst>
                                    </p:anim>
                                    <p:anim calcmode="lin" valueType="num">
                                      <p:cBhvr>
                                        <p:cTn id="61" dur="500" fill="hold"/>
                                        <p:tgtEl>
                                          <p:spTgt spid="2"/>
                                        </p:tgtEl>
                                        <p:attrNameLst>
                                          <p:attrName>ppt_h</p:attrName>
                                        </p:attrNameLst>
                                      </p:cBhvr>
                                      <p:tavLst>
                                        <p:tav tm="0">
                                          <p:val>
                                            <p:fltVal val="0"/>
                                          </p:val>
                                        </p:tav>
                                        <p:tav tm="100000">
                                          <p:val>
                                            <p:strVal val="#ppt_h"/>
                                          </p:val>
                                        </p:tav>
                                      </p:tavLst>
                                    </p:anim>
                                    <p:animEffect transition="in" filter="fade">
                                      <p:cBhvr>
                                        <p:cTn id="62" dur="500"/>
                                        <p:tgtEl>
                                          <p:spTgt spid="2"/>
                                        </p:tgtEl>
                                      </p:cBhvr>
                                    </p:animEffect>
                                  </p:childTnLst>
                                </p:cTn>
                              </p:par>
                            </p:childTnLst>
                          </p:cTn>
                        </p:par>
                        <p:par>
                          <p:cTn id="63" fill="hold">
                            <p:stCondLst>
                              <p:cond delay="435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4850"/>
                            </p:stCondLst>
                            <p:childTnLst>
                              <p:par>
                                <p:cTn id="70" presetID="53" presetClass="entr" presetSubtype="16" fill="hold" grpId="0" nodeType="afterEffect">
                                  <p:stCondLst>
                                    <p:cond delay="0"/>
                                  </p:stCondLst>
                                  <p:iterate type="lt">
                                    <p:tmPct val="10000"/>
                                  </p:iterate>
                                  <p:childTnLst>
                                    <p:set>
                                      <p:cBhvr>
                                        <p:cTn id="71" dur="1" fill="hold">
                                          <p:stCondLst>
                                            <p:cond delay="0"/>
                                          </p:stCondLst>
                                        </p:cTn>
                                        <p:tgtEl>
                                          <p:spTgt spid="21"/>
                                        </p:tgtEl>
                                        <p:attrNameLst>
                                          <p:attrName>style.visibility</p:attrName>
                                        </p:attrNameLst>
                                      </p:cBhvr>
                                      <p:to>
                                        <p:strVal val="visible"/>
                                      </p:to>
                                    </p:set>
                                    <p:anim calcmode="lin" valueType="num">
                                      <p:cBhvr>
                                        <p:cTn id="72" dur="250" fill="hold"/>
                                        <p:tgtEl>
                                          <p:spTgt spid="21"/>
                                        </p:tgtEl>
                                        <p:attrNameLst>
                                          <p:attrName>ppt_w</p:attrName>
                                        </p:attrNameLst>
                                      </p:cBhvr>
                                      <p:tavLst>
                                        <p:tav tm="0">
                                          <p:val>
                                            <p:fltVal val="0"/>
                                          </p:val>
                                        </p:tav>
                                        <p:tav tm="100000">
                                          <p:val>
                                            <p:strVal val="#ppt_w"/>
                                          </p:val>
                                        </p:tav>
                                      </p:tavLst>
                                    </p:anim>
                                    <p:anim calcmode="lin" valueType="num">
                                      <p:cBhvr>
                                        <p:cTn id="73" dur="250" fill="hold"/>
                                        <p:tgtEl>
                                          <p:spTgt spid="21"/>
                                        </p:tgtEl>
                                        <p:attrNameLst>
                                          <p:attrName>ppt_h</p:attrName>
                                        </p:attrNameLst>
                                      </p:cBhvr>
                                      <p:tavLst>
                                        <p:tav tm="0">
                                          <p:val>
                                            <p:fltVal val="0"/>
                                          </p:val>
                                        </p:tav>
                                        <p:tav tm="100000">
                                          <p:val>
                                            <p:strVal val="#ppt_h"/>
                                          </p:val>
                                        </p:tav>
                                      </p:tavLst>
                                    </p:anim>
                                    <p:animEffect transition="in" filter="fade">
                                      <p:cBhvr>
                                        <p:cTn id="74" dur="250"/>
                                        <p:tgtEl>
                                          <p:spTgt spid="21"/>
                                        </p:tgtEl>
                                      </p:cBhvr>
                                    </p:animEffect>
                                  </p:childTnLst>
                                </p:cTn>
                              </p:par>
                            </p:childTnLst>
                          </p:cTn>
                        </p:par>
                        <p:par>
                          <p:cTn id="75" fill="hold">
                            <p:stCondLst>
                              <p:cond delay="5675"/>
                            </p:stCondLst>
                            <p:childTnLst>
                              <p:par>
                                <p:cTn id="76" presetID="12" presetClass="entr" presetSubtype="8" fill="hold" grpId="0" nodeType="afterEffect">
                                  <p:stCondLst>
                                    <p:cond delay="0"/>
                                  </p:stCondLst>
                                  <p:childTnLst>
                                    <p:set>
                                      <p:cBhvr>
                                        <p:cTn id="77" dur="1" fill="hold">
                                          <p:stCondLst>
                                            <p:cond delay="0"/>
                                          </p:stCondLst>
                                        </p:cTn>
                                        <p:tgtEl>
                                          <p:spTgt spid="16"/>
                                        </p:tgtEl>
                                        <p:attrNameLst>
                                          <p:attrName>style.visibility</p:attrName>
                                        </p:attrNameLst>
                                      </p:cBhvr>
                                      <p:to>
                                        <p:strVal val="visible"/>
                                      </p:to>
                                    </p:set>
                                    <p:anim calcmode="lin" valueType="num">
                                      <p:cBhvr additive="base">
                                        <p:cTn id="78" dur="250"/>
                                        <p:tgtEl>
                                          <p:spTgt spid="16"/>
                                        </p:tgtEl>
                                        <p:attrNameLst>
                                          <p:attrName>ppt_x</p:attrName>
                                        </p:attrNameLst>
                                      </p:cBhvr>
                                      <p:tavLst>
                                        <p:tav tm="0">
                                          <p:val>
                                            <p:strVal val="#ppt_x-#ppt_w*1.125000"/>
                                          </p:val>
                                        </p:tav>
                                        <p:tav tm="100000">
                                          <p:val>
                                            <p:strVal val="#ppt_x"/>
                                          </p:val>
                                        </p:tav>
                                      </p:tavLst>
                                    </p:anim>
                                    <p:animEffect transition="in" filter="wipe(right)">
                                      <p:cBhvr>
                                        <p:cTn id="79" dur="250"/>
                                        <p:tgtEl>
                                          <p:spTgt spid="16"/>
                                        </p:tgtEl>
                                      </p:cBhvr>
                                    </p:animEffect>
                                  </p:childTnLst>
                                </p:cTn>
                              </p:par>
                            </p:childTnLst>
                          </p:cTn>
                        </p:par>
                        <p:par>
                          <p:cTn id="80" fill="hold">
                            <p:stCondLst>
                              <p:cond delay="5925"/>
                            </p:stCondLst>
                            <p:childTnLst>
                              <p:par>
                                <p:cTn id="81" presetID="12" presetClass="entr" presetSubtype="8" fill="hold" grpId="0" nodeType="afterEffect">
                                  <p:stCondLst>
                                    <p:cond delay="0"/>
                                  </p:stCondLst>
                                  <p:childTnLst>
                                    <p:set>
                                      <p:cBhvr>
                                        <p:cTn id="82" dur="1" fill="hold">
                                          <p:stCondLst>
                                            <p:cond delay="0"/>
                                          </p:stCondLst>
                                        </p:cTn>
                                        <p:tgtEl>
                                          <p:spTgt spid="37"/>
                                        </p:tgtEl>
                                        <p:attrNameLst>
                                          <p:attrName>style.visibility</p:attrName>
                                        </p:attrNameLst>
                                      </p:cBhvr>
                                      <p:to>
                                        <p:strVal val="visible"/>
                                      </p:to>
                                    </p:set>
                                    <p:anim calcmode="lin" valueType="num">
                                      <p:cBhvr additive="base">
                                        <p:cTn id="83" dur="250"/>
                                        <p:tgtEl>
                                          <p:spTgt spid="37"/>
                                        </p:tgtEl>
                                        <p:attrNameLst>
                                          <p:attrName>ppt_x</p:attrName>
                                        </p:attrNameLst>
                                      </p:cBhvr>
                                      <p:tavLst>
                                        <p:tav tm="0">
                                          <p:val>
                                            <p:strVal val="#ppt_x-#ppt_w*1.125000"/>
                                          </p:val>
                                        </p:tav>
                                        <p:tav tm="100000">
                                          <p:val>
                                            <p:strVal val="#ppt_x"/>
                                          </p:val>
                                        </p:tav>
                                      </p:tavLst>
                                    </p:anim>
                                    <p:animEffect transition="in" filter="wipe(right)">
                                      <p:cBhvr>
                                        <p:cTn id="84" dur="250"/>
                                        <p:tgtEl>
                                          <p:spTgt spid="37"/>
                                        </p:tgtEl>
                                      </p:cBhvr>
                                    </p:animEffect>
                                  </p:childTnLst>
                                </p:cTn>
                              </p:par>
                            </p:childTnLst>
                          </p:cTn>
                        </p:par>
                        <p:par>
                          <p:cTn id="85" fill="hold">
                            <p:stCondLst>
                              <p:cond delay="6175"/>
                            </p:stCondLst>
                            <p:childTnLst>
                              <p:par>
                                <p:cTn id="86" presetID="53" presetClass="entr" presetSubtype="16" fill="hold" grpId="0" nodeType="afterEffect">
                                  <p:stCondLst>
                                    <p:cond delay="0"/>
                                  </p:stCondLst>
                                  <p:iterate type="lt">
                                    <p:tmPct val="10000"/>
                                  </p:iterate>
                                  <p:childTnLst>
                                    <p:set>
                                      <p:cBhvr>
                                        <p:cTn id="87" dur="1" fill="hold">
                                          <p:stCondLst>
                                            <p:cond delay="0"/>
                                          </p:stCondLst>
                                        </p:cTn>
                                        <p:tgtEl>
                                          <p:spTgt spid="32"/>
                                        </p:tgtEl>
                                        <p:attrNameLst>
                                          <p:attrName>style.visibility</p:attrName>
                                        </p:attrNameLst>
                                      </p:cBhvr>
                                      <p:to>
                                        <p:strVal val="visible"/>
                                      </p:to>
                                    </p:set>
                                    <p:anim calcmode="lin" valueType="num">
                                      <p:cBhvr>
                                        <p:cTn id="88" dur="250" fill="hold"/>
                                        <p:tgtEl>
                                          <p:spTgt spid="32"/>
                                        </p:tgtEl>
                                        <p:attrNameLst>
                                          <p:attrName>ppt_w</p:attrName>
                                        </p:attrNameLst>
                                      </p:cBhvr>
                                      <p:tavLst>
                                        <p:tav tm="0">
                                          <p:val>
                                            <p:fltVal val="0"/>
                                          </p:val>
                                        </p:tav>
                                        <p:tav tm="100000">
                                          <p:val>
                                            <p:strVal val="#ppt_w"/>
                                          </p:val>
                                        </p:tav>
                                      </p:tavLst>
                                    </p:anim>
                                    <p:anim calcmode="lin" valueType="num">
                                      <p:cBhvr>
                                        <p:cTn id="89" dur="250" fill="hold"/>
                                        <p:tgtEl>
                                          <p:spTgt spid="32"/>
                                        </p:tgtEl>
                                        <p:attrNameLst>
                                          <p:attrName>ppt_h</p:attrName>
                                        </p:attrNameLst>
                                      </p:cBhvr>
                                      <p:tavLst>
                                        <p:tav tm="0">
                                          <p:val>
                                            <p:fltVal val="0"/>
                                          </p:val>
                                        </p:tav>
                                        <p:tav tm="100000">
                                          <p:val>
                                            <p:strVal val="#ppt_h"/>
                                          </p:val>
                                        </p:tav>
                                      </p:tavLst>
                                    </p:anim>
                                    <p:animEffect transition="in" filter="fade">
                                      <p:cBhvr>
                                        <p:cTn id="90" dur="250"/>
                                        <p:tgtEl>
                                          <p:spTgt spid="32"/>
                                        </p:tgtEl>
                                      </p:cBhvr>
                                    </p:animEffect>
                                  </p:childTnLst>
                                </p:cTn>
                              </p:par>
                            </p:childTnLst>
                          </p:cTn>
                        </p:par>
                        <p:par>
                          <p:cTn id="91" fill="hold">
                            <p:stCondLst>
                              <p:cond delay="7775"/>
                            </p:stCondLst>
                            <p:childTnLst>
                              <p:par>
                                <p:cTn id="92" presetID="53" presetClass="entr" presetSubtype="16" fill="hold" grpId="0" nodeType="afterEffect">
                                  <p:stCondLst>
                                    <p:cond delay="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childTnLst>
                          </p:cTn>
                        </p:par>
                        <p:par>
                          <p:cTn id="97" fill="hold">
                            <p:stCondLst>
                              <p:cond delay="8275"/>
                            </p:stCondLst>
                            <p:childTnLst>
                              <p:par>
                                <p:cTn id="98" presetID="53" presetClass="entr" presetSubtype="16" fill="hold" grpId="0" nodeType="afterEffect">
                                  <p:stCondLst>
                                    <p:cond delay="0"/>
                                  </p:stCondLst>
                                  <p:iterate type="lt">
                                    <p:tmPct val="10000"/>
                                  </p:iterate>
                                  <p:childTnLst>
                                    <p:set>
                                      <p:cBhvr>
                                        <p:cTn id="99" dur="1" fill="hold">
                                          <p:stCondLst>
                                            <p:cond delay="0"/>
                                          </p:stCondLst>
                                        </p:cTn>
                                        <p:tgtEl>
                                          <p:spTgt spid="22"/>
                                        </p:tgtEl>
                                        <p:attrNameLst>
                                          <p:attrName>style.visibility</p:attrName>
                                        </p:attrNameLst>
                                      </p:cBhvr>
                                      <p:to>
                                        <p:strVal val="visible"/>
                                      </p:to>
                                    </p:set>
                                    <p:anim calcmode="lin" valueType="num">
                                      <p:cBhvr>
                                        <p:cTn id="100" dur="250" fill="hold"/>
                                        <p:tgtEl>
                                          <p:spTgt spid="22"/>
                                        </p:tgtEl>
                                        <p:attrNameLst>
                                          <p:attrName>ppt_w</p:attrName>
                                        </p:attrNameLst>
                                      </p:cBhvr>
                                      <p:tavLst>
                                        <p:tav tm="0">
                                          <p:val>
                                            <p:fltVal val="0"/>
                                          </p:val>
                                        </p:tav>
                                        <p:tav tm="100000">
                                          <p:val>
                                            <p:strVal val="#ppt_w"/>
                                          </p:val>
                                        </p:tav>
                                      </p:tavLst>
                                    </p:anim>
                                    <p:anim calcmode="lin" valueType="num">
                                      <p:cBhvr>
                                        <p:cTn id="101" dur="250" fill="hold"/>
                                        <p:tgtEl>
                                          <p:spTgt spid="22"/>
                                        </p:tgtEl>
                                        <p:attrNameLst>
                                          <p:attrName>ppt_h</p:attrName>
                                        </p:attrNameLst>
                                      </p:cBhvr>
                                      <p:tavLst>
                                        <p:tav tm="0">
                                          <p:val>
                                            <p:fltVal val="0"/>
                                          </p:val>
                                        </p:tav>
                                        <p:tav tm="100000">
                                          <p:val>
                                            <p:strVal val="#ppt_h"/>
                                          </p:val>
                                        </p:tav>
                                      </p:tavLst>
                                    </p:anim>
                                    <p:animEffect transition="in" filter="fade">
                                      <p:cBhvr>
                                        <p:cTn id="102" dur="250"/>
                                        <p:tgtEl>
                                          <p:spTgt spid="22"/>
                                        </p:tgtEl>
                                      </p:cBhvr>
                                    </p:animEffect>
                                  </p:childTnLst>
                                </p:cTn>
                              </p:par>
                            </p:childTnLst>
                          </p:cTn>
                        </p:par>
                        <p:par>
                          <p:cTn id="103" fill="hold">
                            <p:stCondLst>
                              <p:cond delay="9300"/>
                            </p:stCondLst>
                            <p:childTnLst>
                              <p:par>
                                <p:cTn id="104" presetID="12" presetClass="entr" presetSubtype="8" fill="hold" grpId="0" nodeType="afterEffect">
                                  <p:stCondLst>
                                    <p:cond delay="0"/>
                                  </p:stCondLst>
                                  <p:childTnLst>
                                    <p:set>
                                      <p:cBhvr>
                                        <p:cTn id="105" dur="1" fill="hold">
                                          <p:stCondLst>
                                            <p:cond delay="0"/>
                                          </p:stCondLst>
                                        </p:cTn>
                                        <p:tgtEl>
                                          <p:spTgt spid="28"/>
                                        </p:tgtEl>
                                        <p:attrNameLst>
                                          <p:attrName>style.visibility</p:attrName>
                                        </p:attrNameLst>
                                      </p:cBhvr>
                                      <p:to>
                                        <p:strVal val="visible"/>
                                      </p:to>
                                    </p:set>
                                    <p:anim calcmode="lin" valueType="num">
                                      <p:cBhvr additive="base">
                                        <p:cTn id="106" dur="250"/>
                                        <p:tgtEl>
                                          <p:spTgt spid="28"/>
                                        </p:tgtEl>
                                        <p:attrNameLst>
                                          <p:attrName>ppt_x</p:attrName>
                                        </p:attrNameLst>
                                      </p:cBhvr>
                                      <p:tavLst>
                                        <p:tav tm="0">
                                          <p:val>
                                            <p:strVal val="#ppt_x-#ppt_w*1.125000"/>
                                          </p:val>
                                        </p:tav>
                                        <p:tav tm="100000">
                                          <p:val>
                                            <p:strVal val="#ppt_x"/>
                                          </p:val>
                                        </p:tav>
                                      </p:tavLst>
                                    </p:anim>
                                    <p:animEffect transition="in" filter="wipe(right)">
                                      <p:cBhvr>
                                        <p:cTn id="107" dur="250"/>
                                        <p:tgtEl>
                                          <p:spTgt spid="28"/>
                                        </p:tgtEl>
                                      </p:cBhvr>
                                    </p:animEffect>
                                  </p:childTnLst>
                                </p:cTn>
                              </p:par>
                            </p:childTnLst>
                          </p:cTn>
                        </p:par>
                        <p:par>
                          <p:cTn id="108" fill="hold">
                            <p:stCondLst>
                              <p:cond delay="9550"/>
                            </p:stCondLst>
                            <p:childTnLst>
                              <p:par>
                                <p:cTn id="109" presetID="12" presetClass="entr" presetSubtype="8" fill="hold" grpId="0" nodeType="afterEffect">
                                  <p:stCondLst>
                                    <p:cond delay="0"/>
                                  </p:stCondLst>
                                  <p:childTnLst>
                                    <p:set>
                                      <p:cBhvr>
                                        <p:cTn id="110" dur="1" fill="hold">
                                          <p:stCondLst>
                                            <p:cond delay="0"/>
                                          </p:stCondLst>
                                        </p:cTn>
                                        <p:tgtEl>
                                          <p:spTgt spid="38"/>
                                        </p:tgtEl>
                                        <p:attrNameLst>
                                          <p:attrName>style.visibility</p:attrName>
                                        </p:attrNameLst>
                                      </p:cBhvr>
                                      <p:to>
                                        <p:strVal val="visible"/>
                                      </p:to>
                                    </p:set>
                                    <p:anim calcmode="lin" valueType="num">
                                      <p:cBhvr additive="base">
                                        <p:cTn id="111" dur="250"/>
                                        <p:tgtEl>
                                          <p:spTgt spid="38"/>
                                        </p:tgtEl>
                                        <p:attrNameLst>
                                          <p:attrName>ppt_x</p:attrName>
                                        </p:attrNameLst>
                                      </p:cBhvr>
                                      <p:tavLst>
                                        <p:tav tm="0">
                                          <p:val>
                                            <p:strVal val="#ppt_x-#ppt_w*1.125000"/>
                                          </p:val>
                                        </p:tav>
                                        <p:tav tm="100000">
                                          <p:val>
                                            <p:strVal val="#ppt_x"/>
                                          </p:val>
                                        </p:tav>
                                      </p:tavLst>
                                    </p:anim>
                                    <p:animEffect transition="in" filter="wipe(right)">
                                      <p:cBhvr>
                                        <p:cTn id="112" dur="250"/>
                                        <p:tgtEl>
                                          <p:spTgt spid="38"/>
                                        </p:tgtEl>
                                      </p:cBhvr>
                                    </p:animEffect>
                                  </p:childTnLst>
                                </p:cTn>
                              </p:par>
                            </p:childTnLst>
                          </p:cTn>
                        </p:par>
                        <p:par>
                          <p:cTn id="113" fill="hold">
                            <p:stCondLst>
                              <p:cond delay="9800"/>
                            </p:stCondLst>
                            <p:childTnLst>
                              <p:par>
                                <p:cTn id="114" presetID="53" presetClass="entr" presetSubtype="16" fill="hold" grpId="0" nodeType="afterEffect">
                                  <p:stCondLst>
                                    <p:cond delay="0"/>
                                  </p:stCondLst>
                                  <p:iterate type="lt">
                                    <p:tmPct val="10000"/>
                                  </p:iterate>
                                  <p:childTnLst>
                                    <p:set>
                                      <p:cBhvr>
                                        <p:cTn id="115" dur="1" fill="hold">
                                          <p:stCondLst>
                                            <p:cond delay="0"/>
                                          </p:stCondLst>
                                        </p:cTn>
                                        <p:tgtEl>
                                          <p:spTgt spid="33"/>
                                        </p:tgtEl>
                                        <p:attrNameLst>
                                          <p:attrName>style.visibility</p:attrName>
                                        </p:attrNameLst>
                                      </p:cBhvr>
                                      <p:to>
                                        <p:strVal val="visible"/>
                                      </p:to>
                                    </p:set>
                                    <p:anim calcmode="lin" valueType="num">
                                      <p:cBhvr>
                                        <p:cTn id="116" dur="250" fill="hold"/>
                                        <p:tgtEl>
                                          <p:spTgt spid="33"/>
                                        </p:tgtEl>
                                        <p:attrNameLst>
                                          <p:attrName>ppt_w</p:attrName>
                                        </p:attrNameLst>
                                      </p:cBhvr>
                                      <p:tavLst>
                                        <p:tav tm="0">
                                          <p:val>
                                            <p:fltVal val="0"/>
                                          </p:val>
                                        </p:tav>
                                        <p:tav tm="100000">
                                          <p:val>
                                            <p:strVal val="#ppt_w"/>
                                          </p:val>
                                        </p:tav>
                                      </p:tavLst>
                                    </p:anim>
                                    <p:anim calcmode="lin" valueType="num">
                                      <p:cBhvr>
                                        <p:cTn id="117" dur="250" fill="hold"/>
                                        <p:tgtEl>
                                          <p:spTgt spid="33"/>
                                        </p:tgtEl>
                                        <p:attrNameLst>
                                          <p:attrName>ppt_h</p:attrName>
                                        </p:attrNameLst>
                                      </p:cBhvr>
                                      <p:tavLst>
                                        <p:tav tm="0">
                                          <p:val>
                                            <p:fltVal val="0"/>
                                          </p:val>
                                        </p:tav>
                                        <p:tav tm="100000">
                                          <p:val>
                                            <p:strVal val="#ppt_h"/>
                                          </p:val>
                                        </p:tav>
                                      </p:tavLst>
                                    </p:anim>
                                    <p:animEffect transition="in" filter="fade">
                                      <p:cBhvr>
                                        <p:cTn id="118" dur="250"/>
                                        <p:tgtEl>
                                          <p:spTgt spid="33"/>
                                        </p:tgtEl>
                                      </p:cBhvr>
                                    </p:animEffect>
                                  </p:childTnLst>
                                </p:cTn>
                              </p:par>
                            </p:childTnLst>
                          </p:cTn>
                        </p:par>
                        <p:par>
                          <p:cTn id="119" fill="hold">
                            <p:stCondLst>
                              <p:cond delay="10825"/>
                            </p:stCondLst>
                            <p:childTnLst>
                              <p:par>
                                <p:cTn id="120" presetID="53" presetClass="entr" presetSubtype="16" fill="hold" grpId="0" nodeType="afterEffect">
                                  <p:stCondLst>
                                    <p:cond delay="0"/>
                                  </p:stCondLst>
                                  <p:childTnLst>
                                    <p:set>
                                      <p:cBhvr>
                                        <p:cTn id="121" dur="1" fill="hold">
                                          <p:stCondLst>
                                            <p:cond delay="0"/>
                                          </p:stCondLst>
                                        </p:cTn>
                                        <p:tgtEl>
                                          <p:spTgt spid="13"/>
                                        </p:tgtEl>
                                        <p:attrNameLst>
                                          <p:attrName>style.visibility</p:attrName>
                                        </p:attrNameLst>
                                      </p:cBhvr>
                                      <p:to>
                                        <p:strVal val="visible"/>
                                      </p:to>
                                    </p:set>
                                    <p:anim calcmode="lin" valueType="num">
                                      <p:cBhvr>
                                        <p:cTn id="122" dur="500" fill="hold"/>
                                        <p:tgtEl>
                                          <p:spTgt spid="13"/>
                                        </p:tgtEl>
                                        <p:attrNameLst>
                                          <p:attrName>ppt_w</p:attrName>
                                        </p:attrNameLst>
                                      </p:cBhvr>
                                      <p:tavLst>
                                        <p:tav tm="0">
                                          <p:val>
                                            <p:fltVal val="0"/>
                                          </p:val>
                                        </p:tav>
                                        <p:tav tm="100000">
                                          <p:val>
                                            <p:strVal val="#ppt_w"/>
                                          </p:val>
                                        </p:tav>
                                      </p:tavLst>
                                    </p:anim>
                                    <p:anim calcmode="lin" valueType="num">
                                      <p:cBhvr>
                                        <p:cTn id="123" dur="500" fill="hold"/>
                                        <p:tgtEl>
                                          <p:spTgt spid="13"/>
                                        </p:tgtEl>
                                        <p:attrNameLst>
                                          <p:attrName>ppt_h</p:attrName>
                                        </p:attrNameLst>
                                      </p:cBhvr>
                                      <p:tavLst>
                                        <p:tav tm="0">
                                          <p:val>
                                            <p:fltVal val="0"/>
                                          </p:val>
                                        </p:tav>
                                        <p:tav tm="100000">
                                          <p:val>
                                            <p:strVal val="#ppt_h"/>
                                          </p:val>
                                        </p:tav>
                                      </p:tavLst>
                                    </p:anim>
                                    <p:animEffect transition="in" filter="fade">
                                      <p:cBhvr>
                                        <p:cTn id="124" dur="500"/>
                                        <p:tgtEl>
                                          <p:spTgt spid="13"/>
                                        </p:tgtEl>
                                      </p:cBhvr>
                                    </p:animEffect>
                                  </p:childTnLst>
                                </p:cTn>
                              </p:par>
                            </p:childTnLst>
                          </p:cTn>
                        </p:par>
                        <p:par>
                          <p:cTn id="125" fill="hold">
                            <p:stCondLst>
                              <p:cond delay="11325"/>
                            </p:stCondLst>
                            <p:childTnLst>
                              <p:par>
                                <p:cTn id="126" presetID="53" presetClass="entr" presetSubtype="16" fill="hold" grpId="0" nodeType="afterEffect">
                                  <p:stCondLst>
                                    <p:cond delay="0"/>
                                  </p:stCondLst>
                                  <p:iterate type="lt">
                                    <p:tmPct val="10000"/>
                                  </p:iterate>
                                  <p:childTnLst>
                                    <p:set>
                                      <p:cBhvr>
                                        <p:cTn id="127" dur="1" fill="hold">
                                          <p:stCondLst>
                                            <p:cond delay="0"/>
                                          </p:stCondLst>
                                        </p:cTn>
                                        <p:tgtEl>
                                          <p:spTgt spid="23"/>
                                        </p:tgtEl>
                                        <p:attrNameLst>
                                          <p:attrName>style.visibility</p:attrName>
                                        </p:attrNameLst>
                                      </p:cBhvr>
                                      <p:to>
                                        <p:strVal val="visible"/>
                                      </p:to>
                                    </p:set>
                                    <p:anim calcmode="lin" valueType="num">
                                      <p:cBhvr>
                                        <p:cTn id="128" dur="250" fill="hold"/>
                                        <p:tgtEl>
                                          <p:spTgt spid="23"/>
                                        </p:tgtEl>
                                        <p:attrNameLst>
                                          <p:attrName>ppt_w</p:attrName>
                                        </p:attrNameLst>
                                      </p:cBhvr>
                                      <p:tavLst>
                                        <p:tav tm="0">
                                          <p:val>
                                            <p:fltVal val="0"/>
                                          </p:val>
                                        </p:tav>
                                        <p:tav tm="100000">
                                          <p:val>
                                            <p:strVal val="#ppt_w"/>
                                          </p:val>
                                        </p:tav>
                                      </p:tavLst>
                                    </p:anim>
                                    <p:anim calcmode="lin" valueType="num">
                                      <p:cBhvr>
                                        <p:cTn id="129" dur="250" fill="hold"/>
                                        <p:tgtEl>
                                          <p:spTgt spid="23"/>
                                        </p:tgtEl>
                                        <p:attrNameLst>
                                          <p:attrName>ppt_h</p:attrName>
                                        </p:attrNameLst>
                                      </p:cBhvr>
                                      <p:tavLst>
                                        <p:tav tm="0">
                                          <p:val>
                                            <p:fltVal val="0"/>
                                          </p:val>
                                        </p:tav>
                                        <p:tav tm="100000">
                                          <p:val>
                                            <p:strVal val="#ppt_h"/>
                                          </p:val>
                                        </p:tav>
                                      </p:tavLst>
                                    </p:anim>
                                    <p:animEffect transition="in" filter="fade">
                                      <p:cBhvr>
                                        <p:cTn id="130" dur="250"/>
                                        <p:tgtEl>
                                          <p:spTgt spid="23"/>
                                        </p:tgtEl>
                                      </p:cBhvr>
                                    </p:animEffect>
                                  </p:childTnLst>
                                </p:cTn>
                              </p:par>
                            </p:childTnLst>
                          </p:cTn>
                        </p:par>
                        <p:par>
                          <p:cTn id="131" fill="hold">
                            <p:stCondLst>
                              <p:cond delay="11900"/>
                            </p:stCondLst>
                            <p:childTnLst>
                              <p:par>
                                <p:cTn id="132" presetID="12" presetClass="entr" presetSubtype="8" fill="hold" grpId="0" nodeType="afterEffect">
                                  <p:stCondLst>
                                    <p:cond delay="0"/>
                                  </p:stCondLst>
                                  <p:childTnLst>
                                    <p:set>
                                      <p:cBhvr>
                                        <p:cTn id="133" dur="1" fill="hold">
                                          <p:stCondLst>
                                            <p:cond delay="0"/>
                                          </p:stCondLst>
                                        </p:cTn>
                                        <p:tgtEl>
                                          <p:spTgt spid="29"/>
                                        </p:tgtEl>
                                        <p:attrNameLst>
                                          <p:attrName>style.visibility</p:attrName>
                                        </p:attrNameLst>
                                      </p:cBhvr>
                                      <p:to>
                                        <p:strVal val="visible"/>
                                      </p:to>
                                    </p:set>
                                    <p:anim calcmode="lin" valueType="num">
                                      <p:cBhvr additive="base">
                                        <p:cTn id="134" dur="250"/>
                                        <p:tgtEl>
                                          <p:spTgt spid="29"/>
                                        </p:tgtEl>
                                        <p:attrNameLst>
                                          <p:attrName>ppt_x</p:attrName>
                                        </p:attrNameLst>
                                      </p:cBhvr>
                                      <p:tavLst>
                                        <p:tav tm="0">
                                          <p:val>
                                            <p:strVal val="#ppt_x-#ppt_w*1.125000"/>
                                          </p:val>
                                        </p:tav>
                                        <p:tav tm="100000">
                                          <p:val>
                                            <p:strVal val="#ppt_x"/>
                                          </p:val>
                                        </p:tav>
                                      </p:tavLst>
                                    </p:anim>
                                    <p:animEffect transition="in" filter="wipe(right)">
                                      <p:cBhvr>
                                        <p:cTn id="135" dur="250"/>
                                        <p:tgtEl>
                                          <p:spTgt spid="29"/>
                                        </p:tgtEl>
                                      </p:cBhvr>
                                    </p:animEffect>
                                  </p:childTnLst>
                                </p:cTn>
                              </p:par>
                            </p:childTnLst>
                          </p:cTn>
                        </p:par>
                        <p:par>
                          <p:cTn id="136" fill="hold">
                            <p:stCondLst>
                              <p:cond delay="12150"/>
                            </p:stCondLst>
                            <p:childTnLst>
                              <p:par>
                                <p:cTn id="137" presetID="12" presetClass="entr" presetSubtype="8" fill="hold" grpId="0" nodeType="afterEffect">
                                  <p:stCondLst>
                                    <p:cond delay="0"/>
                                  </p:stCondLst>
                                  <p:childTnLst>
                                    <p:set>
                                      <p:cBhvr>
                                        <p:cTn id="138" dur="1" fill="hold">
                                          <p:stCondLst>
                                            <p:cond delay="0"/>
                                          </p:stCondLst>
                                        </p:cTn>
                                        <p:tgtEl>
                                          <p:spTgt spid="39"/>
                                        </p:tgtEl>
                                        <p:attrNameLst>
                                          <p:attrName>style.visibility</p:attrName>
                                        </p:attrNameLst>
                                      </p:cBhvr>
                                      <p:to>
                                        <p:strVal val="visible"/>
                                      </p:to>
                                    </p:set>
                                    <p:anim calcmode="lin" valueType="num">
                                      <p:cBhvr additive="base">
                                        <p:cTn id="139" dur="250"/>
                                        <p:tgtEl>
                                          <p:spTgt spid="39"/>
                                        </p:tgtEl>
                                        <p:attrNameLst>
                                          <p:attrName>ppt_x</p:attrName>
                                        </p:attrNameLst>
                                      </p:cBhvr>
                                      <p:tavLst>
                                        <p:tav tm="0">
                                          <p:val>
                                            <p:strVal val="#ppt_x-#ppt_w*1.125000"/>
                                          </p:val>
                                        </p:tav>
                                        <p:tav tm="100000">
                                          <p:val>
                                            <p:strVal val="#ppt_x"/>
                                          </p:val>
                                        </p:tav>
                                      </p:tavLst>
                                    </p:anim>
                                    <p:animEffect transition="in" filter="wipe(right)">
                                      <p:cBhvr>
                                        <p:cTn id="140" dur="250"/>
                                        <p:tgtEl>
                                          <p:spTgt spid="39"/>
                                        </p:tgtEl>
                                      </p:cBhvr>
                                    </p:animEffect>
                                  </p:childTnLst>
                                </p:cTn>
                              </p:par>
                            </p:childTnLst>
                          </p:cTn>
                        </p:par>
                        <p:par>
                          <p:cTn id="141" fill="hold">
                            <p:stCondLst>
                              <p:cond delay="12400"/>
                            </p:stCondLst>
                            <p:childTnLst>
                              <p:par>
                                <p:cTn id="142" presetID="53" presetClass="entr" presetSubtype="16" fill="hold" grpId="0" nodeType="afterEffect">
                                  <p:stCondLst>
                                    <p:cond delay="0"/>
                                  </p:stCondLst>
                                  <p:iterate type="lt">
                                    <p:tmPct val="10000"/>
                                  </p:iterate>
                                  <p:childTnLst>
                                    <p:set>
                                      <p:cBhvr>
                                        <p:cTn id="143" dur="1" fill="hold">
                                          <p:stCondLst>
                                            <p:cond delay="0"/>
                                          </p:stCondLst>
                                        </p:cTn>
                                        <p:tgtEl>
                                          <p:spTgt spid="34"/>
                                        </p:tgtEl>
                                        <p:attrNameLst>
                                          <p:attrName>style.visibility</p:attrName>
                                        </p:attrNameLst>
                                      </p:cBhvr>
                                      <p:to>
                                        <p:strVal val="visible"/>
                                      </p:to>
                                    </p:set>
                                    <p:anim calcmode="lin" valueType="num">
                                      <p:cBhvr>
                                        <p:cTn id="144" dur="250" fill="hold"/>
                                        <p:tgtEl>
                                          <p:spTgt spid="34"/>
                                        </p:tgtEl>
                                        <p:attrNameLst>
                                          <p:attrName>ppt_w</p:attrName>
                                        </p:attrNameLst>
                                      </p:cBhvr>
                                      <p:tavLst>
                                        <p:tav tm="0">
                                          <p:val>
                                            <p:fltVal val="0"/>
                                          </p:val>
                                        </p:tav>
                                        <p:tav tm="100000">
                                          <p:val>
                                            <p:strVal val="#ppt_w"/>
                                          </p:val>
                                        </p:tav>
                                      </p:tavLst>
                                    </p:anim>
                                    <p:anim calcmode="lin" valueType="num">
                                      <p:cBhvr>
                                        <p:cTn id="145" dur="250" fill="hold"/>
                                        <p:tgtEl>
                                          <p:spTgt spid="34"/>
                                        </p:tgtEl>
                                        <p:attrNameLst>
                                          <p:attrName>ppt_h</p:attrName>
                                        </p:attrNameLst>
                                      </p:cBhvr>
                                      <p:tavLst>
                                        <p:tav tm="0">
                                          <p:val>
                                            <p:fltVal val="0"/>
                                          </p:val>
                                        </p:tav>
                                        <p:tav tm="100000">
                                          <p:val>
                                            <p:strVal val="#ppt_h"/>
                                          </p:val>
                                        </p:tav>
                                      </p:tavLst>
                                    </p:anim>
                                    <p:animEffect transition="in" filter="fade">
                                      <p:cBhvr>
                                        <p:cTn id="146" dur="250"/>
                                        <p:tgtEl>
                                          <p:spTgt spid="34"/>
                                        </p:tgtEl>
                                      </p:cBhvr>
                                    </p:animEffect>
                                  </p:childTnLst>
                                </p:cTn>
                              </p:par>
                            </p:childTnLst>
                          </p:cTn>
                        </p:par>
                        <p:par>
                          <p:cTn id="147" fill="hold">
                            <p:stCondLst>
                              <p:cond delay="13350"/>
                            </p:stCondLst>
                            <p:childTnLst>
                              <p:par>
                                <p:cTn id="148" presetID="53" presetClass="entr" presetSubtype="16" fill="hold" grpId="0" nodeType="afterEffect">
                                  <p:stCondLst>
                                    <p:cond delay="0"/>
                                  </p:stCondLst>
                                  <p:childTnLst>
                                    <p:set>
                                      <p:cBhvr>
                                        <p:cTn id="149" dur="1" fill="hold">
                                          <p:stCondLst>
                                            <p:cond delay="0"/>
                                          </p:stCondLst>
                                        </p:cTn>
                                        <p:tgtEl>
                                          <p:spTgt spid="14"/>
                                        </p:tgtEl>
                                        <p:attrNameLst>
                                          <p:attrName>style.visibility</p:attrName>
                                        </p:attrNameLst>
                                      </p:cBhvr>
                                      <p:to>
                                        <p:strVal val="visible"/>
                                      </p:to>
                                    </p:set>
                                    <p:anim calcmode="lin" valueType="num">
                                      <p:cBhvr>
                                        <p:cTn id="150" dur="500" fill="hold"/>
                                        <p:tgtEl>
                                          <p:spTgt spid="14"/>
                                        </p:tgtEl>
                                        <p:attrNameLst>
                                          <p:attrName>ppt_w</p:attrName>
                                        </p:attrNameLst>
                                      </p:cBhvr>
                                      <p:tavLst>
                                        <p:tav tm="0">
                                          <p:val>
                                            <p:fltVal val="0"/>
                                          </p:val>
                                        </p:tav>
                                        <p:tav tm="100000">
                                          <p:val>
                                            <p:strVal val="#ppt_w"/>
                                          </p:val>
                                        </p:tav>
                                      </p:tavLst>
                                    </p:anim>
                                    <p:anim calcmode="lin" valueType="num">
                                      <p:cBhvr>
                                        <p:cTn id="151" dur="500" fill="hold"/>
                                        <p:tgtEl>
                                          <p:spTgt spid="14"/>
                                        </p:tgtEl>
                                        <p:attrNameLst>
                                          <p:attrName>ppt_h</p:attrName>
                                        </p:attrNameLst>
                                      </p:cBhvr>
                                      <p:tavLst>
                                        <p:tav tm="0">
                                          <p:val>
                                            <p:fltVal val="0"/>
                                          </p:val>
                                        </p:tav>
                                        <p:tav tm="100000">
                                          <p:val>
                                            <p:strVal val="#ppt_h"/>
                                          </p:val>
                                        </p:tav>
                                      </p:tavLst>
                                    </p:anim>
                                    <p:animEffect transition="in" filter="fade">
                                      <p:cBhvr>
                                        <p:cTn id="152" dur="500"/>
                                        <p:tgtEl>
                                          <p:spTgt spid="14"/>
                                        </p:tgtEl>
                                      </p:cBhvr>
                                    </p:animEffect>
                                  </p:childTnLst>
                                </p:cTn>
                              </p:par>
                            </p:childTnLst>
                          </p:cTn>
                        </p:par>
                        <p:par>
                          <p:cTn id="153" fill="hold">
                            <p:stCondLst>
                              <p:cond delay="13850"/>
                            </p:stCondLst>
                            <p:childTnLst>
                              <p:par>
                                <p:cTn id="154" presetID="53" presetClass="entr" presetSubtype="16" fill="hold" grpId="0" nodeType="afterEffect">
                                  <p:stCondLst>
                                    <p:cond delay="0"/>
                                  </p:stCondLst>
                                  <p:iterate type="lt">
                                    <p:tmPct val="10000"/>
                                  </p:iterate>
                                  <p:childTnLst>
                                    <p:set>
                                      <p:cBhvr>
                                        <p:cTn id="155" dur="1" fill="hold">
                                          <p:stCondLst>
                                            <p:cond delay="0"/>
                                          </p:stCondLst>
                                        </p:cTn>
                                        <p:tgtEl>
                                          <p:spTgt spid="24"/>
                                        </p:tgtEl>
                                        <p:attrNameLst>
                                          <p:attrName>style.visibility</p:attrName>
                                        </p:attrNameLst>
                                      </p:cBhvr>
                                      <p:to>
                                        <p:strVal val="visible"/>
                                      </p:to>
                                    </p:set>
                                    <p:anim calcmode="lin" valueType="num">
                                      <p:cBhvr>
                                        <p:cTn id="156" dur="250" fill="hold"/>
                                        <p:tgtEl>
                                          <p:spTgt spid="24"/>
                                        </p:tgtEl>
                                        <p:attrNameLst>
                                          <p:attrName>ppt_w</p:attrName>
                                        </p:attrNameLst>
                                      </p:cBhvr>
                                      <p:tavLst>
                                        <p:tav tm="0">
                                          <p:val>
                                            <p:fltVal val="0"/>
                                          </p:val>
                                        </p:tav>
                                        <p:tav tm="100000">
                                          <p:val>
                                            <p:strVal val="#ppt_w"/>
                                          </p:val>
                                        </p:tav>
                                      </p:tavLst>
                                    </p:anim>
                                    <p:anim calcmode="lin" valueType="num">
                                      <p:cBhvr>
                                        <p:cTn id="157" dur="250" fill="hold"/>
                                        <p:tgtEl>
                                          <p:spTgt spid="24"/>
                                        </p:tgtEl>
                                        <p:attrNameLst>
                                          <p:attrName>ppt_h</p:attrName>
                                        </p:attrNameLst>
                                      </p:cBhvr>
                                      <p:tavLst>
                                        <p:tav tm="0">
                                          <p:val>
                                            <p:fltVal val="0"/>
                                          </p:val>
                                        </p:tav>
                                        <p:tav tm="100000">
                                          <p:val>
                                            <p:strVal val="#ppt_h"/>
                                          </p:val>
                                        </p:tav>
                                      </p:tavLst>
                                    </p:anim>
                                    <p:animEffect transition="in" filter="fade">
                                      <p:cBhvr>
                                        <p:cTn id="158" dur="250"/>
                                        <p:tgtEl>
                                          <p:spTgt spid="24"/>
                                        </p:tgtEl>
                                      </p:cBhvr>
                                    </p:animEffect>
                                  </p:childTnLst>
                                </p:cTn>
                              </p:par>
                            </p:childTnLst>
                          </p:cTn>
                        </p:par>
                        <p:par>
                          <p:cTn id="159" fill="hold">
                            <p:stCondLst>
                              <p:cond delay="14325"/>
                            </p:stCondLst>
                            <p:childTnLst>
                              <p:par>
                                <p:cTn id="160" presetID="12" presetClass="entr" presetSubtype="8" fill="hold" grpId="0" nodeType="afterEffect">
                                  <p:stCondLst>
                                    <p:cond delay="0"/>
                                  </p:stCondLst>
                                  <p:childTnLst>
                                    <p:set>
                                      <p:cBhvr>
                                        <p:cTn id="161" dur="1" fill="hold">
                                          <p:stCondLst>
                                            <p:cond delay="0"/>
                                          </p:stCondLst>
                                        </p:cTn>
                                        <p:tgtEl>
                                          <p:spTgt spid="30"/>
                                        </p:tgtEl>
                                        <p:attrNameLst>
                                          <p:attrName>style.visibility</p:attrName>
                                        </p:attrNameLst>
                                      </p:cBhvr>
                                      <p:to>
                                        <p:strVal val="visible"/>
                                      </p:to>
                                    </p:set>
                                    <p:anim calcmode="lin" valueType="num">
                                      <p:cBhvr additive="base">
                                        <p:cTn id="162" dur="250"/>
                                        <p:tgtEl>
                                          <p:spTgt spid="30"/>
                                        </p:tgtEl>
                                        <p:attrNameLst>
                                          <p:attrName>ppt_x</p:attrName>
                                        </p:attrNameLst>
                                      </p:cBhvr>
                                      <p:tavLst>
                                        <p:tav tm="0">
                                          <p:val>
                                            <p:strVal val="#ppt_x-#ppt_w*1.125000"/>
                                          </p:val>
                                        </p:tav>
                                        <p:tav tm="100000">
                                          <p:val>
                                            <p:strVal val="#ppt_x"/>
                                          </p:val>
                                        </p:tav>
                                      </p:tavLst>
                                    </p:anim>
                                    <p:animEffect transition="in" filter="wipe(right)">
                                      <p:cBhvr>
                                        <p:cTn id="163" dur="250"/>
                                        <p:tgtEl>
                                          <p:spTgt spid="30"/>
                                        </p:tgtEl>
                                      </p:cBhvr>
                                    </p:animEffect>
                                  </p:childTnLst>
                                </p:cTn>
                              </p:par>
                            </p:childTnLst>
                          </p:cTn>
                        </p:par>
                        <p:par>
                          <p:cTn id="164" fill="hold">
                            <p:stCondLst>
                              <p:cond delay="14575"/>
                            </p:stCondLst>
                            <p:childTnLst>
                              <p:par>
                                <p:cTn id="165" presetID="12" presetClass="entr" presetSubtype="8" fill="hold" grpId="0" nodeType="afterEffect">
                                  <p:stCondLst>
                                    <p:cond delay="0"/>
                                  </p:stCondLst>
                                  <p:childTnLst>
                                    <p:set>
                                      <p:cBhvr>
                                        <p:cTn id="166" dur="1" fill="hold">
                                          <p:stCondLst>
                                            <p:cond delay="0"/>
                                          </p:stCondLst>
                                        </p:cTn>
                                        <p:tgtEl>
                                          <p:spTgt spid="40"/>
                                        </p:tgtEl>
                                        <p:attrNameLst>
                                          <p:attrName>style.visibility</p:attrName>
                                        </p:attrNameLst>
                                      </p:cBhvr>
                                      <p:to>
                                        <p:strVal val="visible"/>
                                      </p:to>
                                    </p:set>
                                    <p:anim calcmode="lin" valueType="num">
                                      <p:cBhvr additive="base">
                                        <p:cTn id="167" dur="250"/>
                                        <p:tgtEl>
                                          <p:spTgt spid="40"/>
                                        </p:tgtEl>
                                        <p:attrNameLst>
                                          <p:attrName>ppt_x</p:attrName>
                                        </p:attrNameLst>
                                      </p:cBhvr>
                                      <p:tavLst>
                                        <p:tav tm="0">
                                          <p:val>
                                            <p:strVal val="#ppt_x-#ppt_w*1.125000"/>
                                          </p:val>
                                        </p:tav>
                                        <p:tav tm="100000">
                                          <p:val>
                                            <p:strVal val="#ppt_x"/>
                                          </p:val>
                                        </p:tav>
                                      </p:tavLst>
                                    </p:anim>
                                    <p:animEffect transition="in" filter="wipe(right)">
                                      <p:cBhvr>
                                        <p:cTn id="168" dur="250"/>
                                        <p:tgtEl>
                                          <p:spTgt spid="40"/>
                                        </p:tgtEl>
                                      </p:cBhvr>
                                    </p:animEffect>
                                  </p:childTnLst>
                                </p:cTn>
                              </p:par>
                            </p:childTnLst>
                          </p:cTn>
                        </p:par>
                        <p:par>
                          <p:cTn id="169" fill="hold">
                            <p:stCondLst>
                              <p:cond delay="14825"/>
                            </p:stCondLst>
                            <p:childTnLst>
                              <p:par>
                                <p:cTn id="170" presetID="53" presetClass="entr" presetSubtype="16" fill="hold" grpId="0" nodeType="afterEffect">
                                  <p:stCondLst>
                                    <p:cond delay="0"/>
                                  </p:stCondLst>
                                  <p:iterate type="lt">
                                    <p:tmPct val="10000"/>
                                  </p:iterate>
                                  <p:childTnLst>
                                    <p:set>
                                      <p:cBhvr>
                                        <p:cTn id="171" dur="1" fill="hold">
                                          <p:stCondLst>
                                            <p:cond delay="0"/>
                                          </p:stCondLst>
                                        </p:cTn>
                                        <p:tgtEl>
                                          <p:spTgt spid="35"/>
                                        </p:tgtEl>
                                        <p:attrNameLst>
                                          <p:attrName>style.visibility</p:attrName>
                                        </p:attrNameLst>
                                      </p:cBhvr>
                                      <p:to>
                                        <p:strVal val="visible"/>
                                      </p:to>
                                    </p:set>
                                    <p:anim calcmode="lin" valueType="num">
                                      <p:cBhvr>
                                        <p:cTn id="172" dur="250" fill="hold"/>
                                        <p:tgtEl>
                                          <p:spTgt spid="35"/>
                                        </p:tgtEl>
                                        <p:attrNameLst>
                                          <p:attrName>ppt_w</p:attrName>
                                        </p:attrNameLst>
                                      </p:cBhvr>
                                      <p:tavLst>
                                        <p:tav tm="0">
                                          <p:val>
                                            <p:fltVal val="0"/>
                                          </p:val>
                                        </p:tav>
                                        <p:tav tm="100000">
                                          <p:val>
                                            <p:strVal val="#ppt_w"/>
                                          </p:val>
                                        </p:tav>
                                      </p:tavLst>
                                    </p:anim>
                                    <p:anim calcmode="lin" valueType="num">
                                      <p:cBhvr>
                                        <p:cTn id="173" dur="250" fill="hold"/>
                                        <p:tgtEl>
                                          <p:spTgt spid="35"/>
                                        </p:tgtEl>
                                        <p:attrNameLst>
                                          <p:attrName>ppt_h</p:attrName>
                                        </p:attrNameLst>
                                      </p:cBhvr>
                                      <p:tavLst>
                                        <p:tav tm="0">
                                          <p:val>
                                            <p:fltVal val="0"/>
                                          </p:val>
                                        </p:tav>
                                        <p:tav tm="100000">
                                          <p:val>
                                            <p:strVal val="#ppt_h"/>
                                          </p:val>
                                        </p:tav>
                                      </p:tavLst>
                                    </p:anim>
                                    <p:animEffect transition="in" filter="fade">
                                      <p:cBhvr>
                                        <p:cTn id="174" dur="250"/>
                                        <p:tgtEl>
                                          <p:spTgt spid="35"/>
                                        </p:tgtEl>
                                      </p:cBhvr>
                                    </p:animEffect>
                                  </p:childTnLst>
                                </p:cTn>
                              </p:par>
                            </p:childTnLst>
                          </p:cTn>
                        </p:par>
                        <p:par>
                          <p:cTn id="175" fill="hold">
                            <p:stCondLst>
                              <p:cond delay="15650"/>
                            </p:stCondLst>
                            <p:childTnLst>
                              <p:par>
                                <p:cTn id="176" presetID="53" presetClass="entr" presetSubtype="16" fill="hold" grpId="0" nodeType="afterEffect">
                                  <p:stCondLst>
                                    <p:cond delay="0"/>
                                  </p:stCondLst>
                                  <p:childTnLst>
                                    <p:set>
                                      <p:cBhvr>
                                        <p:cTn id="177" dur="1" fill="hold">
                                          <p:stCondLst>
                                            <p:cond delay="0"/>
                                          </p:stCondLst>
                                        </p:cTn>
                                        <p:tgtEl>
                                          <p:spTgt spid="15"/>
                                        </p:tgtEl>
                                        <p:attrNameLst>
                                          <p:attrName>style.visibility</p:attrName>
                                        </p:attrNameLst>
                                      </p:cBhvr>
                                      <p:to>
                                        <p:strVal val="visible"/>
                                      </p:to>
                                    </p:set>
                                    <p:anim calcmode="lin" valueType="num">
                                      <p:cBhvr>
                                        <p:cTn id="178" dur="500" fill="hold"/>
                                        <p:tgtEl>
                                          <p:spTgt spid="15"/>
                                        </p:tgtEl>
                                        <p:attrNameLst>
                                          <p:attrName>ppt_w</p:attrName>
                                        </p:attrNameLst>
                                      </p:cBhvr>
                                      <p:tavLst>
                                        <p:tav tm="0">
                                          <p:val>
                                            <p:fltVal val="0"/>
                                          </p:val>
                                        </p:tav>
                                        <p:tav tm="100000">
                                          <p:val>
                                            <p:strVal val="#ppt_w"/>
                                          </p:val>
                                        </p:tav>
                                      </p:tavLst>
                                    </p:anim>
                                    <p:anim calcmode="lin" valueType="num">
                                      <p:cBhvr>
                                        <p:cTn id="179" dur="500" fill="hold"/>
                                        <p:tgtEl>
                                          <p:spTgt spid="15"/>
                                        </p:tgtEl>
                                        <p:attrNameLst>
                                          <p:attrName>ppt_h</p:attrName>
                                        </p:attrNameLst>
                                      </p:cBhvr>
                                      <p:tavLst>
                                        <p:tav tm="0">
                                          <p:val>
                                            <p:fltVal val="0"/>
                                          </p:val>
                                        </p:tav>
                                        <p:tav tm="100000">
                                          <p:val>
                                            <p:strVal val="#ppt_h"/>
                                          </p:val>
                                        </p:tav>
                                      </p:tavLst>
                                    </p:anim>
                                    <p:animEffect transition="in" filter="fade">
                                      <p:cBhvr>
                                        <p:cTn id="180" dur="500"/>
                                        <p:tgtEl>
                                          <p:spTgt spid="15"/>
                                        </p:tgtEl>
                                      </p:cBhvr>
                                    </p:animEffect>
                                  </p:childTnLst>
                                </p:cTn>
                              </p:par>
                            </p:childTnLst>
                          </p:cTn>
                        </p:par>
                        <p:par>
                          <p:cTn id="181" fill="hold">
                            <p:stCondLst>
                              <p:cond delay="16150"/>
                            </p:stCondLst>
                            <p:childTnLst>
                              <p:par>
                                <p:cTn id="182" presetID="53" presetClass="entr" presetSubtype="16" fill="hold" grpId="0" nodeType="afterEffect">
                                  <p:stCondLst>
                                    <p:cond delay="0"/>
                                  </p:stCondLst>
                                  <p:iterate type="lt">
                                    <p:tmPct val="10000"/>
                                  </p:iterate>
                                  <p:childTnLst>
                                    <p:set>
                                      <p:cBhvr>
                                        <p:cTn id="183" dur="1" fill="hold">
                                          <p:stCondLst>
                                            <p:cond delay="0"/>
                                          </p:stCondLst>
                                        </p:cTn>
                                        <p:tgtEl>
                                          <p:spTgt spid="25"/>
                                        </p:tgtEl>
                                        <p:attrNameLst>
                                          <p:attrName>style.visibility</p:attrName>
                                        </p:attrNameLst>
                                      </p:cBhvr>
                                      <p:to>
                                        <p:strVal val="visible"/>
                                      </p:to>
                                    </p:set>
                                    <p:anim calcmode="lin" valueType="num">
                                      <p:cBhvr>
                                        <p:cTn id="184" dur="250" fill="hold"/>
                                        <p:tgtEl>
                                          <p:spTgt spid="25"/>
                                        </p:tgtEl>
                                        <p:attrNameLst>
                                          <p:attrName>ppt_w</p:attrName>
                                        </p:attrNameLst>
                                      </p:cBhvr>
                                      <p:tavLst>
                                        <p:tav tm="0">
                                          <p:val>
                                            <p:fltVal val="0"/>
                                          </p:val>
                                        </p:tav>
                                        <p:tav tm="100000">
                                          <p:val>
                                            <p:strVal val="#ppt_w"/>
                                          </p:val>
                                        </p:tav>
                                      </p:tavLst>
                                    </p:anim>
                                    <p:anim calcmode="lin" valueType="num">
                                      <p:cBhvr>
                                        <p:cTn id="185" dur="250" fill="hold"/>
                                        <p:tgtEl>
                                          <p:spTgt spid="25"/>
                                        </p:tgtEl>
                                        <p:attrNameLst>
                                          <p:attrName>ppt_h</p:attrName>
                                        </p:attrNameLst>
                                      </p:cBhvr>
                                      <p:tavLst>
                                        <p:tav tm="0">
                                          <p:val>
                                            <p:fltVal val="0"/>
                                          </p:val>
                                        </p:tav>
                                        <p:tav tm="100000">
                                          <p:val>
                                            <p:strVal val="#ppt_h"/>
                                          </p:val>
                                        </p:tav>
                                      </p:tavLst>
                                    </p:anim>
                                    <p:animEffect transition="in" filter="fade">
                                      <p:cBhvr>
                                        <p:cTn id="186" dur="250"/>
                                        <p:tgtEl>
                                          <p:spTgt spid="25"/>
                                        </p:tgtEl>
                                      </p:cBhvr>
                                    </p:animEffect>
                                  </p:childTnLst>
                                </p:cTn>
                              </p:par>
                            </p:childTnLst>
                          </p:cTn>
                        </p:par>
                        <p:par>
                          <p:cTn id="187" fill="hold">
                            <p:stCondLst>
                              <p:cond delay="16675"/>
                            </p:stCondLst>
                            <p:childTnLst>
                              <p:par>
                                <p:cTn id="188" presetID="12" presetClass="entr" presetSubtype="8" fill="hold" grpId="0" nodeType="afterEffect">
                                  <p:stCondLst>
                                    <p:cond delay="0"/>
                                  </p:stCondLst>
                                  <p:childTnLst>
                                    <p:set>
                                      <p:cBhvr>
                                        <p:cTn id="189" dur="1" fill="hold">
                                          <p:stCondLst>
                                            <p:cond delay="0"/>
                                          </p:stCondLst>
                                        </p:cTn>
                                        <p:tgtEl>
                                          <p:spTgt spid="31"/>
                                        </p:tgtEl>
                                        <p:attrNameLst>
                                          <p:attrName>style.visibility</p:attrName>
                                        </p:attrNameLst>
                                      </p:cBhvr>
                                      <p:to>
                                        <p:strVal val="visible"/>
                                      </p:to>
                                    </p:set>
                                    <p:anim calcmode="lin" valueType="num">
                                      <p:cBhvr additive="base">
                                        <p:cTn id="190" dur="250"/>
                                        <p:tgtEl>
                                          <p:spTgt spid="31"/>
                                        </p:tgtEl>
                                        <p:attrNameLst>
                                          <p:attrName>ppt_x</p:attrName>
                                        </p:attrNameLst>
                                      </p:cBhvr>
                                      <p:tavLst>
                                        <p:tav tm="0">
                                          <p:val>
                                            <p:strVal val="#ppt_x-#ppt_w*1.125000"/>
                                          </p:val>
                                        </p:tav>
                                        <p:tav tm="100000">
                                          <p:val>
                                            <p:strVal val="#ppt_x"/>
                                          </p:val>
                                        </p:tav>
                                      </p:tavLst>
                                    </p:anim>
                                    <p:animEffect transition="in" filter="wipe(right)">
                                      <p:cBhvr>
                                        <p:cTn id="191" dur="250"/>
                                        <p:tgtEl>
                                          <p:spTgt spid="31"/>
                                        </p:tgtEl>
                                      </p:cBhvr>
                                    </p:animEffect>
                                  </p:childTnLst>
                                </p:cTn>
                              </p:par>
                            </p:childTnLst>
                          </p:cTn>
                        </p:par>
                        <p:par>
                          <p:cTn id="192" fill="hold">
                            <p:stCondLst>
                              <p:cond delay="16925"/>
                            </p:stCondLst>
                            <p:childTnLst>
                              <p:par>
                                <p:cTn id="193" presetID="12" presetClass="entr" presetSubtype="8" fill="hold" grpId="0" nodeType="afterEffect">
                                  <p:stCondLst>
                                    <p:cond delay="0"/>
                                  </p:stCondLst>
                                  <p:childTnLst>
                                    <p:set>
                                      <p:cBhvr>
                                        <p:cTn id="194" dur="1" fill="hold">
                                          <p:stCondLst>
                                            <p:cond delay="0"/>
                                          </p:stCondLst>
                                        </p:cTn>
                                        <p:tgtEl>
                                          <p:spTgt spid="41"/>
                                        </p:tgtEl>
                                        <p:attrNameLst>
                                          <p:attrName>style.visibility</p:attrName>
                                        </p:attrNameLst>
                                      </p:cBhvr>
                                      <p:to>
                                        <p:strVal val="visible"/>
                                      </p:to>
                                    </p:set>
                                    <p:anim calcmode="lin" valueType="num">
                                      <p:cBhvr additive="base">
                                        <p:cTn id="195" dur="250"/>
                                        <p:tgtEl>
                                          <p:spTgt spid="41"/>
                                        </p:tgtEl>
                                        <p:attrNameLst>
                                          <p:attrName>ppt_x</p:attrName>
                                        </p:attrNameLst>
                                      </p:cBhvr>
                                      <p:tavLst>
                                        <p:tav tm="0">
                                          <p:val>
                                            <p:strVal val="#ppt_x-#ppt_w*1.125000"/>
                                          </p:val>
                                        </p:tav>
                                        <p:tav tm="100000">
                                          <p:val>
                                            <p:strVal val="#ppt_x"/>
                                          </p:val>
                                        </p:tav>
                                      </p:tavLst>
                                    </p:anim>
                                    <p:animEffect transition="in" filter="wipe(right)">
                                      <p:cBhvr>
                                        <p:cTn id="196" dur="250"/>
                                        <p:tgtEl>
                                          <p:spTgt spid="41"/>
                                        </p:tgtEl>
                                      </p:cBhvr>
                                    </p:animEffect>
                                  </p:childTnLst>
                                </p:cTn>
                              </p:par>
                            </p:childTnLst>
                          </p:cTn>
                        </p:par>
                        <p:par>
                          <p:cTn id="197" fill="hold">
                            <p:stCondLst>
                              <p:cond delay="17175"/>
                            </p:stCondLst>
                            <p:childTnLst>
                              <p:par>
                                <p:cTn id="198" presetID="53" presetClass="entr" presetSubtype="16" fill="hold" grpId="0" nodeType="afterEffect">
                                  <p:stCondLst>
                                    <p:cond delay="0"/>
                                  </p:stCondLst>
                                  <p:iterate type="lt">
                                    <p:tmPct val="10000"/>
                                  </p:iterate>
                                  <p:childTnLst>
                                    <p:set>
                                      <p:cBhvr>
                                        <p:cTn id="199" dur="1" fill="hold">
                                          <p:stCondLst>
                                            <p:cond delay="0"/>
                                          </p:stCondLst>
                                        </p:cTn>
                                        <p:tgtEl>
                                          <p:spTgt spid="36"/>
                                        </p:tgtEl>
                                        <p:attrNameLst>
                                          <p:attrName>style.visibility</p:attrName>
                                        </p:attrNameLst>
                                      </p:cBhvr>
                                      <p:to>
                                        <p:strVal val="visible"/>
                                      </p:to>
                                    </p:set>
                                    <p:anim calcmode="lin" valueType="num">
                                      <p:cBhvr>
                                        <p:cTn id="200" dur="250" fill="hold"/>
                                        <p:tgtEl>
                                          <p:spTgt spid="36"/>
                                        </p:tgtEl>
                                        <p:attrNameLst>
                                          <p:attrName>ppt_w</p:attrName>
                                        </p:attrNameLst>
                                      </p:cBhvr>
                                      <p:tavLst>
                                        <p:tav tm="0">
                                          <p:val>
                                            <p:fltVal val="0"/>
                                          </p:val>
                                        </p:tav>
                                        <p:tav tm="100000">
                                          <p:val>
                                            <p:strVal val="#ppt_w"/>
                                          </p:val>
                                        </p:tav>
                                      </p:tavLst>
                                    </p:anim>
                                    <p:anim calcmode="lin" valueType="num">
                                      <p:cBhvr>
                                        <p:cTn id="201" dur="250" fill="hold"/>
                                        <p:tgtEl>
                                          <p:spTgt spid="36"/>
                                        </p:tgtEl>
                                        <p:attrNameLst>
                                          <p:attrName>ppt_h</p:attrName>
                                        </p:attrNameLst>
                                      </p:cBhvr>
                                      <p:tavLst>
                                        <p:tav tm="0">
                                          <p:val>
                                            <p:fltVal val="0"/>
                                          </p:val>
                                        </p:tav>
                                        <p:tav tm="100000">
                                          <p:val>
                                            <p:strVal val="#ppt_h"/>
                                          </p:val>
                                        </p:tav>
                                      </p:tavLst>
                                    </p:anim>
                                    <p:animEffect transition="in" filter="fade">
                                      <p:cBhvr>
                                        <p:cTn id="202" dur="25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5" grpId="0" animBg="1"/>
      <p:bldP spid="6" grpId="0"/>
      <p:bldP spid="9" grpId="0"/>
      <p:bldP spid="9" grpId="1"/>
      <p:bldP spid="10" grpId="0" animBg="1"/>
      <p:bldP spid="10" grpId="1" animBg="1"/>
      <p:bldP spid="10" grpId="2" animBg="1"/>
      <p:bldP spid="11" grpId="0" animBg="1"/>
      <p:bldP spid="12" grpId="0" animBg="1"/>
      <p:bldP spid="13" grpId="0" animBg="1"/>
      <p:bldP spid="14" grpId="0" animBg="1"/>
      <p:bldP spid="15" grpId="0" animBg="1"/>
      <p:bldP spid="16" grpId="0" animBg="1"/>
      <p:bldP spid="21" grpId="0"/>
      <p:bldP spid="22" grpId="0"/>
      <p:bldP spid="23" grpId="0"/>
      <p:bldP spid="24" grpId="0"/>
      <p:bldP spid="25" grpId="0"/>
      <p:bldP spid="28" grpId="0" animBg="1"/>
      <p:bldP spid="29" grpId="0" animBg="1"/>
      <p:bldP spid="30" grpId="0" animBg="1"/>
      <p:bldP spid="31" grpId="0" animBg="1"/>
      <p:bldP spid="32" grpId="0"/>
      <p:bldP spid="33" grpId="0"/>
      <p:bldP spid="34" grpId="0"/>
      <p:bldP spid="35" grpId="0"/>
      <p:bldP spid="36" grpId="0"/>
      <p:bldP spid="37" grpId="0" animBg="1"/>
      <p:bldP spid="38" grpId="0" animBg="1"/>
      <p:bldP spid="39" grpId="0" animBg="1"/>
      <p:bldP spid="40" grpId="0" animBg="1"/>
      <p:bldP spid="4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88923" y="246423"/>
            <a:ext cx="4103077" cy="675011"/>
          </a:xfrm>
          <a:prstGeom prst="rect">
            <a:avLst/>
          </a:prstGeom>
        </p:spPr>
      </p:pic>
      <p:cxnSp>
        <p:nvCxnSpPr>
          <p:cNvPr id="3" name="直接连接符 2"/>
          <p:cNvCxnSpPr/>
          <p:nvPr/>
        </p:nvCxnSpPr>
        <p:spPr>
          <a:xfrm>
            <a:off x="0" y="921434"/>
            <a:ext cx="12192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4" name="矩形 3"/>
          <p:cNvSpPr/>
          <p:nvPr/>
        </p:nvSpPr>
        <p:spPr>
          <a:xfrm>
            <a:off x="1060287" y="353095"/>
            <a:ext cx="5262188" cy="461665"/>
          </a:xfrm>
          <a:prstGeom prst="rect">
            <a:avLst/>
          </a:prstGeom>
        </p:spPr>
        <p:txBody>
          <a:bodyPr wrap="square">
            <a:spAutoFit/>
          </a:bodyPr>
          <a:lstStyle/>
          <a:p>
            <a:r>
              <a:rPr lang="zh-CN" altLang="en-US" sz="2400" b="1" dirty="0">
                <a:solidFill>
                  <a:schemeClr val="accent1"/>
                </a:solidFill>
                <a:latin typeface="微软雅黑" panose="020B0503020204020204" pitchFamily="34" charset="-122"/>
                <a:ea typeface="微软雅黑" panose="020B0503020204020204" pitchFamily="34" charset="-122"/>
              </a:rPr>
              <a:t>第二部分：学习的总体要求</a:t>
            </a:r>
          </a:p>
        </p:txBody>
      </p:sp>
      <p:sp>
        <p:nvSpPr>
          <p:cNvPr id="5" name="Freeform 29"/>
          <p:cNvSpPr/>
          <p:nvPr/>
        </p:nvSpPr>
        <p:spPr bwMode="auto">
          <a:xfrm>
            <a:off x="288468" y="125065"/>
            <a:ext cx="771819" cy="689695"/>
          </a:xfrm>
          <a:custGeom>
            <a:avLst/>
            <a:gdLst>
              <a:gd name="T0" fmla="*/ 803 w 1880"/>
              <a:gd name="T1" fmla="*/ 15 h 1680"/>
              <a:gd name="T2" fmla="*/ 1253 w 1880"/>
              <a:gd name="T3" fmla="*/ 1067 h 1680"/>
              <a:gd name="T4" fmla="*/ 728 w 1880"/>
              <a:gd name="T5" fmla="*/ 540 h 1680"/>
              <a:gd name="T6" fmla="*/ 928 w 1880"/>
              <a:gd name="T7" fmla="*/ 339 h 1680"/>
              <a:gd name="T8" fmla="*/ 803 w 1880"/>
              <a:gd name="T9" fmla="*/ 215 h 1680"/>
              <a:gd name="T10" fmla="*/ 549 w 1880"/>
              <a:gd name="T11" fmla="*/ 267 h 1680"/>
              <a:gd name="T12" fmla="*/ 150 w 1880"/>
              <a:gd name="T13" fmla="*/ 666 h 1680"/>
              <a:gd name="T14" fmla="*/ 376 w 1880"/>
              <a:gd name="T15" fmla="*/ 890 h 1680"/>
              <a:gd name="T16" fmla="*/ 527 w 1880"/>
              <a:gd name="T17" fmla="*/ 741 h 1680"/>
              <a:gd name="T18" fmla="*/ 1052 w 1880"/>
              <a:gd name="T19" fmla="*/ 1266 h 1680"/>
              <a:gd name="T20" fmla="*/ 176 w 1880"/>
              <a:gd name="T21" fmla="*/ 1090 h 1680"/>
              <a:gd name="T22" fmla="*/ 49 w 1880"/>
              <a:gd name="T23" fmla="*/ 1217 h 1680"/>
              <a:gd name="T24" fmla="*/ 159 w 1880"/>
              <a:gd name="T25" fmla="*/ 1357 h 1680"/>
              <a:gd name="T26" fmla="*/ 144 w 1880"/>
              <a:gd name="T27" fmla="*/ 1371 h 1680"/>
              <a:gd name="T28" fmla="*/ 122 w 1880"/>
              <a:gd name="T29" fmla="*/ 1367 h 1680"/>
              <a:gd name="T30" fmla="*/ 0 w 1880"/>
              <a:gd name="T31" fmla="*/ 1494 h 1680"/>
              <a:gd name="T32" fmla="*/ 123 w 1880"/>
              <a:gd name="T33" fmla="*/ 1616 h 1680"/>
              <a:gd name="T34" fmla="*/ 249 w 1880"/>
              <a:gd name="T35" fmla="*/ 1493 h 1680"/>
              <a:gd name="T36" fmla="*/ 245 w 1880"/>
              <a:gd name="T37" fmla="*/ 1470 h 1680"/>
              <a:gd name="T38" fmla="*/ 265 w 1880"/>
              <a:gd name="T39" fmla="*/ 1451 h 1680"/>
              <a:gd name="T40" fmla="*/ 1255 w 1880"/>
              <a:gd name="T41" fmla="*/ 1467 h 1680"/>
              <a:gd name="T42" fmla="*/ 1402 w 1880"/>
              <a:gd name="T43" fmla="*/ 1615 h 1680"/>
              <a:gd name="T44" fmla="*/ 1603 w 1880"/>
              <a:gd name="T45" fmla="*/ 1416 h 1680"/>
              <a:gd name="T46" fmla="*/ 1455 w 1880"/>
              <a:gd name="T47" fmla="*/ 1267 h 1680"/>
              <a:gd name="T48" fmla="*/ 803 w 1880"/>
              <a:gd name="T49" fmla="*/ 15 h 1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80" h="16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17" name="椭圆 16"/>
          <p:cNvSpPr/>
          <p:nvPr/>
        </p:nvSpPr>
        <p:spPr>
          <a:xfrm>
            <a:off x="4866886" y="2522424"/>
            <a:ext cx="2458229" cy="2458229"/>
          </a:xfrm>
          <a:prstGeom prst="ellipse">
            <a:avLst/>
          </a:prstGeom>
          <a:gradFill flip="none" rotWithShape="1">
            <a:gsLst>
              <a:gs pos="0">
                <a:srgbClr val="B40000"/>
              </a:gs>
              <a:gs pos="100000">
                <a:srgbClr val="FFFF00"/>
              </a:gs>
              <a:gs pos="67000">
                <a:srgbClr val="FF0000"/>
              </a:gs>
            </a:gsLst>
            <a:lin ang="16200000" scaled="1"/>
            <a:tileRect/>
          </a:gradFill>
          <a:ln w="28575">
            <a:gradFill>
              <a:gsLst>
                <a:gs pos="0">
                  <a:srgbClr val="FFFF00"/>
                </a:gs>
                <a:gs pos="100000">
                  <a:srgbClr val="FFA000"/>
                </a:gs>
              </a:gsLst>
              <a:lin ang="5400000" scaled="1"/>
            </a:gradFill>
          </a:ln>
          <a:effectLst>
            <a:outerShdw blurRad="203200" dist="1016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8" name="椭圆 17"/>
          <p:cNvSpPr/>
          <p:nvPr/>
        </p:nvSpPr>
        <p:spPr>
          <a:xfrm>
            <a:off x="4656000" y="2311538"/>
            <a:ext cx="2880000" cy="2880000"/>
          </a:xfrm>
          <a:prstGeom prst="ellipse">
            <a:avLst/>
          </a:prstGeom>
          <a:noFill/>
          <a:ln w="12700">
            <a:solidFill>
              <a:schemeClr val="tx2"/>
            </a:solidFill>
          </a:ln>
        </p:spPr>
        <p:txBody>
          <a:bodyPr vert="horz" wrap="square" lIns="91440" tIns="45720" rIns="91440" bIns="45720" numCol="1" anchor="t" anchorCtr="0" compatLnSpc="1">
            <a:prstTxWarp prst="textNoShape">
              <a:avLst/>
            </a:prstTxWarp>
          </a:bodyPr>
          <a:lstStyle/>
          <a:p>
            <a:endParaRPr lang="zh-CN" altLang="en-US">
              <a:solidFill>
                <a:schemeClr val="tx1"/>
              </a:solidFill>
            </a:endParaRPr>
          </a:p>
        </p:txBody>
      </p:sp>
      <p:sp>
        <p:nvSpPr>
          <p:cNvPr id="19" name="矩形 18"/>
          <p:cNvSpPr/>
          <p:nvPr/>
        </p:nvSpPr>
        <p:spPr>
          <a:xfrm>
            <a:off x="5074210" y="3488353"/>
            <a:ext cx="2043579" cy="1200329"/>
          </a:xfrm>
          <a:prstGeom prst="rect">
            <a:avLst/>
          </a:prstGeom>
          <a:noFill/>
          <a:effectLst/>
        </p:spPr>
        <p:txBody>
          <a:bodyPr wrap="square" rtlCol="0">
            <a:spAutoFit/>
          </a:bodyPr>
          <a:lstStyle/>
          <a:p>
            <a:pPr algn="ctr"/>
            <a:r>
              <a:rPr lang="zh-CN" altLang="en-US" sz="3600" b="1" dirty="0">
                <a:gradFill>
                  <a:gsLst>
                    <a:gs pos="0">
                      <a:srgbClr val="FFC000"/>
                    </a:gs>
                    <a:gs pos="33000">
                      <a:srgbClr val="FFFF99"/>
                    </a:gs>
                    <a:gs pos="66000">
                      <a:srgbClr val="F2B800"/>
                    </a:gs>
                    <a:gs pos="100000">
                      <a:srgbClr val="FFFF00"/>
                    </a:gs>
                  </a:gsLst>
                  <a:lin ang="5400000" scaled="0"/>
                </a:gradFill>
                <a:effectLst>
                  <a:outerShdw blurRad="152400" dist="152400" dir="2700000" algn="tl" rotWithShape="0">
                    <a:prstClr val="black">
                      <a:alpha val="60000"/>
                    </a:prstClr>
                  </a:outerShdw>
                </a:effectLst>
                <a:latin typeface="微软雅黑" panose="020B0503020204020204" pitchFamily="34" charset="-122"/>
                <a:ea typeface="微软雅黑" panose="020B0503020204020204" pitchFamily="34" charset="-122"/>
              </a:rPr>
              <a:t>总体要求</a:t>
            </a:r>
            <a:endParaRPr lang="en-US" altLang="zh-CN" sz="3600" b="1" dirty="0">
              <a:gradFill>
                <a:gsLst>
                  <a:gs pos="0">
                    <a:srgbClr val="FFC000"/>
                  </a:gs>
                  <a:gs pos="33000">
                    <a:srgbClr val="FFFF99"/>
                  </a:gs>
                  <a:gs pos="66000">
                    <a:srgbClr val="F2B800"/>
                  </a:gs>
                  <a:gs pos="100000">
                    <a:srgbClr val="FFFF00"/>
                  </a:gs>
                </a:gsLst>
                <a:lin ang="5400000" scaled="0"/>
              </a:gradFill>
              <a:effectLst>
                <a:outerShdw blurRad="152400" dist="152400" dir="2700000" algn="tl" rotWithShape="0">
                  <a:prstClr val="black">
                    <a:alpha val="60000"/>
                  </a:prstClr>
                </a:outerShdw>
              </a:effectLst>
              <a:latin typeface="微软雅黑" panose="020B0503020204020204" pitchFamily="34" charset="-122"/>
              <a:ea typeface="微软雅黑" panose="020B0503020204020204" pitchFamily="34" charset="-122"/>
            </a:endParaRPr>
          </a:p>
          <a:p>
            <a:pPr algn="ctr"/>
            <a:r>
              <a:rPr lang="zh-CN" altLang="en-US" sz="3600" b="1" dirty="0">
                <a:gradFill>
                  <a:gsLst>
                    <a:gs pos="0">
                      <a:srgbClr val="FFC000"/>
                    </a:gs>
                    <a:gs pos="33000">
                      <a:srgbClr val="FFFF99"/>
                    </a:gs>
                    <a:gs pos="66000">
                      <a:srgbClr val="F2B800"/>
                    </a:gs>
                    <a:gs pos="100000">
                      <a:srgbClr val="FFFF00"/>
                    </a:gs>
                  </a:gsLst>
                  <a:lin ang="5400000" scaled="0"/>
                </a:gradFill>
                <a:effectLst>
                  <a:outerShdw blurRad="152400" dist="152400" dir="2700000" algn="tl" rotWithShape="0">
                    <a:prstClr val="black">
                      <a:alpha val="60000"/>
                    </a:prstClr>
                  </a:outerShdw>
                </a:effectLst>
                <a:latin typeface="微软雅黑" panose="020B0503020204020204" pitchFamily="34" charset="-122"/>
                <a:ea typeface="微软雅黑" panose="020B0503020204020204" pitchFamily="34" charset="-122"/>
              </a:rPr>
              <a:t>之二</a:t>
            </a:r>
          </a:p>
        </p:txBody>
      </p:sp>
      <p:pic>
        <p:nvPicPr>
          <p:cNvPr id="20" name="图片 19"/>
          <p:cNvPicPr>
            <a:picLocks noChangeAspect="1"/>
          </p:cNvPicPr>
          <p:nvPr/>
        </p:nvPicPr>
        <p:blipFill>
          <a:blip r:embed="rId3" cstate="print">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tretch>
            <a:fillRect/>
          </a:stretch>
        </p:blipFill>
        <p:spPr>
          <a:xfrm>
            <a:off x="5717640" y="2847827"/>
            <a:ext cx="756721" cy="643618"/>
          </a:xfrm>
          <a:prstGeom prst="rect">
            <a:avLst/>
          </a:prstGeom>
        </p:spPr>
      </p:pic>
      <p:sp>
        <p:nvSpPr>
          <p:cNvPr id="21" name="圆角矩形 20"/>
          <p:cNvSpPr/>
          <p:nvPr/>
        </p:nvSpPr>
        <p:spPr>
          <a:xfrm>
            <a:off x="986617" y="3862554"/>
            <a:ext cx="3321018" cy="2072131"/>
          </a:xfrm>
          <a:prstGeom prst="roundRect">
            <a:avLst>
              <a:gd name="adj" fmla="val 10006"/>
            </a:avLst>
          </a:prstGeom>
          <a:noFill/>
          <a:ln w="12700">
            <a:solidFill>
              <a:schemeClr val="tx2"/>
            </a:solidFill>
          </a:ln>
        </p:spPr>
        <p:txBody>
          <a:bodyPr vert="horz" wrap="square" lIns="91440" tIns="45720" rIns="91440" bIns="45720" numCol="1" anchor="t" anchorCtr="0" compatLnSpc="1">
            <a:prstTxWarp prst="textNoShape">
              <a:avLst/>
            </a:prstTxWarp>
          </a:bodyPr>
          <a:lstStyle/>
          <a:p>
            <a:endParaRPr lang="zh-CN" altLang="en-US"/>
          </a:p>
        </p:txBody>
      </p:sp>
      <p:sp>
        <p:nvSpPr>
          <p:cNvPr id="25" name="圆角矩形 24"/>
          <p:cNvSpPr/>
          <p:nvPr/>
        </p:nvSpPr>
        <p:spPr>
          <a:xfrm>
            <a:off x="7884366" y="3862554"/>
            <a:ext cx="3321018" cy="2072131"/>
          </a:xfrm>
          <a:prstGeom prst="roundRect">
            <a:avLst>
              <a:gd name="adj" fmla="val 10006"/>
            </a:avLst>
          </a:prstGeom>
          <a:noFill/>
          <a:ln w="12700">
            <a:solidFill>
              <a:schemeClr val="tx2"/>
            </a:solidFill>
          </a:ln>
        </p:spPr>
        <p:txBody>
          <a:bodyPr vert="horz" wrap="square" lIns="91440" tIns="45720" rIns="91440" bIns="45720" numCol="1" anchor="t" anchorCtr="0" compatLnSpc="1">
            <a:prstTxWarp prst="textNoShape">
              <a:avLst/>
            </a:prstTxWarp>
          </a:bodyPr>
          <a:lstStyle/>
          <a:p>
            <a:endParaRPr lang="zh-CN" altLang="en-US"/>
          </a:p>
        </p:txBody>
      </p:sp>
      <p:sp>
        <p:nvSpPr>
          <p:cNvPr id="29" name="圆角矩形 28"/>
          <p:cNvSpPr/>
          <p:nvPr/>
        </p:nvSpPr>
        <p:spPr>
          <a:xfrm>
            <a:off x="986617" y="1562474"/>
            <a:ext cx="3321018" cy="2072131"/>
          </a:xfrm>
          <a:prstGeom prst="roundRect">
            <a:avLst>
              <a:gd name="adj" fmla="val 10006"/>
            </a:avLst>
          </a:prstGeom>
          <a:noFill/>
          <a:ln w="12700">
            <a:solidFill>
              <a:schemeClr val="tx2"/>
            </a:solidFill>
          </a:ln>
        </p:spPr>
        <p:txBody>
          <a:bodyPr vert="horz" wrap="square" lIns="91440" tIns="45720" rIns="91440" bIns="45720" numCol="1" anchor="t" anchorCtr="0" compatLnSpc="1">
            <a:prstTxWarp prst="textNoShape">
              <a:avLst/>
            </a:prstTxWarp>
          </a:bodyPr>
          <a:lstStyle/>
          <a:p>
            <a:endParaRPr lang="zh-CN" altLang="en-US">
              <a:solidFill>
                <a:schemeClr val="tx1"/>
              </a:solidFill>
            </a:endParaRPr>
          </a:p>
        </p:txBody>
      </p:sp>
      <p:sp>
        <p:nvSpPr>
          <p:cNvPr id="42" name="任意多边形 41"/>
          <p:cNvSpPr/>
          <p:nvPr/>
        </p:nvSpPr>
        <p:spPr>
          <a:xfrm>
            <a:off x="986617" y="1562475"/>
            <a:ext cx="3321018" cy="481479"/>
          </a:xfrm>
          <a:custGeom>
            <a:avLst/>
            <a:gdLst>
              <a:gd name="connsiteX0" fmla="*/ 207337 w 3321018"/>
              <a:gd name="connsiteY0" fmla="*/ 0 h 481479"/>
              <a:gd name="connsiteX1" fmla="*/ 3113681 w 3321018"/>
              <a:gd name="connsiteY1" fmla="*/ 0 h 481479"/>
              <a:gd name="connsiteX2" fmla="*/ 3321018 w 3321018"/>
              <a:gd name="connsiteY2" fmla="*/ 207337 h 481479"/>
              <a:gd name="connsiteX3" fmla="*/ 3321018 w 3321018"/>
              <a:gd name="connsiteY3" fmla="*/ 481479 h 481479"/>
              <a:gd name="connsiteX4" fmla="*/ 0 w 3321018"/>
              <a:gd name="connsiteY4" fmla="*/ 481479 h 481479"/>
              <a:gd name="connsiteX5" fmla="*/ 0 w 3321018"/>
              <a:gd name="connsiteY5" fmla="*/ 207337 h 481479"/>
              <a:gd name="connsiteX6" fmla="*/ 207337 w 3321018"/>
              <a:gd name="connsiteY6" fmla="*/ 0 h 481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21018" h="481479">
                <a:moveTo>
                  <a:pt x="207337" y="0"/>
                </a:moveTo>
                <a:lnTo>
                  <a:pt x="3113681" y="0"/>
                </a:lnTo>
                <a:cubicBezTo>
                  <a:pt x="3228190" y="0"/>
                  <a:pt x="3321018" y="92828"/>
                  <a:pt x="3321018" y="207337"/>
                </a:cubicBezTo>
                <a:lnTo>
                  <a:pt x="3321018" y="481479"/>
                </a:lnTo>
                <a:lnTo>
                  <a:pt x="0" y="481479"/>
                </a:lnTo>
                <a:lnTo>
                  <a:pt x="0" y="207337"/>
                </a:lnTo>
                <a:cubicBezTo>
                  <a:pt x="0" y="92828"/>
                  <a:pt x="92828" y="0"/>
                  <a:pt x="207337" y="0"/>
                </a:cubicBezTo>
                <a:close/>
              </a:path>
            </a:pathLst>
          </a:custGeom>
          <a:ln>
            <a:noFill/>
          </a:ln>
          <a:effectLst>
            <a:outerShdw blurRad="127000" dist="508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chemeClr val="lt1"/>
              </a:solidFill>
            </a:endParaRPr>
          </a:p>
        </p:txBody>
      </p:sp>
      <p:sp>
        <p:nvSpPr>
          <p:cNvPr id="33" name="圆角矩形 32"/>
          <p:cNvSpPr/>
          <p:nvPr/>
        </p:nvSpPr>
        <p:spPr>
          <a:xfrm>
            <a:off x="7884366" y="1562474"/>
            <a:ext cx="3321018" cy="2072131"/>
          </a:xfrm>
          <a:prstGeom prst="roundRect">
            <a:avLst>
              <a:gd name="adj" fmla="val 10006"/>
            </a:avLst>
          </a:prstGeom>
          <a:noFill/>
          <a:ln w="12700">
            <a:solidFill>
              <a:schemeClr val="tx2"/>
            </a:solidFill>
          </a:ln>
        </p:spPr>
        <p:txBody>
          <a:bodyPr vert="horz" wrap="square" lIns="91440" tIns="45720" rIns="91440" bIns="45720" numCol="1" anchor="t" anchorCtr="0" compatLnSpc="1">
            <a:prstTxWarp prst="textNoShape">
              <a:avLst/>
            </a:prstTxWarp>
          </a:bodyPr>
          <a:lstStyle/>
          <a:p>
            <a:endParaRPr lang="zh-CN" altLang="en-US"/>
          </a:p>
        </p:txBody>
      </p:sp>
      <p:sp>
        <p:nvSpPr>
          <p:cNvPr id="37" name="矩形 36"/>
          <p:cNvSpPr/>
          <p:nvPr/>
        </p:nvSpPr>
        <p:spPr>
          <a:xfrm>
            <a:off x="1426279" y="1618548"/>
            <a:ext cx="2441695" cy="369332"/>
          </a:xfrm>
          <a:prstGeom prst="rect">
            <a:avLst/>
          </a:prstGeom>
        </p:spPr>
        <p:txBody>
          <a:bodyPr wrap="none">
            <a:spAutoFit/>
          </a:bodyPr>
          <a:lstStyle/>
          <a:p>
            <a:pPr algn="ctr"/>
            <a:r>
              <a:rPr lang="zh-CN" altLang="en-US" b="1" dirty="0">
                <a:solidFill>
                  <a:schemeClr val="bg1"/>
                </a:solidFill>
                <a:latin typeface="微软雅黑" panose="020B0503020204020204" pitchFamily="34" charset="-122"/>
                <a:ea typeface="微软雅黑" panose="020B0503020204020204" pitchFamily="34" charset="-122"/>
              </a:rPr>
              <a:t>各级党委</a:t>
            </a:r>
            <a:r>
              <a:rPr lang="en-US" altLang="zh-CN" b="1" dirty="0">
                <a:solidFill>
                  <a:schemeClr val="bg1"/>
                </a:solidFill>
                <a:latin typeface="微软雅黑" panose="020B0503020204020204" pitchFamily="34" charset="-122"/>
                <a:ea typeface="微软雅黑" panose="020B0503020204020204" pitchFamily="34" charset="-122"/>
              </a:rPr>
              <a:t>(</a:t>
            </a:r>
            <a:r>
              <a:rPr lang="zh-CN" altLang="en-US" b="1" dirty="0">
                <a:solidFill>
                  <a:schemeClr val="bg1"/>
                </a:solidFill>
                <a:latin typeface="微软雅黑" panose="020B0503020204020204" pitchFamily="34" charset="-122"/>
                <a:ea typeface="微软雅黑" panose="020B0503020204020204" pitchFamily="34" charset="-122"/>
              </a:rPr>
              <a:t>党组</a:t>
            </a:r>
            <a:r>
              <a:rPr lang="en-US" altLang="zh-CN" b="1" dirty="0">
                <a:solidFill>
                  <a:schemeClr val="bg1"/>
                </a:solidFill>
                <a:latin typeface="微软雅黑" panose="020B0503020204020204" pitchFamily="34" charset="-122"/>
                <a:ea typeface="微软雅黑" panose="020B0503020204020204" pitchFamily="34" charset="-122"/>
              </a:rPr>
              <a:t>)</a:t>
            </a:r>
            <a:r>
              <a:rPr lang="zh-CN" altLang="en-US" b="1" dirty="0">
                <a:solidFill>
                  <a:schemeClr val="bg1"/>
                </a:solidFill>
                <a:latin typeface="微软雅黑" panose="020B0503020204020204" pitchFamily="34" charset="-122"/>
                <a:ea typeface="微软雅黑" panose="020B0503020204020204" pitchFamily="34" charset="-122"/>
              </a:rPr>
              <a:t>中心组</a:t>
            </a:r>
          </a:p>
        </p:txBody>
      </p:sp>
      <p:sp>
        <p:nvSpPr>
          <p:cNvPr id="43" name="任意多边形 42"/>
          <p:cNvSpPr/>
          <p:nvPr/>
        </p:nvSpPr>
        <p:spPr>
          <a:xfrm>
            <a:off x="7884366" y="1562475"/>
            <a:ext cx="3321018" cy="481479"/>
          </a:xfrm>
          <a:custGeom>
            <a:avLst/>
            <a:gdLst>
              <a:gd name="connsiteX0" fmla="*/ 207337 w 3321018"/>
              <a:gd name="connsiteY0" fmla="*/ 0 h 481479"/>
              <a:gd name="connsiteX1" fmla="*/ 3113681 w 3321018"/>
              <a:gd name="connsiteY1" fmla="*/ 0 h 481479"/>
              <a:gd name="connsiteX2" fmla="*/ 3321018 w 3321018"/>
              <a:gd name="connsiteY2" fmla="*/ 207337 h 481479"/>
              <a:gd name="connsiteX3" fmla="*/ 3321018 w 3321018"/>
              <a:gd name="connsiteY3" fmla="*/ 481479 h 481479"/>
              <a:gd name="connsiteX4" fmla="*/ 0 w 3321018"/>
              <a:gd name="connsiteY4" fmla="*/ 481479 h 481479"/>
              <a:gd name="connsiteX5" fmla="*/ 0 w 3321018"/>
              <a:gd name="connsiteY5" fmla="*/ 207337 h 481479"/>
              <a:gd name="connsiteX6" fmla="*/ 207337 w 3321018"/>
              <a:gd name="connsiteY6" fmla="*/ 0 h 481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21018" h="481479">
                <a:moveTo>
                  <a:pt x="207337" y="0"/>
                </a:moveTo>
                <a:lnTo>
                  <a:pt x="3113681" y="0"/>
                </a:lnTo>
                <a:cubicBezTo>
                  <a:pt x="3228190" y="0"/>
                  <a:pt x="3321018" y="92828"/>
                  <a:pt x="3321018" y="207337"/>
                </a:cubicBezTo>
                <a:lnTo>
                  <a:pt x="3321018" y="481479"/>
                </a:lnTo>
                <a:lnTo>
                  <a:pt x="0" y="481479"/>
                </a:lnTo>
                <a:lnTo>
                  <a:pt x="0" y="207337"/>
                </a:lnTo>
                <a:cubicBezTo>
                  <a:pt x="0" y="92828"/>
                  <a:pt x="92828" y="0"/>
                  <a:pt x="207337" y="0"/>
                </a:cubicBezTo>
                <a:close/>
              </a:path>
            </a:pathLst>
          </a:custGeom>
          <a:ln>
            <a:noFill/>
          </a:ln>
          <a:effectLst>
            <a:outerShdw blurRad="127000" dist="508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chemeClr val="lt1"/>
              </a:solidFill>
            </a:endParaRPr>
          </a:p>
        </p:txBody>
      </p:sp>
      <p:sp>
        <p:nvSpPr>
          <p:cNvPr id="44" name="任意多边形 43"/>
          <p:cNvSpPr/>
          <p:nvPr/>
        </p:nvSpPr>
        <p:spPr>
          <a:xfrm>
            <a:off x="986617" y="3862554"/>
            <a:ext cx="3321018" cy="481479"/>
          </a:xfrm>
          <a:custGeom>
            <a:avLst/>
            <a:gdLst>
              <a:gd name="connsiteX0" fmla="*/ 207337 w 3321018"/>
              <a:gd name="connsiteY0" fmla="*/ 0 h 481479"/>
              <a:gd name="connsiteX1" fmla="*/ 3113681 w 3321018"/>
              <a:gd name="connsiteY1" fmla="*/ 0 h 481479"/>
              <a:gd name="connsiteX2" fmla="*/ 3321018 w 3321018"/>
              <a:gd name="connsiteY2" fmla="*/ 207337 h 481479"/>
              <a:gd name="connsiteX3" fmla="*/ 3321018 w 3321018"/>
              <a:gd name="connsiteY3" fmla="*/ 481479 h 481479"/>
              <a:gd name="connsiteX4" fmla="*/ 0 w 3321018"/>
              <a:gd name="connsiteY4" fmla="*/ 481479 h 481479"/>
              <a:gd name="connsiteX5" fmla="*/ 0 w 3321018"/>
              <a:gd name="connsiteY5" fmla="*/ 207337 h 481479"/>
              <a:gd name="connsiteX6" fmla="*/ 207337 w 3321018"/>
              <a:gd name="connsiteY6" fmla="*/ 0 h 481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21018" h="481479">
                <a:moveTo>
                  <a:pt x="207337" y="0"/>
                </a:moveTo>
                <a:lnTo>
                  <a:pt x="3113681" y="0"/>
                </a:lnTo>
                <a:cubicBezTo>
                  <a:pt x="3228190" y="0"/>
                  <a:pt x="3321018" y="92828"/>
                  <a:pt x="3321018" y="207337"/>
                </a:cubicBezTo>
                <a:lnTo>
                  <a:pt x="3321018" y="481479"/>
                </a:lnTo>
                <a:lnTo>
                  <a:pt x="0" y="481479"/>
                </a:lnTo>
                <a:lnTo>
                  <a:pt x="0" y="207337"/>
                </a:lnTo>
                <a:cubicBezTo>
                  <a:pt x="0" y="92828"/>
                  <a:pt x="92828" y="0"/>
                  <a:pt x="207337" y="0"/>
                </a:cubicBezTo>
                <a:close/>
              </a:path>
            </a:pathLst>
          </a:custGeom>
          <a:ln>
            <a:noFill/>
          </a:ln>
          <a:effectLst>
            <a:outerShdw blurRad="127000" dist="508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chemeClr val="lt1"/>
              </a:solidFill>
            </a:endParaRPr>
          </a:p>
        </p:txBody>
      </p:sp>
      <p:sp>
        <p:nvSpPr>
          <p:cNvPr id="45" name="任意多边形 44"/>
          <p:cNvSpPr/>
          <p:nvPr/>
        </p:nvSpPr>
        <p:spPr>
          <a:xfrm>
            <a:off x="7884366" y="3862554"/>
            <a:ext cx="3321018" cy="481479"/>
          </a:xfrm>
          <a:custGeom>
            <a:avLst/>
            <a:gdLst>
              <a:gd name="connsiteX0" fmla="*/ 207337 w 3321018"/>
              <a:gd name="connsiteY0" fmla="*/ 0 h 481479"/>
              <a:gd name="connsiteX1" fmla="*/ 3113681 w 3321018"/>
              <a:gd name="connsiteY1" fmla="*/ 0 h 481479"/>
              <a:gd name="connsiteX2" fmla="*/ 3321018 w 3321018"/>
              <a:gd name="connsiteY2" fmla="*/ 207337 h 481479"/>
              <a:gd name="connsiteX3" fmla="*/ 3321018 w 3321018"/>
              <a:gd name="connsiteY3" fmla="*/ 481479 h 481479"/>
              <a:gd name="connsiteX4" fmla="*/ 0 w 3321018"/>
              <a:gd name="connsiteY4" fmla="*/ 481479 h 481479"/>
              <a:gd name="connsiteX5" fmla="*/ 0 w 3321018"/>
              <a:gd name="connsiteY5" fmla="*/ 207337 h 481479"/>
              <a:gd name="connsiteX6" fmla="*/ 207337 w 3321018"/>
              <a:gd name="connsiteY6" fmla="*/ 0 h 481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21018" h="481479">
                <a:moveTo>
                  <a:pt x="207337" y="0"/>
                </a:moveTo>
                <a:lnTo>
                  <a:pt x="3113681" y="0"/>
                </a:lnTo>
                <a:cubicBezTo>
                  <a:pt x="3228190" y="0"/>
                  <a:pt x="3321018" y="92828"/>
                  <a:pt x="3321018" y="207337"/>
                </a:cubicBezTo>
                <a:lnTo>
                  <a:pt x="3321018" y="481479"/>
                </a:lnTo>
                <a:lnTo>
                  <a:pt x="0" y="481479"/>
                </a:lnTo>
                <a:lnTo>
                  <a:pt x="0" y="207337"/>
                </a:lnTo>
                <a:cubicBezTo>
                  <a:pt x="0" y="92828"/>
                  <a:pt x="92828" y="0"/>
                  <a:pt x="207337" y="0"/>
                </a:cubicBezTo>
                <a:close/>
              </a:path>
            </a:pathLst>
          </a:custGeom>
          <a:ln>
            <a:noFill/>
          </a:ln>
          <a:effectLst>
            <a:outerShdw blurRad="127000" dist="508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chemeClr val="lt1"/>
              </a:solidFill>
            </a:endParaRPr>
          </a:p>
        </p:txBody>
      </p:sp>
      <p:sp>
        <p:nvSpPr>
          <p:cNvPr id="38" name="矩形 37"/>
          <p:cNvSpPr/>
          <p:nvPr/>
        </p:nvSpPr>
        <p:spPr>
          <a:xfrm>
            <a:off x="8644629" y="1618548"/>
            <a:ext cx="1800493" cy="369332"/>
          </a:xfrm>
          <a:prstGeom prst="rect">
            <a:avLst/>
          </a:prstGeom>
        </p:spPr>
        <p:txBody>
          <a:bodyPr wrap="none">
            <a:spAutoFit/>
          </a:bodyPr>
          <a:lstStyle/>
          <a:p>
            <a:pPr algn="ctr"/>
            <a:r>
              <a:rPr lang="zh-CN" altLang="en-US" b="1" dirty="0">
                <a:solidFill>
                  <a:schemeClr val="bg1"/>
                </a:solidFill>
                <a:latin typeface="微软雅黑" panose="020B0503020204020204" pitchFamily="34" charset="-122"/>
                <a:ea typeface="微软雅黑" panose="020B0503020204020204" pitchFamily="34" charset="-122"/>
              </a:rPr>
              <a:t>各级党委讲师团</a:t>
            </a:r>
          </a:p>
        </p:txBody>
      </p:sp>
      <p:sp>
        <p:nvSpPr>
          <p:cNvPr id="39" name="矩形 38"/>
          <p:cNvSpPr/>
          <p:nvPr/>
        </p:nvSpPr>
        <p:spPr>
          <a:xfrm>
            <a:off x="1977712" y="3918627"/>
            <a:ext cx="1338828" cy="369332"/>
          </a:xfrm>
          <a:prstGeom prst="rect">
            <a:avLst/>
          </a:prstGeom>
        </p:spPr>
        <p:txBody>
          <a:bodyPr wrap="none">
            <a:spAutoFit/>
          </a:bodyPr>
          <a:lstStyle/>
          <a:p>
            <a:pPr algn="ctr"/>
            <a:r>
              <a:rPr lang="zh-CN" altLang="en-US" b="1" dirty="0">
                <a:solidFill>
                  <a:schemeClr val="bg1"/>
                </a:solidFill>
                <a:latin typeface="微软雅黑" panose="020B0503020204020204" pitchFamily="34" charset="-122"/>
                <a:ea typeface="微软雅黑" panose="020B0503020204020204" pitchFamily="34" charset="-122"/>
              </a:rPr>
              <a:t>基层党组织</a:t>
            </a:r>
          </a:p>
        </p:txBody>
      </p:sp>
      <p:sp>
        <p:nvSpPr>
          <p:cNvPr id="40" name="矩形 39"/>
          <p:cNvSpPr/>
          <p:nvPr/>
        </p:nvSpPr>
        <p:spPr>
          <a:xfrm>
            <a:off x="7776687" y="3918627"/>
            <a:ext cx="3536376" cy="353943"/>
          </a:xfrm>
          <a:prstGeom prst="rect">
            <a:avLst/>
          </a:prstGeom>
        </p:spPr>
        <p:txBody>
          <a:bodyPr wrap="square">
            <a:spAutoFit/>
          </a:bodyPr>
          <a:lstStyle/>
          <a:p>
            <a:pPr algn="ctr"/>
            <a:r>
              <a:rPr lang="zh-CN" altLang="en-US" sz="1700" b="1" dirty="0">
                <a:solidFill>
                  <a:schemeClr val="bg1"/>
                </a:solidFill>
                <a:latin typeface="微软雅黑" panose="020B0503020204020204" pitchFamily="34" charset="-122"/>
                <a:ea typeface="微软雅黑" panose="020B0503020204020204" pitchFamily="34" charset="-122"/>
              </a:rPr>
              <a:t>各级党报、党刊、电台、电视台</a:t>
            </a:r>
          </a:p>
        </p:txBody>
      </p:sp>
      <p:sp>
        <p:nvSpPr>
          <p:cNvPr id="46" name="矩形 45"/>
          <p:cNvSpPr/>
          <p:nvPr/>
        </p:nvSpPr>
        <p:spPr>
          <a:xfrm>
            <a:off x="1156952" y="2235040"/>
            <a:ext cx="2980349" cy="1200329"/>
          </a:xfrm>
          <a:prstGeom prst="rect">
            <a:avLst/>
          </a:prstGeom>
        </p:spPr>
        <p:txBody>
          <a:bodyPr wrap="square">
            <a:spAutoFit/>
          </a:bodyPr>
          <a:lstStyle/>
          <a:p>
            <a:pPr algn="just"/>
            <a:r>
              <a:rPr lang="zh-CN" altLang="en-US" sz="1200" dirty="0">
                <a:latin typeface="微软雅黑" panose="020B0503020204020204" pitchFamily="34" charset="-122"/>
                <a:ea typeface="微软雅黑" panose="020B0503020204020204" pitchFamily="34" charset="-122"/>
              </a:rPr>
              <a:t>要把讲话作为学习的重要内容，及时组织开展专题研讨，力求学深学透、融会贯通，要把讲话精神融入各级党校、行政学院、干部学院培训教学的相关内容，融入大、中、小学校思想政治教育的相关内容，推动讲话精神进教材、进课堂、进头脑。</a:t>
            </a:r>
          </a:p>
        </p:txBody>
      </p:sp>
      <p:sp>
        <p:nvSpPr>
          <p:cNvPr id="47" name="矩形 46"/>
          <p:cNvSpPr/>
          <p:nvPr/>
        </p:nvSpPr>
        <p:spPr>
          <a:xfrm>
            <a:off x="8054475" y="2408444"/>
            <a:ext cx="2980800" cy="830997"/>
          </a:xfrm>
          <a:prstGeom prst="rect">
            <a:avLst/>
          </a:prstGeom>
        </p:spPr>
        <p:txBody>
          <a:bodyPr wrap="square">
            <a:spAutoFit/>
          </a:bodyPr>
          <a:lstStyle/>
          <a:p>
            <a:pPr algn="just"/>
            <a:r>
              <a:rPr lang="zh-CN" altLang="en-US" sz="1600" dirty="0">
                <a:latin typeface="微软雅黑" panose="020B0503020204020204" pitchFamily="34" charset="-122"/>
                <a:ea typeface="微软雅黑" panose="020B0503020204020204" pitchFamily="34" charset="-122"/>
              </a:rPr>
              <a:t>要围绕讲话精神，组织好面向基层党员、干部、群众的宣讲活动。</a:t>
            </a:r>
          </a:p>
        </p:txBody>
      </p:sp>
      <p:sp>
        <p:nvSpPr>
          <p:cNvPr id="48" name="矩形 47"/>
          <p:cNvSpPr/>
          <p:nvPr/>
        </p:nvSpPr>
        <p:spPr>
          <a:xfrm>
            <a:off x="1156726" y="4493028"/>
            <a:ext cx="2980800" cy="1292662"/>
          </a:xfrm>
          <a:prstGeom prst="rect">
            <a:avLst/>
          </a:prstGeom>
        </p:spPr>
        <p:txBody>
          <a:bodyPr wrap="square">
            <a:spAutoFit/>
          </a:bodyPr>
          <a:lstStyle/>
          <a:p>
            <a:pPr algn="just"/>
            <a:r>
              <a:rPr lang="zh-CN" altLang="en-US" sz="1300" dirty="0">
                <a:latin typeface="微软雅黑" panose="020B0503020204020204" pitchFamily="34" charset="-122"/>
                <a:ea typeface="微软雅黑" panose="020B0503020204020204" pitchFamily="34" charset="-122"/>
              </a:rPr>
              <a:t>要结合各自实际，组织好广大党员、干部的学习。对干部群众在学习中提出的思想认识问题和理论问题，要深入做好阐释引导工作，析事明理，解疑释惑，帮助干部群众全面准确理解和把握讲话精神。</a:t>
            </a:r>
          </a:p>
        </p:txBody>
      </p:sp>
      <p:sp>
        <p:nvSpPr>
          <p:cNvPr id="49" name="矩形 48"/>
          <p:cNvSpPr/>
          <p:nvPr/>
        </p:nvSpPr>
        <p:spPr>
          <a:xfrm>
            <a:off x="8054475" y="4552639"/>
            <a:ext cx="2980800" cy="1169551"/>
          </a:xfrm>
          <a:prstGeom prst="rect">
            <a:avLst/>
          </a:prstGeom>
        </p:spPr>
        <p:txBody>
          <a:bodyPr wrap="square">
            <a:spAutoFit/>
          </a:bodyPr>
          <a:lstStyle/>
          <a:p>
            <a:pPr algn="just"/>
            <a:r>
              <a:rPr lang="zh-CN" altLang="en-US" sz="1400" dirty="0">
                <a:latin typeface="微软雅黑" panose="020B0503020204020204" pitchFamily="34" charset="-122"/>
                <a:ea typeface="微软雅黑" panose="020B0503020204020204" pitchFamily="34" charset="-122"/>
              </a:rPr>
              <a:t>要深入阐释解读讲话精神，宣传讲话在广大干部群众中引起的热烈反响，反映各地区各部门学习贯彻讲话精神、解决实际问题的具体实践和工作成效。</a:t>
            </a:r>
            <a:endParaRPr lang="zh-CN" altLang="en-US" sz="1400" dirty="0">
              <a:effectLst/>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5047063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250" fill="hold"/>
                                        <p:tgtEl>
                                          <p:spTgt spid="18"/>
                                        </p:tgtEl>
                                        <p:attrNameLst>
                                          <p:attrName>ppt_w</p:attrName>
                                        </p:attrNameLst>
                                      </p:cBhvr>
                                      <p:tavLst>
                                        <p:tav tm="0">
                                          <p:val>
                                            <p:fltVal val="0"/>
                                          </p:val>
                                        </p:tav>
                                        <p:tav tm="100000">
                                          <p:val>
                                            <p:strVal val="#ppt_w"/>
                                          </p:val>
                                        </p:tav>
                                      </p:tavLst>
                                    </p:anim>
                                    <p:anim calcmode="lin" valueType="num">
                                      <p:cBhvr>
                                        <p:cTn id="8" dur="250" fill="hold"/>
                                        <p:tgtEl>
                                          <p:spTgt spid="18"/>
                                        </p:tgtEl>
                                        <p:attrNameLst>
                                          <p:attrName>ppt_h</p:attrName>
                                        </p:attrNameLst>
                                      </p:cBhvr>
                                      <p:tavLst>
                                        <p:tav tm="0">
                                          <p:val>
                                            <p:fltVal val="0"/>
                                          </p:val>
                                        </p:tav>
                                        <p:tav tm="100000">
                                          <p:val>
                                            <p:strVal val="#ppt_h"/>
                                          </p:val>
                                        </p:tav>
                                      </p:tavLst>
                                    </p:anim>
                                    <p:animEffect transition="in" filter="fade">
                                      <p:cBhvr>
                                        <p:cTn id="9" dur="250"/>
                                        <p:tgtEl>
                                          <p:spTgt spid="18"/>
                                        </p:tgtEl>
                                      </p:cBhvr>
                                    </p:animEffect>
                                  </p:childTnLst>
                                </p:cTn>
                              </p:par>
                              <p:par>
                                <p:cTn id="10" presetID="6" presetClass="emph" presetSubtype="0" decel="100000" fill="hold" grpId="1" nodeType="withEffect">
                                  <p:stCondLst>
                                    <p:cond delay="200"/>
                                  </p:stCondLst>
                                  <p:childTnLst>
                                    <p:animScale>
                                      <p:cBhvr>
                                        <p:cTn id="11" dur="250" fill="hold"/>
                                        <p:tgtEl>
                                          <p:spTgt spid="18"/>
                                        </p:tgtEl>
                                      </p:cBhvr>
                                      <p:by x="120000" y="120000"/>
                                    </p:animScale>
                                  </p:childTnLst>
                                </p:cTn>
                              </p:par>
                              <p:par>
                                <p:cTn id="12" presetID="6" presetClass="emph" presetSubtype="0" decel="100000" fill="hold" grpId="2" nodeType="withEffect">
                                  <p:stCondLst>
                                    <p:cond delay="400"/>
                                  </p:stCondLst>
                                  <p:childTnLst>
                                    <p:animScale>
                                      <p:cBhvr>
                                        <p:cTn id="13" dur="250" fill="hold"/>
                                        <p:tgtEl>
                                          <p:spTgt spid="18"/>
                                        </p:tgtEl>
                                      </p:cBhvr>
                                      <p:by x="83000" y="83000"/>
                                    </p:animScale>
                                  </p:childTnLst>
                                </p:cTn>
                              </p:par>
                              <p:par>
                                <p:cTn id="14" presetID="53" presetClass="entr" presetSubtype="16" fill="hold" grpId="0" nodeType="withEffect">
                                  <p:stCondLst>
                                    <p:cond delay="400"/>
                                  </p:stCondLst>
                                  <p:childTnLst>
                                    <p:set>
                                      <p:cBhvr>
                                        <p:cTn id="15" dur="1" fill="hold">
                                          <p:stCondLst>
                                            <p:cond delay="0"/>
                                          </p:stCondLst>
                                        </p:cTn>
                                        <p:tgtEl>
                                          <p:spTgt spid="17"/>
                                        </p:tgtEl>
                                        <p:attrNameLst>
                                          <p:attrName>style.visibility</p:attrName>
                                        </p:attrNameLst>
                                      </p:cBhvr>
                                      <p:to>
                                        <p:strVal val="visible"/>
                                      </p:to>
                                    </p:set>
                                    <p:anim calcmode="lin" valueType="num">
                                      <p:cBhvr>
                                        <p:cTn id="16" dur="250" fill="hold"/>
                                        <p:tgtEl>
                                          <p:spTgt spid="17"/>
                                        </p:tgtEl>
                                        <p:attrNameLst>
                                          <p:attrName>ppt_w</p:attrName>
                                        </p:attrNameLst>
                                      </p:cBhvr>
                                      <p:tavLst>
                                        <p:tav tm="0">
                                          <p:val>
                                            <p:fltVal val="0"/>
                                          </p:val>
                                        </p:tav>
                                        <p:tav tm="100000">
                                          <p:val>
                                            <p:strVal val="#ppt_w"/>
                                          </p:val>
                                        </p:tav>
                                      </p:tavLst>
                                    </p:anim>
                                    <p:anim calcmode="lin" valueType="num">
                                      <p:cBhvr>
                                        <p:cTn id="17" dur="250" fill="hold"/>
                                        <p:tgtEl>
                                          <p:spTgt spid="17"/>
                                        </p:tgtEl>
                                        <p:attrNameLst>
                                          <p:attrName>ppt_h</p:attrName>
                                        </p:attrNameLst>
                                      </p:cBhvr>
                                      <p:tavLst>
                                        <p:tav tm="0">
                                          <p:val>
                                            <p:fltVal val="0"/>
                                          </p:val>
                                        </p:tav>
                                        <p:tav tm="100000">
                                          <p:val>
                                            <p:strVal val="#ppt_h"/>
                                          </p:val>
                                        </p:tav>
                                      </p:tavLst>
                                    </p:anim>
                                    <p:animEffect transition="in" filter="fade">
                                      <p:cBhvr>
                                        <p:cTn id="18" dur="250"/>
                                        <p:tgtEl>
                                          <p:spTgt spid="17"/>
                                        </p:tgtEl>
                                      </p:cBhvr>
                                    </p:animEffect>
                                  </p:childTnLst>
                                </p:cTn>
                              </p:par>
                              <p:par>
                                <p:cTn id="19" presetID="6" presetClass="emph" presetSubtype="0" decel="100000" fill="hold" grpId="1" nodeType="withEffect">
                                  <p:stCondLst>
                                    <p:cond delay="600"/>
                                  </p:stCondLst>
                                  <p:childTnLst>
                                    <p:animScale>
                                      <p:cBhvr>
                                        <p:cTn id="20" dur="250" fill="hold"/>
                                        <p:tgtEl>
                                          <p:spTgt spid="17"/>
                                        </p:tgtEl>
                                      </p:cBhvr>
                                      <p:by x="120000" y="120000"/>
                                    </p:animScale>
                                  </p:childTnLst>
                                </p:cTn>
                              </p:par>
                              <p:par>
                                <p:cTn id="21" presetID="6" presetClass="emph" presetSubtype="0" decel="100000" fill="hold" grpId="2" nodeType="withEffect">
                                  <p:stCondLst>
                                    <p:cond delay="800"/>
                                  </p:stCondLst>
                                  <p:childTnLst>
                                    <p:animScale>
                                      <p:cBhvr>
                                        <p:cTn id="22" dur="250" fill="hold"/>
                                        <p:tgtEl>
                                          <p:spTgt spid="17"/>
                                        </p:tgtEl>
                                      </p:cBhvr>
                                      <p:by x="83000" y="83000"/>
                                    </p:animScale>
                                  </p:childTnLst>
                                </p:cTn>
                              </p:par>
                              <p:par>
                                <p:cTn id="23" presetID="53" presetClass="entr" presetSubtype="16" fill="hold" nodeType="withEffect">
                                  <p:stCondLst>
                                    <p:cond delay="600"/>
                                  </p:stCondLst>
                                  <p:childTnLst>
                                    <p:set>
                                      <p:cBhvr>
                                        <p:cTn id="24" dur="1" fill="hold">
                                          <p:stCondLst>
                                            <p:cond delay="0"/>
                                          </p:stCondLst>
                                        </p:cTn>
                                        <p:tgtEl>
                                          <p:spTgt spid="20"/>
                                        </p:tgtEl>
                                        <p:attrNameLst>
                                          <p:attrName>style.visibility</p:attrName>
                                        </p:attrNameLst>
                                      </p:cBhvr>
                                      <p:to>
                                        <p:strVal val="visible"/>
                                      </p:to>
                                    </p:set>
                                    <p:anim calcmode="lin" valueType="num">
                                      <p:cBhvr>
                                        <p:cTn id="25" dur="250" fill="hold"/>
                                        <p:tgtEl>
                                          <p:spTgt spid="20"/>
                                        </p:tgtEl>
                                        <p:attrNameLst>
                                          <p:attrName>ppt_w</p:attrName>
                                        </p:attrNameLst>
                                      </p:cBhvr>
                                      <p:tavLst>
                                        <p:tav tm="0">
                                          <p:val>
                                            <p:fltVal val="0"/>
                                          </p:val>
                                        </p:tav>
                                        <p:tav tm="100000">
                                          <p:val>
                                            <p:strVal val="#ppt_w"/>
                                          </p:val>
                                        </p:tav>
                                      </p:tavLst>
                                    </p:anim>
                                    <p:anim calcmode="lin" valueType="num">
                                      <p:cBhvr>
                                        <p:cTn id="26" dur="250" fill="hold"/>
                                        <p:tgtEl>
                                          <p:spTgt spid="20"/>
                                        </p:tgtEl>
                                        <p:attrNameLst>
                                          <p:attrName>ppt_h</p:attrName>
                                        </p:attrNameLst>
                                      </p:cBhvr>
                                      <p:tavLst>
                                        <p:tav tm="0">
                                          <p:val>
                                            <p:fltVal val="0"/>
                                          </p:val>
                                        </p:tav>
                                        <p:tav tm="100000">
                                          <p:val>
                                            <p:strVal val="#ppt_h"/>
                                          </p:val>
                                        </p:tav>
                                      </p:tavLst>
                                    </p:anim>
                                    <p:animEffect transition="in" filter="fade">
                                      <p:cBhvr>
                                        <p:cTn id="27" dur="250"/>
                                        <p:tgtEl>
                                          <p:spTgt spid="20"/>
                                        </p:tgtEl>
                                      </p:cBhvr>
                                    </p:animEffect>
                                  </p:childTnLst>
                                </p:cTn>
                              </p:par>
                              <p:par>
                                <p:cTn id="28" presetID="6" presetClass="emph" presetSubtype="0" decel="100000" fill="hold" nodeType="withEffect">
                                  <p:stCondLst>
                                    <p:cond delay="800"/>
                                  </p:stCondLst>
                                  <p:childTnLst>
                                    <p:animScale>
                                      <p:cBhvr>
                                        <p:cTn id="29" dur="250" fill="hold"/>
                                        <p:tgtEl>
                                          <p:spTgt spid="20"/>
                                        </p:tgtEl>
                                      </p:cBhvr>
                                      <p:by x="120000" y="120000"/>
                                    </p:animScale>
                                  </p:childTnLst>
                                </p:cTn>
                              </p:par>
                              <p:par>
                                <p:cTn id="30" presetID="6" presetClass="emph" presetSubtype="0" decel="100000" fill="hold" nodeType="withEffect">
                                  <p:stCondLst>
                                    <p:cond delay="1000"/>
                                  </p:stCondLst>
                                  <p:childTnLst>
                                    <p:animScale>
                                      <p:cBhvr>
                                        <p:cTn id="31" dur="250" fill="hold"/>
                                        <p:tgtEl>
                                          <p:spTgt spid="20"/>
                                        </p:tgtEl>
                                      </p:cBhvr>
                                      <p:by x="83000" y="83000"/>
                                    </p:animScale>
                                  </p:childTnLst>
                                </p:cTn>
                              </p:par>
                              <p:par>
                                <p:cTn id="32" presetID="53" presetClass="entr" presetSubtype="16" fill="hold" grpId="0" nodeType="withEffect">
                                  <p:stCondLst>
                                    <p:cond delay="600"/>
                                  </p:stCondLst>
                                  <p:childTnLst>
                                    <p:set>
                                      <p:cBhvr>
                                        <p:cTn id="33" dur="1" fill="hold">
                                          <p:stCondLst>
                                            <p:cond delay="0"/>
                                          </p:stCondLst>
                                        </p:cTn>
                                        <p:tgtEl>
                                          <p:spTgt spid="19"/>
                                        </p:tgtEl>
                                        <p:attrNameLst>
                                          <p:attrName>style.visibility</p:attrName>
                                        </p:attrNameLst>
                                      </p:cBhvr>
                                      <p:to>
                                        <p:strVal val="visible"/>
                                      </p:to>
                                    </p:set>
                                    <p:anim calcmode="lin" valueType="num">
                                      <p:cBhvr>
                                        <p:cTn id="34" dur="250" fill="hold"/>
                                        <p:tgtEl>
                                          <p:spTgt spid="19"/>
                                        </p:tgtEl>
                                        <p:attrNameLst>
                                          <p:attrName>ppt_w</p:attrName>
                                        </p:attrNameLst>
                                      </p:cBhvr>
                                      <p:tavLst>
                                        <p:tav tm="0">
                                          <p:val>
                                            <p:fltVal val="0"/>
                                          </p:val>
                                        </p:tav>
                                        <p:tav tm="100000">
                                          <p:val>
                                            <p:strVal val="#ppt_w"/>
                                          </p:val>
                                        </p:tav>
                                      </p:tavLst>
                                    </p:anim>
                                    <p:anim calcmode="lin" valueType="num">
                                      <p:cBhvr>
                                        <p:cTn id="35" dur="250" fill="hold"/>
                                        <p:tgtEl>
                                          <p:spTgt spid="19"/>
                                        </p:tgtEl>
                                        <p:attrNameLst>
                                          <p:attrName>ppt_h</p:attrName>
                                        </p:attrNameLst>
                                      </p:cBhvr>
                                      <p:tavLst>
                                        <p:tav tm="0">
                                          <p:val>
                                            <p:fltVal val="0"/>
                                          </p:val>
                                        </p:tav>
                                        <p:tav tm="100000">
                                          <p:val>
                                            <p:strVal val="#ppt_h"/>
                                          </p:val>
                                        </p:tav>
                                      </p:tavLst>
                                    </p:anim>
                                    <p:animEffect transition="in" filter="fade">
                                      <p:cBhvr>
                                        <p:cTn id="36" dur="250"/>
                                        <p:tgtEl>
                                          <p:spTgt spid="19"/>
                                        </p:tgtEl>
                                      </p:cBhvr>
                                    </p:animEffect>
                                  </p:childTnLst>
                                </p:cTn>
                              </p:par>
                              <p:par>
                                <p:cTn id="37" presetID="6" presetClass="emph" presetSubtype="0" decel="100000" fill="hold" grpId="1" nodeType="withEffect">
                                  <p:stCondLst>
                                    <p:cond delay="800"/>
                                  </p:stCondLst>
                                  <p:childTnLst>
                                    <p:animScale>
                                      <p:cBhvr>
                                        <p:cTn id="38" dur="250" fill="hold"/>
                                        <p:tgtEl>
                                          <p:spTgt spid="19"/>
                                        </p:tgtEl>
                                      </p:cBhvr>
                                      <p:by x="120000" y="120000"/>
                                    </p:animScale>
                                  </p:childTnLst>
                                </p:cTn>
                              </p:par>
                              <p:par>
                                <p:cTn id="39" presetID="6" presetClass="emph" presetSubtype="0" decel="100000" fill="hold" grpId="2" nodeType="withEffect">
                                  <p:stCondLst>
                                    <p:cond delay="1000"/>
                                  </p:stCondLst>
                                  <p:childTnLst>
                                    <p:animScale>
                                      <p:cBhvr>
                                        <p:cTn id="40" dur="250" fill="hold"/>
                                        <p:tgtEl>
                                          <p:spTgt spid="19"/>
                                        </p:tgtEl>
                                      </p:cBhvr>
                                      <p:by x="83000" y="83000"/>
                                    </p:animScale>
                                  </p:childTnLst>
                                </p:cTn>
                              </p:par>
                            </p:childTnLst>
                          </p:cTn>
                        </p:par>
                        <p:par>
                          <p:cTn id="41" fill="hold">
                            <p:stCondLst>
                              <p:cond delay="1250"/>
                            </p:stCondLst>
                            <p:childTnLst>
                              <p:par>
                                <p:cTn id="42" presetID="53" presetClass="entr" presetSubtype="16" fill="hold" grpId="0" nodeType="afterEffect">
                                  <p:stCondLst>
                                    <p:cond delay="0"/>
                                  </p:stCondLst>
                                  <p:childTnLst>
                                    <p:set>
                                      <p:cBhvr>
                                        <p:cTn id="43" dur="1" fill="hold">
                                          <p:stCondLst>
                                            <p:cond delay="0"/>
                                          </p:stCondLst>
                                        </p:cTn>
                                        <p:tgtEl>
                                          <p:spTgt spid="29"/>
                                        </p:tgtEl>
                                        <p:attrNameLst>
                                          <p:attrName>style.visibility</p:attrName>
                                        </p:attrNameLst>
                                      </p:cBhvr>
                                      <p:to>
                                        <p:strVal val="visible"/>
                                      </p:to>
                                    </p:set>
                                    <p:anim calcmode="lin" valueType="num">
                                      <p:cBhvr>
                                        <p:cTn id="44" dur="300" fill="hold"/>
                                        <p:tgtEl>
                                          <p:spTgt spid="29"/>
                                        </p:tgtEl>
                                        <p:attrNameLst>
                                          <p:attrName>ppt_w</p:attrName>
                                        </p:attrNameLst>
                                      </p:cBhvr>
                                      <p:tavLst>
                                        <p:tav tm="0">
                                          <p:val>
                                            <p:fltVal val="0"/>
                                          </p:val>
                                        </p:tav>
                                        <p:tav tm="100000">
                                          <p:val>
                                            <p:strVal val="#ppt_w"/>
                                          </p:val>
                                        </p:tav>
                                      </p:tavLst>
                                    </p:anim>
                                    <p:anim calcmode="lin" valueType="num">
                                      <p:cBhvr>
                                        <p:cTn id="45" dur="300" fill="hold"/>
                                        <p:tgtEl>
                                          <p:spTgt spid="29"/>
                                        </p:tgtEl>
                                        <p:attrNameLst>
                                          <p:attrName>ppt_h</p:attrName>
                                        </p:attrNameLst>
                                      </p:cBhvr>
                                      <p:tavLst>
                                        <p:tav tm="0">
                                          <p:val>
                                            <p:fltVal val="0"/>
                                          </p:val>
                                        </p:tav>
                                        <p:tav tm="100000">
                                          <p:val>
                                            <p:strVal val="#ppt_h"/>
                                          </p:val>
                                        </p:tav>
                                      </p:tavLst>
                                    </p:anim>
                                    <p:animEffect transition="in" filter="fade">
                                      <p:cBhvr>
                                        <p:cTn id="46" dur="300"/>
                                        <p:tgtEl>
                                          <p:spTgt spid="29"/>
                                        </p:tgtEl>
                                      </p:cBhvr>
                                    </p:animEffect>
                                  </p:childTnLst>
                                </p:cTn>
                              </p:par>
                            </p:childTnLst>
                          </p:cTn>
                        </p:par>
                        <p:par>
                          <p:cTn id="47" fill="hold">
                            <p:stCondLst>
                              <p:cond delay="1550"/>
                            </p:stCondLst>
                            <p:childTnLst>
                              <p:par>
                                <p:cTn id="48" presetID="53" presetClass="entr" presetSubtype="16" fill="hold" grpId="0" nodeType="afterEffect">
                                  <p:stCondLst>
                                    <p:cond delay="0"/>
                                  </p:stCondLst>
                                  <p:childTnLst>
                                    <p:set>
                                      <p:cBhvr>
                                        <p:cTn id="49" dur="1" fill="hold">
                                          <p:stCondLst>
                                            <p:cond delay="0"/>
                                          </p:stCondLst>
                                        </p:cTn>
                                        <p:tgtEl>
                                          <p:spTgt spid="42"/>
                                        </p:tgtEl>
                                        <p:attrNameLst>
                                          <p:attrName>style.visibility</p:attrName>
                                        </p:attrNameLst>
                                      </p:cBhvr>
                                      <p:to>
                                        <p:strVal val="visible"/>
                                      </p:to>
                                    </p:set>
                                    <p:anim calcmode="lin" valueType="num">
                                      <p:cBhvr>
                                        <p:cTn id="50" dur="300" fill="hold"/>
                                        <p:tgtEl>
                                          <p:spTgt spid="42"/>
                                        </p:tgtEl>
                                        <p:attrNameLst>
                                          <p:attrName>ppt_w</p:attrName>
                                        </p:attrNameLst>
                                      </p:cBhvr>
                                      <p:tavLst>
                                        <p:tav tm="0">
                                          <p:val>
                                            <p:fltVal val="0"/>
                                          </p:val>
                                        </p:tav>
                                        <p:tav tm="100000">
                                          <p:val>
                                            <p:strVal val="#ppt_w"/>
                                          </p:val>
                                        </p:tav>
                                      </p:tavLst>
                                    </p:anim>
                                    <p:anim calcmode="lin" valueType="num">
                                      <p:cBhvr>
                                        <p:cTn id="51" dur="300" fill="hold"/>
                                        <p:tgtEl>
                                          <p:spTgt spid="42"/>
                                        </p:tgtEl>
                                        <p:attrNameLst>
                                          <p:attrName>ppt_h</p:attrName>
                                        </p:attrNameLst>
                                      </p:cBhvr>
                                      <p:tavLst>
                                        <p:tav tm="0">
                                          <p:val>
                                            <p:fltVal val="0"/>
                                          </p:val>
                                        </p:tav>
                                        <p:tav tm="100000">
                                          <p:val>
                                            <p:strVal val="#ppt_h"/>
                                          </p:val>
                                        </p:tav>
                                      </p:tavLst>
                                    </p:anim>
                                    <p:animEffect transition="in" filter="fade">
                                      <p:cBhvr>
                                        <p:cTn id="52" dur="300"/>
                                        <p:tgtEl>
                                          <p:spTgt spid="42"/>
                                        </p:tgtEl>
                                      </p:cBhvr>
                                    </p:animEffect>
                                  </p:childTnLst>
                                </p:cTn>
                              </p:par>
                            </p:childTnLst>
                          </p:cTn>
                        </p:par>
                        <p:par>
                          <p:cTn id="53" fill="hold">
                            <p:stCondLst>
                              <p:cond delay="1850"/>
                            </p:stCondLst>
                            <p:childTnLst>
                              <p:par>
                                <p:cTn id="54" presetID="10" presetClass="entr" presetSubtype="0" fill="hold" grpId="0" nodeType="afterEffect">
                                  <p:stCondLst>
                                    <p:cond delay="0"/>
                                  </p:stCondLst>
                                  <p:childTnLst>
                                    <p:set>
                                      <p:cBhvr>
                                        <p:cTn id="55" dur="1" fill="hold">
                                          <p:stCondLst>
                                            <p:cond delay="0"/>
                                          </p:stCondLst>
                                        </p:cTn>
                                        <p:tgtEl>
                                          <p:spTgt spid="37"/>
                                        </p:tgtEl>
                                        <p:attrNameLst>
                                          <p:attrName>style.visibility</p:attrName>
                                        </p:attrNameLst>
                                      </p:cBhvr>
                                      <p:to>
                                        <p:strVal val="visible"/>
                                      </p:to>
                                    </p:set>
                                    <p:animEffect transition="in" filter="fade">
                                      <p:cBhvr>
                                        <p:cTn id="56" dur="500"/>
                                        <p:tgtEl>
                                          <p:spTgt spid="37"/>
                                        </p:tgtEl>
                                      </p:cBhvr>
                                    </p:animEffect>
                                  </p:childTnLst>
                                </p:cTn>
                              </p:par>
                            </p:childTnLst>
                          </p:cTn>
                        </p:par>
                        <p:par>
                          <p:cTn id="57" fill="hold">
                            <p:stCondLst>
                              <p:cond delay="2350"/>
                            </p:stCondLst>
                            <p:childTnLst>
                              <p:par>
                                <p:cTn id="58" presetID="53" presetClass="entr" presetSubtype="16" fill="hold" grpId="0" nodeType="afterEffect">
                                  <p:stCondLst>
                                    <p:cond delay="0"/>
                                  </p:stCondLst>
                                  <p:iterate type="lt">
                                    <p:tmPct val="10000"/>
                                  </p:iterate>
                                  <p:childTnLst>
                                    <p:set>
                                      <p:cBhvr>
                                        <p:cTn id="59" dur="1" fill="hold">
                                          <p:stCondLst>
                                            <p:cond delay="0"/>
                                          </p:stCondLst>
                                        </p:cTn>
                                        <p:tgtEl>
                                          <p:spTgt spid="46"/>
                                        </p:tgtEl>
                                        <p:attrNameLst>
                                          <p:attrName>style.visibility</p:attrName>
                                        </p:attrNameLst>
                                      </p:cBhvr>
                                      <p:to>
                                        <p:strVal val="visible"/>
                                      </p:to>
                                    </p:set>
                                    <p:anim calcmode="lin" valueType="num">
                                      <p:cBhvr>
                                        <p:cTn id="60" dur="250" fill="hold"/>
                                        <p:tgtEl>
                                          <p:spTgt spid="46"/>
                                        </p:tgtEl>
                                        <p:attrNameLst>
                                          <p:attrName>ppt_w</p:attrName>
                                        </p:attrNameLst>
                                      </p:cBhvr>
                                      <p:tavLst>
                                        <p:tav tm="0">
                                          <p:val>
                                            <p:fltVal val="0"/>
                                          </p:val>
                                        </p:tav>
                                        <p:tav tm="100000">
                                          <p:val>
                                            <p:strVal val="#ppt_w"/>
                                          </p:val>
                                        </p:tav>
                                      </p:tavLst>
                                    </p:anim>
                                    <p:anim calcmode="lin" valueType="num">
                                      <p:cBhvr>
                                        <p:cTn id="61" dur="250" fill="hold"/>
                                        <p:tgtEl>
                                          <p:spTgt spid="46"/>
                                        </p:tgtEl>
                                        <p:attrNameLst>
                                          <p:attrName>ppt_h</p:attrName>
                                        </p:attrNameLst>
                                      </p:cBhvr>
                                      <p:tavLst>
                                        <p:tav tm="0">
                                          <p:val>
                                            <p:fltVal val="0"/>
                                          </p:val>
                                        </p:tav>
                                        <p:tav tm="100000">
                                          <p:val>
                                            <p:strVal val="#ppt_h"/>
                                          </p:val>
                                        </p:tav>
                                      </p:tavLst>
                                    </p:anim>
                                    <p:animEffect transition="in" filter="fade">
                                      <p:cBhvr>
                                        <p:cTn id="62" dur="250"/>
                                        <p:tgtEl>
                                          <p:spTgt spid="46"/>
                                        </p:tgtEl>
                                      </p:cBhvr>
                                    </p:animEffect>
                                  </p:childTnLst>
                                </p:cTn>
                              </p:par>
                            </p:childTnLst>
                          </p:cTn>
                        </p:par>
                        <p:par>
                          <p:cTn id="63" fill="hold">
                            <p:stCondLst>
                              <p:cond delay="5275"/>
                            </p:stCondLst>
                            <p:childTnLst>
                              <p:par>
                                <p:cTn id="64" presetID="53" presetClass="entr" presetSubtype="16" fill="hold" grpId="0" nodeType="afterEffect">
                                  <p:stCondLst>
                                    <p:cond delay="0"/>
                                  </p:stCondLst>
                                  <p:childTnLst>
                                    <p:set>
                                      <p:cBhvr>
                                        <p:cTn id="65" dur="1" fill="hold">
                                          <p:stCondLst>
                                            <p:cond delay="0"/>
                                          </p:stCondLst>
                                        </p:cTn>
                                        <p:tgtEl>
                                          <p:spTgt spid="33"/>
                                        </p:tgtEl>
                                        <p:attrNameLst>
                                          <p:attrName>style.visibility</p:attrName>
                                        </p:attrNameLst>
                                      </p:cBhvr>
                                      <p:to>
                                        <p:strVal val="visible"/>
                                      </p:to>
                                    </p:set>
                                    <p:anim calcmode="lin" valueType="num">
                                      <p:cBhvr>
                                        <p:cTn id="66" dur="300" fill="hold"/>
                                        <p:tgtEl>
                                          <p:spTgt spid="33"/>
                                        </p:tgtEl>
                                        <p:attrNameLst>
                                          <p:attrName>ppt_w</p:attrName>
                                        </p:attrNameLst>
                                      </p:cBhvr>
                                      <p:tavLst>
                                        <p:tav tm="0">
                                          <p:val>
                                            <p:fltVal val="0"/>
                                          </p:val>
                                        </p:tav>
                                        <p:tav tm="100000">
                                          <p:val>
                                            <p:strVal val="#ppt_w"/>
                                          </p:val>
                                        </p:tav>
                                      </p:tavLst>
                                    </p:anim>
                                    <p:anim calcmode="lin" valueType="num">
                                      <p:cBhvr>
                                        <p:cTn id="67" dur="300" fill="hold"/>
                                        <p:tgtEl>
                                          <p:spTgt spid="33"/>
                                        </p:tgtEl>
                                        <p:attrNameLst>
                                          <p:attrName>ppt_h</p:attrName>
                                        </p:attrNameLst>
                                      </p:cBhvr>
                                      <p:tavLst>
                                        <p:tav tm="0">
                                          <p:val>
                                            <p:fltVal val="0"/>
                                          </p:val>
                                        </p:tav>
                                        <p:tav tm="100000">
                                          <p:val>
                                            <p:strVal val="#ppt_h"/>
                                          </p:val>
                                        </p:tav>
                                      </p:tavLst>
                                    </p:anim>
                                    <p:animEffect transition="in" filter="fade">
                                      <p:cBhvr>
                                        <p:cTn id="68" dur="300"/>
                                        <p:tgtEl>
                                          <p:spTgt spid="33"/>
                                        </p:tgtEl>
                                      </p:cBhvr>
                                    </p:animEffect>
                                  </p:childTnLst>
                                </p:cTn>
                              </p:par>
                            </p:childTnLst>
                          </p:cTn>
                        </p:par>
                        <p:par>
                          <p:cTn id="69" fill="hold">
                            <p:stCondLst>
                              <p:cond delay="5575"/>
                            </p:stCondLst>
                            <p:childTnLst>
                              <p:par>
                                <p:cTn id="70" presetID="53" presetClass="entr" presetSubtype="16" fill="hold" grpId="0" nodeType="afterEffect">
                                  <p:stCondLst>
                                    <p:cond delay="0"/>
                                  </p:stCondLst>
                                  <p:childTnLst>
                                    <p:set>
                                      <p:cBhvr>
                                        <p:cTn id="71" dur="1" fill="hold">
                                          <p:stCondLst>
                                            <p:cond delay="0"/>
                                          </p:stCondLst>
                                        </p:cTn>
                                        <p:tgtEl>
                                          <p:spTgt spid="43"/>
                                        </p:tgtEl>
                                        <p:attrNameLst>
                                          <p:attrName>style.visibility</p:attrName>
                                        </p:attrNameLst>
                                      </p:cBhvr>
                                      <p:to>
                                        <p:strVal val="visible"/>
                                      </p:to>
                                    </p:set>
                                    <p:anim calcmode="lin" valueType="num">
                                      <p:cBhvr>
                                        <p:cTn id="72" dur="300" fill="hold"/>
                                        <p:tgtEl>
                                          <p:spTgt spid="43"/>
                                        </p:tgtEl>
                                        <p:attrNameLst>
                                          <p:attrName>ppt_w</p:attrName>
                                        </p:attrNameLst>
                                      </p:cBhvr>
                                      <p:tavLst>
                                        <p:tav tm="0">
                                          <p:val>
                                            <p:fltVal val="0"/>
                                          </p:val>
                                        </p:tav>
                                        <p:tav tm="100000">
                                          <p:val>
                                            <p:strVal val="#ppt_w"/>
                                          </p:val>
                                        </p:tav>
                                      </p:tavLst>
                                    </p:anim>
                                    <p:anim calcmode="lin" valueType="num">
                                      <p:cBhvr>
                                        <p:cTn id="73" dur="300" fill="hold"/>
                                        <p:tgtEl>
                                          <p:spTgt spid="43"/>
                                        </p:tgtEl>
                                        <p:attrNameLst>
                                          <p:attrName>ppt_h</p:attrName>
                                        </p:attrNameLst>
                                      </p:cBhvr>
                                      <p:tavLst>
                                        <p:tav tm="0">
                                          <p:val>
                                            <p:fltVal val="0"/>
                                          </p:val>
                                        </p:tav>
                                        <p:tav tm="100000">
                                          <p:val>
                                            <p:strVal val="#ppt_h"/>
                                          </p:val>
                                        </p:tav>
                                      </p:tavLst>
                                    </p:anim>
                                    <p:animEffect transition="in" filter="fade">
                                      <p:cBhvr>
                                        <p:cTn id="74" dur="300"/>
                                        <p:tgtEl>
                                          <p:spTgt spid="43"/>
                                        </p:tgtEl>
                                      </p:cBhvr>
                                    </p:animEffect>
                                  </p:childTnLst>
                                </p:cTn>
                              </p:par>
                            </p:childTnLst>
                          </p:cTn>
                        </p:par>
                        <p:par>
                          <p:cTn id="75" fill="hold">
                            <p:stCondLst>
                              <p:cond delay="5875"/>
                            </p:stCondLst>
                            <p:childTnLst>
                              <p:par>
                                <p:cTn id="76" presetID="10" presetClass="entr" presetSubtype="0" fill="hold" grpId="0" nodeType="afterEffect">
                                  <p:stCondLst>
                                    <p:cond delay="0"/>
                                  </p:stCondLst>
                                  <p:childTnLst>
                                    <p:set>
                                      <p:cBhvr>
                                        <p:cTn id="77" dur="1" fill="hold">
                                          <p:stCondLst>
                                            <p:cond delay="0"/>
                                          </p:stCondLst>
                                        </p:cTn>
                                        <p:tgtEl>
                                          <p:spTgt spid="38"/>
                                        </p:tgtEl>
                                        <p:attrNameLst>
                                          <p:attrName>style.visibility</p:attrName>
                                        </p:attrNameLst>
                                      </p:cBhvr>
                                      <p:to>
                                        <p:strVal val="visible"/>
                                      </p:to>
                                    </p:set>
                                    <p:animEffect transition="in" filter="fade">
                                      <p:cBhvr>
                                        <p:cTn id="78" dur="500"/>
                                        <p:tgtEl>
                                          <p:spTgt spid="38"/>
                                        </p:tgtEl>
                                      </p:cBhvr>
                                    </p:animEffect>
                                  </p:childTnLst>
                                </p:cTn>
                              </p:par>
                            </p:childTnLst>
                          </p:cTn>
                        </p:par>
                        <p:par>
                          <p:cTn id="79" fill="hold">
                            <p:stCondLst>
                              <p:cond delay="6375"/>
                            </p:stCondLst>
                            <p:childTnLst>
                              <p:par>
                                <p:cTn id="80" presetID="53" presetClass="entr" presetSubtype="16" fill="hold" grpId="0" nodeType="afterEffect">
                                  <p:stCondLst>
                                    <p:cond delay="0"/>
                                  </p:stCondLst>
                                  <p:iterate type="lt">
                                    <p:tmPct val="10000"/>
                                  </p:iterate>
                                  <p:childTnLst>
                                    <p:set>
                                      <p:cBhvr>
                                        <p:cTn id="81" dur="1" fill="hold">
                                          <p:stCondLst>
                                            <p:cond delay="0"/>
                                          </p:stCondLst>
                                        </p:cTn>
                                        <p:tgtEl>
                                          <p:spTgt spid="47"/>
                                        </p:tgtEl>
                                        <p:attrNameLst>
                                          <p:attrName>style.visibility</p:attrName>
                                        </p:attrNameLst>
                                      </p:cBhvr>
                                      <p:to>
                                        <p:strVal val="visible"/>
                                      </p:to>
                                    </p:set>
                                    <p:anim calcmode="lin" valueType="num">
                                      <p:cBhvr>
                                        <p:cTn id="82" dur="250" fill="hold"/>
                                        <p:tgtEl>
                                          <p:spTgt spid="47"/>
                                        </p:tgtEl>
                                        <p:attrNameLst>
                                          <p:attrName>ppt_w</p:attrName>
                                        </p:attrNameLst>
                                      </p:cBhvr>
                                      <p:tavLst>
                                        <p:tav tm="0">
                                          <p:val>
                                            <p:fltVal val="0"/>
                                          </p:val>
                                        </p:tav>
                                        <p:tav tm="100000">
                                          <p:val>
                                            <p:strVal val="#ppt_w"/>
                                          </p:val>
                                        </p:tav>
                                      </p:tavLst>
                                    </p:anim>
                                    <p:anim calcmode="lin" valueType="num">
                                      <p:cBhvr>
                                        <p:cTn id="83" dur="250" fill="hold"/>
                                        <p:tgtEl>
                                          <p:spTgt spid="47"/>
                                        </p:tgtEl>
                                        <p:attrNameLst>
                                          <p:attrName>ppt_h</p:attrName>
                                        </p:attrNameLst>
                                      </p:cBhvr>
                                      <p:tavLst>
                                        <p:tav tm="0">
                                          <p:val>
                                            <p:fltVal val="0"/>
                                          </p:val>
                                        </p:tav>
                                        <p:tav tm="100000">
                                          <p:val>
                                            <p:strVal val="#ppt_h"/>
                                          </p:val>
                                        </p:tav>
                                      </p:tavLst>
                                    </p:anim>
                                    <p:animEffect transition="in" filter="fade">
                                      <p:cBhvr>
                                        <p:cTn id="84" dur="250"/>
                                        <p:tgtEl>
                                          <p:spTgt spid="47"/>
                                        </p:tgtEl>
                                      </p:cBhvr>
                                    </p:animEffect>
                                  </p:childTnLst>
                                </p:cTn>
                              </p:par>
                            </p:childTnLst>
                          </p:cTn>
                        </p:par>
                        <p:par>
                          <p:cTn id="85" fill="hold">
                            <p:stCondLst>
                              <p:cond delay="7325"/>
                            </p:stCondLst>
                            <p:childTnLst>
                              <p:par>
                                <p:cTn id="86" presetID="53" presetClass="entr" presetSubtype="16" fill="hold" grpId="0" nodeType="afterEffect">
                                  <p:stCondLst>
                                    <p:cond delay="0"/>
                                  </p:stCondLst>
                                  <p:childTnLst>
                                    <p:set>
                                      <p:cBhvr>
                                        <p:cTn id="87" dur="1" fill="hold">
                                          <p:stCondLst>
                                            <p:cond delay="0"/>
                                          </p:stCondLst>
                                        </p:cTn>
                                        <p:tgtEl>
                                          <p:spTgt spid="21"/>
                                        </p:tgtEl>
                                        <p:attrNameLst>
                                          <p:attrName>style.visibility</p:attrName>
                                        </p:attrNameLst>
                                      </p:cBhvr>
                                      <p:to>
                                        <p:strVal val="visible"/>
                                      </p:to>
                                    </p:set>
                                    <p:anim calcmode="lin" valueType="num">
                                      <p:cBhvr>
                                        <p:cTn id="88" dur="300" fill="hold"/>
                                        <p:tgtEl>
                                          <p:spTgt spid="21"/>
                                        </p:tgtEl>
                                        <p:attrNameLst>
                                          <p:attrName>ppt_w</p:attrName>
                                        </p:attrNameLst>
                                      </p:cBhvr>
                                      <p:tavLst>
                                        <p:tav tm="0">
                                          <p:val>
                                            <p:fltVal val="0"/>
                                          </p:val>
                                        </p:tav>
                                        <p:tav tm="100000">
                                          <p:val>
                                            <p:strVal val="#ppt_w"/>
                                          </p:val>
                                        </p:tav>
                                      </p:tavLst>
                                    </p:anim>
                                    <p:anim calcmode="lin" valueType="num">
                                      <p:cBhvr>
                                        <p:cTn id="89" dur="300" fill="hold"/>
                                        <p:tgtEl>
                                          <p:spTgt spid="21"/>
                                        </p:tgtEl>
                                        <p:attrNameLst>
                                          <p:attrName>ppt_h</p:attrName>
                                        </p:attrNameLst>
                                      </p:cBhvr>
                                      <p:tavLst>
                                        <p:tav tm="0">
                                          <p:val>
                                            <p:fltVal val="0"/>
                                          </p:val>
                                        </p:tav>
                                        <p:tav tm="100000">
                                          <p:val>
                                            <p:strVal val="#ppt_h"/>
                                          </p:val>
                                        </p:tav>
                                      </p:tavLst>
                                    </p:anim>
                                    <p:animEffect transition="in" filter="fade">
                                      <p:cBhvr>
                                        <p:cTn id="90" dur="300"/>
                                        <p:tgtEl>
                                          <p:spTgt spid="21"/>
                                        </p:tgtEl>
                                      </p:cBhvr>
                                    </p:animEffect>
                                  </p:childTnLst>
                                </p:cTn>
                              </p:par>
                            </p:childTnLst>
                          </p:cTn>
                        </p:par>
                        <p:par>
                          <p:cTn id="91" fill="hold">
                            <p:stCondLst>
                              <p:cond delay="7625"/>
                            </p:stCondLst>
                            <p:childTnLst>
                              <p:par>
                                <p:cTn id="92" presetID="53" presetClass="entr" presetSubtype="16" fill="hold" grpId="0"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300" fill="hold"/>
                                        <p:tgtEl>
                                          <p:spTgt spid="44"/>
                                        </p:tgtEl>
                                        <p:attrNameLst>
                                          <p:attrName>ppt_w</p:attrName>
                                        </p:attrNameLst>
                                      </p:cBhvr>
                                      <p:tavLst>
                                        <p:tav tm="0">
                                          <p:val>
                                            <p:fltVal val="0"/>
                                          </p:val>
                                        </p:tav>
                                        <p:tav tm="100000">
                                          <p:val>
                                            <p:strVal val="#ppt_w"/>
                                          </p:val>
                                        </p:tav>
                                      </p:tavLst>
                                    </p:anim>
                                    <p:anim calcmode="lin" valueType="num">
                                      <p:cBhvr>
                                        <p:cTn id="95" dur="300" fill="hold"/>
                                        <p:tgtEl>
                                          <p:spTgt spid="44"/>
                                        </p:tgtEl>
                                        <p:attrNameLst>
                                          <p:attrName>ppt_h</p:attrName>
                                        </p:attrNameLst>
                                      </p:cBhvr>
                                      <p:tavLst>
                                        <p:tav tm="0">
                                          <p:val>
                                            <p:fltVal val="0"/>
                                          </p:val>
                                        </p:tav>
                                        <p:tav tm="100000">
                                          <p:val>
                                            <p:strVal val="#ppt_h"/>
                                          </p:val>
                                        </p:tav>
                                      </p:tavLst>
                                    </p:anim>
                                    <p:animEffect transition="in" filter="fade">
                                      <p:cBhvr>
                                        <p:cTn id="96" dur="300"/>
                                        <p:tgtEl>
                                          <p:spTgt spid="44"/>
                                        </p:tgtEl>
                                      </p:cBhvr>
                                    </p:animEffect>
                                  </p:childTnLst>
                                </p:cTn>
                              </p:par>
                            </p:childTnLst>
                          </p:cTn>
                        </p:par>
                        <p:par>
                          <p:cTn id="97" fill="hold">
                            <p:stCondLst>
                              <p:cond delay="7925"/>
                            </p:stCondLst>
                            <p:childTnLst>
                              <p:par>
                                <p:cTn id="98" presetID="10" presetClass="entr" presetSubtype="0" fill="hold" grpId="0" nodeType="afterEffect">
                                  <p:stCondLst>
                                    <p:cond delay="0"/>
                                  </p:stCondLst>
                                  <p:childTnLst>
                                    <p:set>
                                      <p:cBhvr>
                                        <p:cTn id="99" dur="1" fill="hold">
                                          <p:stCondLst>
                                            <p:cond delay="0"/>
                                          </p:stCondLst>
                                        </p:cTn>
                                        <p:tgtEl>
                                          <p:spTgt spid="39"/>
                                        </p:tgtEl>
                                        <p:attrNameLst>
                                          <p:attrName>style.visibility</p:attrName>
                                        </p:attrNameLst>
                                      </p:cBhvr>
                                      <p:to>
                                        <p:strVal val="visible"/>
                                      </p:to>
                                    </p:set>
                                    <p:animEffect transition="in" filter="fade">
                                      <p:cBhvr>
                                        <p:cTn id="100" dur="500"/>
                                        <p:tgtEl>
                                          <p:spTgt spid="39"/>
                                        </p:tgtEl>
                                      </p:cBhvr>
                                    </p:animEffect>
                                  </p:childTnLst>
                                </p:cTn>
                              </p:par>
                            </p:childTnLst>
                          </p:cTn>
                        </p:par>
                        <p:par>
                          <p:cTn id="101" fill="hold">
                            <p:stCondLst>
                              <p:cond delay="8425"/>
                            </p:stCondLst>
                            <p:childTnLst>
                              <p:par>
                                <p:cTn id="102" presetID="53" presetClass="entr" presetSubtype="16" fill="hold" grpId="0" nodeType="afterEffect">
                                  <p:stCondLst>
                                    <p:cond delay="0"/>
                                  </p:stCondLst>
                                  <p:iterate type="lt">
                                    <p:tmPct val="10000"/>
                                  </p:iterate>
                                  <p:childTnLst>
                                    <p:set>
                                      <p:cBhvr>
                                        <p:cTn id="103" dur="1" fill="hold">
                                          <p:stCondLst>
                                            <p:cond delay="0"/>
                                          </p:stCondLst>
                                        </p:cTn>
                                        <p:tgtEl>
                                          <p:spTgt spid="48"/>
                                        </p:tgtEl>
                                        <p:attrNameLst>
                                          <p:attrName>style.visibility</p:attrName>
                                        </p:attrNameLst>
                                      </p:cBhvr>
                                      <p:to>
                                        <p:strVal val="visible"/>
                                      </p:to>
                                    </p:set>
                                    <p:anim calcmode="lin" valueType="num">
                                      <p:cBhvr>
                                        <p:cTn id="104" dur="250" fill="hold"/>
                                        <p:tgtEl>
                                          <p:spTgt spid="48"/>
                                        </p:tgtEl>
                                        <p:attrNameLst>
                                          <p:attrName>ppt_w</p:attrName>
                                        </p:attrNameLst>
                                      </p:cBhvr>
                                      <p:tavLst>
                                        <p:tav tm="0">
                                          <p:val>
                                            <p:fltVal val="0"/>
                                          </p:val>
                                        </p:tav>
                                        <p:tav tm="100000">
                                          <p:val>
                                            <p:strVal val="#ppt_w"/>
                                          </p:val>
                                        </p:tav>
                                      </p:tavLst>
                                    </p:anim>
                                    <p:anim calcmode="lin" valueType="num">
                                      <p:cBhvr>
                                        <p:cTn id="105" dur="250" fill="hold"/>
                                        <p:tgtEl>
                                          <p:spTgt spid="48"/>
                                        </p:tgtEl>
                                        <p:attrNameLst>
                                          <p:attrName>ppt_h</p:attrName>
                                        </p:attrNameLst>
                                      </p:cBhvr>
                                      <p:tavLst>
                                        <p:tav tm="0">
                                          <p:val>
                                            <p:fltVal val="0"/>
                                          </p:val>
                                        </p:tav>
                                        <p:tav tm="100000">
                                          <p:val>
                                            <p:strVal val="#ppt_h"/>
                                          </p:val>
                                        </p:tav>
                                      </p:tavLst>
                                    </p:anim>
                                    <p:animEffect transition="in" filter="fade">
                                      <p:cBhvr>
                                        <p:cTn id="106" dur="250"/>
                                        <p:tgtEl>
                                          <p:spTgt spid="48"/>
                                        </p:tgtEl>
                                      </p:cBhvr>
                                    </p:animEffect>
                                  </p:childTnLst>
                                </p:cTn>
                              </p:par>
                            </p:childTnLst>
                          </p:cTn>
                        </p:par>
                        <p:par>
                          <p:cTn id="107" fill="hold">
                            <p:stCondLst>
                              <p:cond delay="10850"/>
                            </p:stCondLst>
                            <p:childTnLst>
                              <p:par>
                                <p:cTn id="108" presetID="53" presetClass="entr" presetSubtype="16" fill="hold" grpId="0" nodeType="afterEffect">
                                  <p:stCondLst>
                                    <p:cond delay="0"/>
                                  </p:stCondLst>
                                  <p:childTnLst>
                                    <p:set>
                                      <p:cBhvr>
                                        <p:cTn id="109" dur="1" fill="hold">
                                          <p:stCondLst>
                                            <p:cond delay="0"/>
                                          </p:stCondLst>
                                        </p:cTn>
                                        <p:tgtEl>
                                          <p:spTgt spid="25"/>
                                        </p:tgtEl>
                                        <p:attrNameLst>
                                          <p:attrName>style.visibility</p:attrName>
                                        </p:attrNameLst>
                                      </p:cBhvr>
                                      <p:to>
                                        <p:strVal val="visible"/>
                                      </p:to>
                                    </p:set>
                                    <p:anim calcmode="lin" valueType="num">
                                      <p:cBhvr>
                                        <p:cTn id="110" dur="300" fill="hold"/>
                                        <p:tgtEl>
                                          <p:spTgt spid="25"/>
                                        </p:tgtEl>
                                        <p:attrNameLst>
                                          <p:attrName>ppt_w</p:attrName>
                                        </p:attrNameLst>
                                      </p:cBhvr>
                                      <p:tavLst>
                                        <p:tav tm="0">
                                          <p:val>
                                            <p:fltVal val="0"/>
                                          </p:val>
                                        </p:tav>
                                        <p:tav tm="100000">
                                          <p:val>
                                            <p:strVal val="#ppt_w"/>
                                          </p:val>
                                        </p:tav>
                                      </p:tavLst>
                                    </p:anim>
                                    <p:anim calcmode="lin" valueType="num">
                                      <p:cBhvr>
                                        <p:cTn id="111" dur="300" fill="hold"/>
                                        <p:tgtEl>
                                          <p:spTgt spid="25"/>
                                        </p:tgtEl>
                                        <p:attrNameLst>
                                          <p:attrName>ppt_h</p:attrName>
                                        </p:attrNameLst>
                                      </p:cBhvr>
                                      <p:tavLst>
                                        <p:tav tm="0">
                                          <p:val>
                                            <p:fltVal val="0"/>
                                          </p:val>
                                        </p:tav>
                                        <p:tav tm="100000">
                                          <p:val>
                                            <p:strVal val="#ppt_h"/>
                                          </p:val>
                                        </p:tav>
                                      </p:tavLst>
                                    </p:anim>
                                    <p:animEffect transition="in" filter="fade">
                                      <p:cBhvr>
                                        <p:cTn id="112" dur="300"/>
                                        <p:tgtEl>
                                          <p:spTgt spid="25"/>
                                        </p:tgtEl>
                                      </p:cBhvr>
                                    </p:animEffect>
                                  </p:childTnLst>
                                </p:cTn>
                              </p:par>
                            </p:childTnLst>
                          </p:cTn>
                        </p:par>
                        <p:par>
                          <p:cTn id="113" fill="hold">
                            <p:stCondLst>
                              <p:cond delay="11150"/>
                            </p:stCondLst>
                            <p:childTnLst>
                              <p:par>
                                <p:cTn id="114" presetID="53" presetClass="entr" presetSubtype="16" fill="hold" grpId="0" nodeType="afterEffect">
                                  <p:stCondLst>
                                    <p:cond delay="0"/>
                                  </p:stCondLst>
                                  <p:childTnLst>
                                    <p:set>
                                      <p:cBhvr>
                                        <p:cTn id="115" dur="1" fill="hold">
                                          <p:stCondLst>
                                            <p:cond delay="0"/>
                                          </p:stCondLst>
                                        </p:cTn>
                                        <p:tgtEl>
                                          <p:spTgt spid="45"/>
                                        </p:tgtEl>
                                        <p:attrNameLst>
                                          <p:attrName>style.visibility</p:attrName>
                                        </p:attrNameLst>
                                      </p:cBhvr>
                                      <p:to>
                                        <p:strVal val="visible"/>
                                      </p:to>
                                    </p:set>
                                    <p:anim calcmode="lin" valueType="num">
                                      <p:cBhvr>
                                        <p:cTn id="116" dur="300" fill="hold"/>
                                        <p:tgtEl>
                                          <p:spTgt spid="45"/>
                                        </p:tgtEl>
                                        <p:attrNameLst>
                                          <p:attrName>ppt_w</p:attrName>
                                        </p:attrNameLst>
                                      </p:cBhvr>
                                      <p:tavLst>
                                        <p:tav tm="0">
                                          <p:val>
                                            <p:fltVal val="0"/>
                                          </p:val>
                                        </p:tav>
                                        <p:tav tm="100000">
                                          <p:val>
                                            <p:strVal val="#ppt_w"/>
                                          </p:val>
                                        </p:tav>
                                      </p:tavLst>
                                    </p:anim>
                                    <p:anim calcmode="lin" valueType="num">
                                      <p:cBhvr>
                                        <p:cTn id="117" dur="300" fill="hold"/>
                                        <p:tgtEl>
                                          <p:spTgt spid="45"/>
                                        </p:tgtEl>
                                        <p:attrNameLst>
                                          <p:attrName>ppt_h</p:attrName>
                                        </p:attrNameLst>
                                      </p:cBhvr>
                                      <p:tavLst>
                                        <p:tav tm="0">
                                          <p:val>
                                            <p:fltVal val="0"/>
                                          </p:val>
                                        </p:tav>
                                        <p:tav tm="100000">
                                          <p:val>
                                            <p:strVal val="#ppt_h"/>
                                          </p:val>
                                        </p:tav>
                                      </p:tavLst>
                                    </p:anim>
                                    <p:animEffect transition="in" filter="fade">
                                      <p:cBhvr>
                                        <p:cTn id="118" dur="300"/>
                                        <p:tgtEl>
                                          <p:spTgt spid="45"/>
                                        </p:tgtEl>
                                      </p:cBhvr>
                                    </p:animEffect>
                                  </p:childTnLst>
                                </p:cTn>
                              </p:par>
                            </p:childTnLst>
                          </p:cTn>
                        </p:par>
                        <p:par>
                          <p:cTn id="119" fill="hold">
                            <p:stCondLst>
                              <p:cond delay="11450"/>
                            </p:stCondLst>
                            <p:childTnLst>
                              <p:par>
                                <p:cTn id="120" presetID="10" presetClass="entr" presetSubtype="0" fill="hold" grpId="0" nodeType="afterEffect">
                                  <p:stCondLst>
                                    <p:cond delay="0"/>
                                  </p:stCondLst>
                                  <p:childTnLst>
                                    <p:set>
                                      <p:cBhvr>
                                        <p:cTn id="121" dur="1" fill="hold">
                                          <p:stCondLst>
                                            <p:cond delay="0"/>
                                          </p:stCondLst>
                                        </p:cTn>
                                        <p:tgtEl>
                                          <p:spTgt spid="40"/>
                                        </p:tgtEl>
                                        <p:attrNameLst>
                                          <p:attrName>style.visibility</p:attrName>
                                        </p:attrNameLst>
                                      </p:cBhvr>
                                      <p:to>
                                        <p:strVal val="visible"/>
                                      </p:to>
                                    </p:set>
                                    <p:animEffect transition="in" filter="fade">
                                      <p:cBhvr>
                                        <p:cTn id="122" dur="500"/>
                                        <p:tgtEl>
                                          <p:spTgt spid="40"/>
                                        </p:tgtEl>
                                      </p:cBhvr>
                                    </p:animEffect>
                                  </p:childTnLst>
                                </p:cTn>
                              </p:par>
                            </p:childTnLst>
                          </p:cTn>
                        </p:par>
                        <p:par>
                          <p:cTn id="123" fill="hold">
                            <p:stCondLst>
                              <p:cond delay="11950"/>
                            </p:stCondLst>
                            <p:childTnLst>
                              <p:par>
                                <p:cTn id="124" presetID="53" presetClass="entr" presetSubtype="16" fill="hold" grpId="0" nodeType="afterEffect">
                                  <p:stCondLst>
                                    <p:cond delay="0"/>
                                  </p:stCondLst>
                                  <p:iterate type="lt">
                                    <p:tmPct val="10000"/>
                                  </p:iterate>
                                  <p:childTnLst>
                                    <p:set>
                                      <p:cBhvr>
                                        <p:cTn id="125" dur="1" fill="hold">
                                          <p:stCondLst>
                                            <p:cond delay="0"/>
                                          </p:stCondLst>
                                        </p:cTn>
                                        <p:tgtEl>
                                          <p:spTgt spid="49"/>
                                        </p:tgtEl>
                                        <p:attrNameLst>
                                          <p:attrName>style.visibility</p:attrName>
                                        </p:attrNameLst>
                                      </p:cBhvr>
                                      <p:to>
                                        <p:strVal val="visible"/>
                                      </p:to>
                                    </p:set>
                                    <p:anim calcmode="lin" valueType="num">
                                      <p:cBhvr>
                                        <p:cTn id="126" dur="250" fill="hold"/>
                                        <p:tgtEl>
                                          <p:spTgt spid="49"/>
                                        </p:tgtEl>
                                        <p:attrNameLst>
                                          <p:attrName>ppt_w</p:attrName>
                                        </p:attrNameLst>
                                      </p:cBhvr>
                                      <p:tavLst>
                                        <p:tav tm="0">
                                          <p:val>
                                            <p:fltVal val="0"/>
                                          </p:val>
                                        </p:tav>
                                        <p:tav tm="100000">
                                          <p:val>
                                            <p:strVal val="#ppt_w"/>
                                          </p:val>
                                        </p:tav>
                                      </p:tavLst>
                                    </p:anim>
                                    <p:anim calcmode="lin" valueType="num">
                                      <p:cBhvr>
                                        <p:cTn id="127" dur="250" fill="hold"/>
                                        <p:tgtEl>
                                          <p:spTgt spid="49"/>
                                        </p:tgtEl>
                                        <p:attrNameLst>
                                          <p:attrName>ppt_h</p:attrName>
                                        </p:attrNameLst>
                                      </p:cBhvr>
                                      <p:tavLst>
                                        <p:tav tm="0">
                                          <p:val>
                                            <p:fltVal val="0"/>
                                          </p:val>
                                        </p:tav>
                                        <p:tav tm="100000">
                                          <p:val>
                                            <p:strVal val="#ppt_h"/>
                                          </p:val>
                                        </p:tav>
                                      </p:tavLst>
                                    </p:anim>
                                    <p:animEffect transition="in" filter="fade">
                                      <p:cBhvr>
                                        <p:cTn id="128" dur="25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7" grpId="1" animBg="1"/>
      <p:bldP spid="17" grpId="2" animBg="1"/>
      <p:bldP spid="18" grpId="0" animBg="1"/>
      <p:bldP spid="18" grpId="1" animBg="1"/>
      <p:bldP spid="18" grpId="2" animBg="1"/>
      <p:bldP spid="19" grpId="0"/>
      <p:bldP spid="19" grpId="1"/>
      <p:bldP spid="19" grpId="2"/>
      <p:bldP spid="21" grpId="0" animBg="1"/>
      <p:bldP spid="25" grpId="0" animBg="1"/>
      <p:bldP spid="29" grpId="0" animBg="1"/>
      <p:bldP spid="42" grpId="0" animBg="1"/>
      <p:bldP spid="33" grpId="0" animBg="1"/>
      <p:bldP spid="37" grpId="0"/>
      <p:bldP spid="43" grpId="0" animBg="1"/>
      <p:bldP spid="44" grpId="0" animBg="1"/>
      <p:bldP spid="45" grpId="0" animBg="1"/>
      <p:bldP spid="38" grpId="0"/>
      <p:bldP spid="39" grpId="0"/>
      <p:bldP spid="40" grpId="0"/>
      <p:bldP spid="46" grpId="0"/>
      <p:bldP spid="47" grpId="0"/>
      <p:bldP spid="48" grpId="0"/>
      <p:bldP spid="4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94340" y="5201716"/>
            <a:ext cx="10067778" cy="1656284"/>
          </a:xfrm>
          <a:prstGeom prst="rect">
            <a:avLst/>
          </a:prstGeom>
        </p:spPr>
      </p:pic>
      <p:sp>
        <p:nvSpPr>
          <p:cNvPr id="2" name="矩形 1"/>
          <p:cNvSpPr/>
          <p:nvPr/>
        </p:nvSpPr>
        <p:spPr>
          <a:xfrm>
            <a:off x="1" y="0"/>
            <a:ext cx="4175022" cy="6858000"/>
          </a:xfrm>
          <a:prstGeom prst="rect">
            <a:avLst/>
          </a:prstGeom>
          <a:ln>
            <a:noFill/>
          </a:ln>
          <a:effectLst>
            <a:outerShdw blurRad="127000" dist="508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456296" y="3605475"/>
            <a:ext cx="3262432" cy="1015663"/>
          </a:xfrm>
          <a:prstGeom prst="rect">
            <a:avLst/>
          </a:prstGeom>
          <a:noFill/>
        </p:spPr>
        <p:txBody>
          <a:bodyPr wrap="none" rtlCol="0">
            <a:spAutoFit/>
          </a:bodyPr>
          <a:lstStyle/>
          <a:p>
            <a:r>
              <a:rPr lang="zh-CN" altLang="en-US" sz="6000" b="1" dirty="0">
                <a:solidFill>
                  <a:srgbClr val="FFF9EF"/>
                </a:solidFill>
                <a:latin typeface="微软雅黑" panose="020B0503020204020204" pitchFamily="34" charset="-122"/>
                <a:ea typeface="微软雅黑" panose="020B0503020204020204" pitchFamily="34" charset="-122"/>
              </a:rPr>
              <a:t>第三部分</a:t>
            </a:r>
          </a:p>
        </p:txBody>
      </p:sp>
      <p:sp>
        <p:nvSpPr>
          <p:cNvPr id="4" name="矩形 3"/>
          <p:cNvSpPr/>
          <p:nvPr/>
        </p:nvSpPr>
        <p:spPr>
          <a:xfrm>
            <a:off x="4320730" y="3032496"/>
            <a:ext cx="7814998" cy="954107"/>
          </a:xfrm>
          <a:prstGeom prst="rect">
            <a:avLst/>
          </a:prstGeom>
        </p:spPr>
        <p:txBody>
          <a:bodyPr wrap="square">
            <a:spAutoFit/>
          </a:bodyPr>
          <a:lstStyle/>
          <a:p>
            <a:pPr algn="ctr"/>
            <a:r>
              <a:rPr lang="zh-CN" altLang="en-US" sz="5600" b="1" dirty="0">
                <a:solidFill>
                  <a:srgbClr val="C00000"/>
                </a:solidFill>
                <a:latin typeface="微软雅黑" panose="020B0503020204020204" pitchFamily="34" charset="-122"/>
                <a:ea typeface="微软雅黑" panose="020B0503020204020204" pitchFamily="34" charset="-122"/>
              </a:rPr>
              <a:t> 三个“伟大历史贡献”</a:t>
            </a:r>
          </a:p>
        </p:txBody>
      </p:sp>
      <p:sp>
        <p:nvSpPr>
          <p:cNvPr id="6" name="矩形 5"/>
          <p:cNvSpPr/>
          <p:nvPr/>
        </p:nvSpPr>
        <p:spPr>
          <a:xfrm>
            <a:off x="5960621" y="1607234"/>
            <a:ext cx="4535216" cy="646331"/>
          </a:xfrm>
          <a:prstGeom prst="rect">
            <a:avLst/>
          </a:prstGeom>
        </p:spPr>
        <p:txBody>
          <a:bodyPr wrap="none">
            <a:spAutoFit/>
          </a:bodyPr>
          <a:lstStyle/>
          <a:p>
            <a:pPr algn="ctr"/>
            <a:r>
              <a:rPr lang="zh-CN" altLang="en-US" sz="3600" spc="300" dirty="0">
                <a:solidFill>
                  <a:srgbClr val="C00000"/>
                </a:solidFill>
                <a:latin typeface="微软雅黑" panose="020B0503020204020204" pitchFamily="34" charset="-122"/>
                <a:ea typeface="微软雅黑" panose="020B0503020204020204" pitchFamily="34" charset="-122"/>
              </a:rPr>
              <a:t>不忘初心  继续前进</a:t>
            </a:r>
          </a:p>
        </p:txBody>
      </p:sp>
      <p:sp>
        <p:nvSpPr>
          <p:cNvPr id="7" name="矩形 6"/>
          <p:cNvSpPr/>
          <p:nvPr/>
        </p:nvSpPr>
        <p:spPr>
          <a:xfrm>
            <a:off x="6407859" y="2234685"/>
            <a:ext cx="3640740" cy="276999"/>
          </a:xfrm>
          <a:prstGeom prst="rect">
            <a:avLst/>
          </a:prstGeom>
        </p:spPr>
        <p:txBody>
          <a:bodyPr wrap="none">
            <a:spAutoFit/>
          </a:bodyPr>
          <a:lstStyle/>
          <a:p>
            <a:pPr algn="ctr"/>
            <a:r>
              <a:rPr lang="en-US" altLang="zh-CN" sz="1200" dirty="0">
                <a:solidFill>
                  <a:prstClr val="black"/>
                </a:solidFill>
                <a:latin typeface="微软雅黑" panose="020B0503020204020204" pitchFamily="34" charset="-122"/>
                <a:ea typeface="微软雅黑" panose="020B0503020204020204" pitchFamily="34" charset="-122"/>
              </a:rPr>
              <a:t>—— </a:t>
            </a:r>
            <a:r>
              <a:rPr lang="zh-CN" altLang="en-US" sz="1200" dirty="0">
                <a:solidFill>
                  <a:prstClr val="black"/>
                </a:solidFill>
                <a:latin typeface="微软雅黑" panose="020B0503020204020204" pitchFamily="34" charset="-122"/>
                <a:ea typeface="微软雅黑" panose="020B0503020204020204" pitchFamily="34" charset="-122"/>
              </a:rPr>
              <a:t>学习解读习近平总书记“七一”重要讲话精神</a:t>
            </a:r>
          </a:p>
        </p:txBody>
      </p:sp>
      <p:sp>
        <p:nvSpPr>
          <p:cNvPr id="8" name="Freeform 29"/>
          <p:cNvSpPr/>
          <p:nvPr/>
        </p:nvSpPr>
        <p:spPr bwMode="auto">
          <a:xfrm>
            <a:off x="1041593" y="1382463"/>
            <a:ext cx="2091839" cy="1926869"/>
          </a:xfrm>
          <a:custGeom>
            <a:avLst/>
            <a:gdLst>
              <a:gd name="T0" fmla="*/ 803 w 1880"/>
              <a:gd name="T1" fmla="*/ 15 h 1680"/>
              <a:gd name="T2" fmla="*/ 1253 w 1880"/>
              <a:gd name="T3" fmla="*/ 1067 h 1680"/>
              <a:gd name="T4" fmla="*/ 728 w 1880"/>
              <a:gd name="T5" fmla="*/ 540 h 1680"/>
              <a:gd name="T6" fmla="*/ 928 w 1880"/>
              <a:gd name="T7" fmla="*/ 339 h 1680"/>
              <a:gd name="T8" fmla="*/ 803 w 1880"/>
              <a:gd name="T9" fmla="*/ 215 h 1680"/>
              <a:gd name="T10" fmla="*/ 549 w 1880"/>
              <a:gd name="T11" fmla="*/ 267 h 1680"/>
              <a:gd name="T12" fmla="*/ 150 w 1880"/>
              <a:gd name="T13" fmla="*/ 666 h 1680"/>
              <a:gd name="T14" fmla="*/ 376 w 1880"/>
              <a:gd name="T15" fmla="*/ 890 h 1680"/>
              <a:gd name="T16" fmla="*/ 527 w 1880"/>
              <a:gd name="T17" fmla="*/ 741 h 1680"/>
              <a:gd name="T18" fmla="*/ 1052 w 1880"/>
              <a:gd name="T19" fmla="*/ 1266 h 1680"/>
              <a:gd name="T20" fmla="*/ 176 w 1880"/>
              <a:gd name="T21" fmla="*/ 1090 h 1680"/>
              <a:gd name="T22" fmla="*/ 49 w 1880"/>
              <a:gd name="T23" fmla="*/ 1217 h 1680"/>
              <a:gd name="T24" fmla="*/ 159 w 1880"/>
              <a:gd name="T25" fmla="*/ 1357 h 1680"/>
              <a:gd name="T26" fmla="*/ 144 w 1880"/>
              <a:gd name="T27" fmla="*/ 1371 h 1680"/>
              <a:gd name="T28" fmla="*/ 122 w 1880"/>
              <a:gd name="T29" fmla="*/ 1367 h 1680"/>
              <a:gd name="T30" fmla="*/ 0 w 1880"/>
              <a:gd name="T31" fmla="*/ 1494 h 1680"/>
              <a:gd name="T32" fmla="*/ 123 w 1880"/>
              <a:gd name="T33" fmla="*/ 1616 h 1680"/>
              <a:gd name="T34" fmla="*/ 249 w 1880"/>
              <a:gd name="T35" fmla="*/ 1493 h 1680"/>
              <a:gd name="T36" fmla="*/ 245 w 1880"/>
              <a:gd name="T37" fmla="*/ 1470 h 1680"/>
              <a:gd name="T38" fmla="*/ 265 w 1880"/>
              <a:gd name="T39" fmla="*/ 1451 h 1680"/>
              <a:gd name="T40" fmla="*/ 1255 w 1880"/>
              <a:gd name="T41" fmla="*/ 1467 h 1680"/>
              <a:gd name="T42" fmla="*/ 1402 w 1880"/>
              <a:gd name="T43" fmla="*/ 1615 h 1680"/>
              <a:gd name="T44" fmla="*/ 1603 w 1880"/>
              <a:gd name="T45" fmla="*/ 1416 h 1680"/>
              <a:gd name="T46" fmla="*/ 1455 w 1880"/>
              <a:gd name="T47" fmla="*/ 1267 h 1680"/>
              <a:gd name="T48" fmla="*/ 803 w 1880"/>
              <a:gd name="T49" fmla="*/ 15 h 1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80" h="16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gradFill>
            <a:gsLst>
              <a:gs pos="0">
                <a:srgbClr val="FFC000"/>
              </a:gs>
              <a:gs pos="50000">
                <a:schemeClr val="bg1"/>
              </a:gs>
              <a:gs pos="50000">
                <a:srgbClr val="F2B800"/>
              </a:gs>
              <a:gs pos="100000">
                <a:srgbClr val="FFFF00"/>
              </a:gs>
            </a:gsLst>
            <a:lin ang="5400000" scaled="1"/>
          </a:gradFill>
          <a:ln>
            <a:noFill/>
          </a:ln>
          <a:effectLst>
            <a:outerShdw blurRad="152400" dist="152400" dir="2700000" algn="tl" rotWithShape="0">
              <a:prstClr val="black">
                <a:alpha val="60000"/>
              </a:prstClr>
            </a:outerShdw>
          </a:effectLst>
        </p:spPr>
        <p:txBody>
          <a:bodyPr vert="horz" wrap="square" lIns="91440" tIns="45720" rIns="91440" bIns="45720" numCol="1" anchor="t" anchorCtr="0" compatLnSpc="1">
            <a:prstTxWarp prst="textNoShape">
              <a:avLst/>
            </a:prstTxWarp>
          </a:bodyPr>
          <a:lstStyle/>
          <a:p>
            <a:endParaRPr lang="zh-CN" altLang="en-US">
              <a:noFill/>
            </a:endParaRPr>
          </a:p>
        </p:txBody>
      </p:sp>
    </p:spTree>
    <p:extLst>
      <p:ext uri="{BB962C8B-B14F-4D97-AF65-F5344CB8AC3E}">
        <p14:creationId xmlns:p14="http://schemas.microsoft.com/office/powerpoint/2010/main" val="18957277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35" presetClass="path" presetSubtype="0" accel="50000" decel="50000" fill="hold" grpId="1" nodeType="withEffect">
                                  <p:stCondLst>
                                    <p:cond delay="0"/>
                                  </p:stCondLst>
                                  <p:childTnLst>
                                    <p:animMotion origin="layout" path="M -3.95833E-6 0 L -0.00026 -0.63333 " pathEditMode="relative" rAng="0" ptsTypes="AA">
                                      <p:cBhvr>
                                        <p:cTn id="11" dur="1000" spd="-100000" fill="hold"/>
                                        <p:tgtEl>
                                          <p:spTgt spid="2"/>
                                        </p:tgtEl>
                                        <p:attrNameLst>
                                          <p:attrName>ppt_x</p:attrName>
                                          <p:attrName>ppt_y</p:attrName>
                                        </p:attrNameLst>
                                      </p:cBhvr>
                                      <p:rCtr x="-13" y="-31667"/>
                                    </p:animMotion>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250" fill="hold"/>
                                        <p:tgtEl>
                                          <p:spTgt spid="8"/>
                                        </p:tgtEl>
                                        <p:attrNameLst>
                                          <p:attrName>ppt_w</p:attrName>
                                        </p:attrNameLst>
                                      </p:cBhvr>
                                      <p:tavLst>
                                        <p:tav tm="0">
                                          <p:val>
                                            <p:fltVal val="0"/>
                                          </p:val>
                                        </p:tav>
                                        <p:tav tm="100000">
                                          <p:val>
                                            <p:strVal val="#ppt_w"/>
                                          </p:val>
                                        </p:tav>
                                      </p:tavLst>
                                    </p:anim>
                                    <p:anim calcmode="lin" valueType="num">
                                      <p:cBhvr>
                                        <p:cTn id="16" dur="250" fill="hold"/>
                                        <p:tgtEl>
                                          <p:spTgt spid="8"/>
                                        </p:tgtEl>
                                        <p:attrNameLst>
                                          <p:attrName>ppt_h</p:attrName>
                                        </p:attrNameLst>
                                      </p:cBhvr>
                                      <p:tavLst>
                                        <p:tav tm="0">
                                          <p:val>
                                            <p:fltVal val="0"/>
                                          </p:val>
                                        </p:tav>
                                        <p:tav tm="100000">
                                          <p:val>
                                            <p:strVal val="#ppt_h"/>
                                          </p:val>
                                        </p:tav>
                                      </p:tavLst>
                                    </p:anim>
                                    <p:animEffect transition="in" filter="fade">
                                      <p:cBhvr>
                                        <p:cTn id="17" dur="250"/>
                                        <p:tgtEl>
                                          <p:spTgt spid="8"/>
                                        </p:tgtEl>
                                      </p:cBhvr>
                                    </p:animEffect>
                                  </p:childTnLst>
                                </p:cTn>
                              </p:par>
                              <p:par>
                                <p:cTn id="18" presetID="6" presetClass="emph" presetSubtype="0" decel="100000" fill="hold" grpId="1" nodeType="withEffect">
                                  <p:stCondLst>
                                    <p:cond delay="200"/>
                                  </p:stCondLst>
                                  <p:childTnLst>
                                    <p:animScale>
                                      <p:cBhvr>
                                        <p:cTn id="19" dur="250" fill="hold"/>
                                        <p:tgtEl>
                                          <p:spTgt spid="8"/>
                                        </p:tgtEl>
                                      </p:cBhvr>
                                      <p:by x="120000" y="120000"/>
                                    </p:animScale>
                                  </p:childTnLst>
                                </p:cTn>
                              </p:par>
                              <p:par>
                                <p:cTn id="20" presetID="6" presetClass="emph" presetSubtype="0" decel="100000" fill="hold" grpId="2" nodeType="withEffect">
                                  <p:stCondLst>
                                    <p:cond delay="400"/>
                                  </p:stCondLst>
                                  <p:childTnLst>
                                    <p:animScale>
                                      <p:cBhvr>
                                        <p:cTn id="21" dur="250" fill="hold"/>
                                        <p:tgtEl>
                                          <p:spTgt spid="8"/>
                                        </p:tgtEl>
                                      </p:cBhvr>
                                      <p:by x="83000" y="83000"/>
                                    </p:animScale>
                                  </p:childTnLst>
                                </p:cTn>
                              </p:par>
                              <p:par>
                                <p:cTn id="22" presetID="53" presetClass="entr" presetSubtype="16" fill="hold" grpId="0" nodeType="withEffect">
                                  <p:stCondLst>
                                    <p:cond delay="400"/>
                                  </p:stCondLst>
                                  <p:childTnLst>
                                    <p:set>
                                      <p:cBhvr>
                                        <p:cTn id="23" dur="1" fill="hold">
                                          <p:stCondLst>
                                            <p:cond delay="0"/>
                                          </p:stCondLst>
                                        </p:cTn>
                                        <p:tgtEl>
                                          <p:spTgt spid="3"/>
                                        </p:tgtEl>
                                        <p:attrNameLst>
                                          <p:attrName>style.visibility</p:attrName>
                                        </p:attrNameLst>
                                      </p:cBhvr>
                                      <p:to>
                                        <p:strVal val="visible"/>
                                      </p:to>
                                    </p:set>
                                    <p:anim calcmode="lin" valueType="num">
                                      <p:cBhvr>
                                        <p:cTn id="24" dur="250" fill="hold"/>
                                        <p:tgtEl>
                                          <p:spTgt spid="3"/>
                                        </p:tgtEl>
                                        <p:attrNameLst>
                                          <p:attrName>ppt_w</p:attrName>
                                        </p:attrNameLst>
                                      </p:cBhvr>
                                      <p:tavLst>
                                        <p:tav tm="0">
                                          <p:val>
                                            <p:fltVal val="0"/>
                                          </p:val>
                                        </p:tav>
                                        <p:tav tm="100000">
                                          <p:val>
                                            <p:strVal val="#ppt_w"/>
                                          </p:val>
                                        </p:tav>
                                      </p:tavLst>
                                    </p:anim>
                                    <p:anim calcmode="lin" valueType="num">
                                      <p:cBhvr>
                                        <p:cTn id="25" dur="250" fill="hold"/>
                                        <p:tgtEl>
                                          <p:spTgt spid="3"/>
                                        </p:tgtEl>
                                        <p:attrNameLst>
                                          <p:attrName>ppt_h</p:attrName>
                                        </p:attrNameLst>
                                      </p:cBhvr>
                                      <p:tavLst>
                                        <p:tav tm="0">
                                          <p:val>
                                            <p:fltVal val="0"/>
                                          </p:val>
                                        </p:tav>
                                        <p:tav tm="100000">
                                          <p:val>
                                            <p:strVal val="#ppt_h"/>
                                          </p:val>
                                        </p:tav>
                                      </p:tavLst>
                                    </p:anim>
                                    <p:animEffect transition="in" filter="fade">
                                      <p:cBhvr>
                                        <p:cTn id="26" dur="250"/>
                                        <p:tgtEl>
                                          <p:spTgt spid="3"/>
                                        </p:tgtEl>
                                      </p:cBhvr>
                                    </p:animEffect>
                                  </p:childTnLst>
                                </p:cTn>
                              </p:par>
                              <p:par>
                                <p:cTn id="27" presetID="6" presetClass="emph" presetSubtype="0" decel="100000" fill="hold" grpId="1" nodeType="withEffect">
                                  <p:stCondLst>
                                    <p:cond delay="600"/>
                                  </p:stCondLst>
                                  <p:childTnLst>
                                    <p:animScale>
                                      <p:cBhvr>
                                        <p:cTn id="28" dur="250" fill="hold"/>
                                        <p:tgtEl>
                                          <p:spTgt spid="3"/>
                                        </p:tgtEl>
                                      </p:cBhvr>
                                      <p:by x="120000" y="120000"/>
                                    </p:animScale>
                                  </p:childTnLst>
                                </p:cTn>
                              </p:par>
                              <p:par>
                                <p:cTn id="29" presetID="6" presetClass="emph" presetSubtype="0" decel="100000" fill="hold" grpId="2" nodeType="withEffect">
                                  <p:stCondLst>
                                    <p:cond delay="800"/>
                                  </p:stCondLst>
                                  <p:childTnLst>
                                    <p:animScale>
                                      <p:cBhvr>
                                        <p:cTn id="30" dur="250" fill="hold"/>
                                        <p:tgtEl>
                                          <p:spTgt spid="3"/>
                                        </p:tgtEl>
                                      </p:cBhvr>
                                      <p:by x="83000" y="83000"/>
                                    </p:animScale>
                                  </p:childTnLst>
                                </p:cTn>
                              </p:par>
                            </p:childTnLst>
                          </p:cTn>
                        </p:par>
                        <p:par>
                          <p:cTn id="31" fill="hold">
                            <p:stCondLst>
                              <p:cond delay="2050"/>
                            </p:stCondLst>
                            <p:childTnLst>
                              <p:par>
                                <p:cTn id="32" presetID="22" presetClass="entr" presetSubtype="8" fill="hold" nodeType="after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wipe(left)">
                                      <p:cBhvr>
                                        <p:cTn id="34" dur="1000"/>
                                        <p:tgtEl>
                                          <p:spTgt spid="9"/>
                                        </p:tgtEl>
                                      </p:cBhvr>
                                    </p:animEffect>
                                  </p:childTnLst>
                                </p:cTn>
                              </p:par>
                            </p:childTnLst>
                          </p:cTn>
                        </p:par>
                        <p:par>
                          <p:cTn id="35" fill="hold">
                            <p:stCondLst>
                              <p:cond delay="3050"/>
                            </p:stCondLst>
                            <p:childTnLst>
                              <p:par>
                                <p:cTn id="36" presetID="53" presetClass="entr" presetSubtype="16" fill="hold" grpId="0" nodeType="afterEffect">
                                  <p:stCondLst>
                                    <p:cond delay="0"/>
                                  </p:stCondLst>
                                  <p:childTnLst>
                                    <p:set>
                                      <p:cBhvr>
                                        <p:cTn id="37" dur="1" fill="hold">
                                          <p:stCondLst>
                                            <p:cond delay="0"/>
                                          </p:stCondLst>
                                        </p:cTn>
                                        <p:tgtEl>
                                          <p:spTgt spid="6"/>
                                        </p:tgtEl>
                                        <p:attrNameLst>
                                          <p:attrName>style.visibility</p:attrName>
                                        </p:attrNameLst>
                                      </p:cBhvr>
                                      <p:to>
                                        <p:strVal val="visible"/>
                                      </p:to>
                                    </p:set>
                                    <p:anim calcmode="lin" valueType="num">
                                      <p:cBhvr>
                                        <p:cTn id="38" dur="500" fill="hold"/>
                                        <p:tgtEl>
                                          <p:spTgt spid="6"/>
                                        </p:tgtEl>
                                        <p:attrNameLst>
                                          <p:attrName>ppt_w</p:attrName>
                                        </p:attrNameLst>
                                      </p:cBhvr>
                                      <p:tavLst>
                                        <p:tav tm="0">
                                          <p:val>
                                            <p:fltVal val="0"/>
                                          </p:val>
                                        </p:tav>
                                        <p:tav tm="100000">
                                          <p:val>
                                            <p:strVal val="#ppt_w"/>
                                          </p:val>
                                        </p:tav>
                                      </p:tavLst>
                                    </p:anim>
                                    <p:anim calcmode="lin" valueType="num">
                                      <p:cBhvr>
                                        <p:cTn id="39" dur="500" fill="hold"/>
                                        <p:tgtEl>
                                          <p:spTgt spid="6"/>
                                        </p:tgtEl>
                                        <p:attrNameLst>
                                          <p:attrName>ppt_h</p:attrName>
                                        </p:attrNameLst>
                                      </p:cBhvr>
                                      <p:tavLst>
                                        <p:tav tm="0">
                                          <p:val>
                                            <p:fltVal val="0"/>
                                          </p:val>
                                        </p:tav>
                                        <p:tav tm="100000">
                                          <p:val>
                                            <p:strVal val="#ppt_h"/>
                                          </p:val>
                                        </p:tav>
                                      </p:tavLst>
                                    </p:anim>
                                    <p:animEffect transition="in" filter="fade">
                                      <p:cBhvr>
                                        <p:cTn id="40" dur="500"/>
                                        <p:tgtEl>
                                          <p:spTgt spid="6"/>
                                        </p:tgtEl>
                                      </p:cBhvr>
                                    </p:animEffect>
                                  </p:childTnLst>
                                </p:cTn>
                              </p:par>
                              <p:par>
                                <p:cTn id="41" presetID="35" presetClass="path" presetSubtype="0" accel="50000" decel="50000" fill="hold" grpId="1" nodeType="withEffect">
                                  <p:stCondLst>
                                    <p:cond delay="0"/>
                                  </p:stCondLst>
                                  <p:childTnLst>
                                    <p:animMotion origin="layout" path="M 2.08333E-7 -1.48148E-6 L 0.31576 -1.48148E-6 " pathEditMode="relative" rAng="0" ptsTypes="AA">
                                      <p:cBhvr>
                                        <p:cTn id="42" dur="1000" spd="-100000" fill="hold"/>
                                        <p:tgtEl>
                                          <p:spTgt spid="6"/>
                                        </p:tgtEl>
                                        <p:attrNameLst>
                                          <p:attrName>ppt_x</p:attrName>
                                          <p:attrName>ppt_y</p:attrName>
                                        </p:attrNameLst>
                                      </p:cBhvr>
                                      <p:rCtr x="15781" y="0"/>
                                    </p:animMotion>
                                  </p:childTnLst>
                                </p:cTn>
                              </p:par>
                              <p:par>
                                <p:cTn id="43" presetID="53" presetClass="entr" presetSubtype="16" fill="hold" grpId="0" nodeType="withEffect">
                                  <p:stCondLst>
                                    <p:cond delay="300"/>
                                  </p:stCondLst>
                                  <p:childTnLst>
                                    <p:set>
                                      <p:cBhvr>
                                        <p:cTn id="44" dur="1" fill="hold">
                                          <p:stCondLst>
                                            <p:cond delay="0"/>
                                          </p:stCondLst>
                                        </p:cTn>
                                        <p:tgtEl>
                                          <p:spTgt spid="7"/>
                                        </p:tgtEl>
                                        <p:attrNameLst>
                                          <p:attrName>style.visibility</p:attrName>
                                        </p:attrNameLst>
                                      </p:cBhvr>
                                      <p:to>
                                        <p:strVal val="visible"/>
                                      </p:to>
                                    </p:set>
                                    <p:anim calcmode="lin" valueType="num">
                                      <p:cBhvr>
                                        <p:cTn id="45" dur="500" fill="hold"/>
                                        <p:tgtEl>
                                          <p:spTgt spid="7"/>
                                        </p:tgtEl>
                                        <p:attrNameLst>
                                          <p:attrName>ppt_w</p:attrName>
                                        </p:attrNameLst>
                                      </p:cBhvr>
                                      <p:tavLst>
                                        <p:tav tm="0">
                                          <p:val>
                                            <p:fltVal val="0"/>
                                          </p:val>
                                        </p:tav>
                                        <p:tav tm="100000">
                                          <p:val>
                                            <p:strVal val="#ppt_w"/>
                                          </p:val>
                                        </p:tav>
                                      </p:tavLst>
                                    </p:anim>
                                    <p:anim calcmode="lin" valueType="num">
                                      <p:cBhvr>
                                        <p:cTn id="46" dur="500" fill="hold"/>
                                        <p:tgtEl>
                                          <p:spTgt spid="7"/>
                                        </p:tgtEl>
                                        <p:attrNameLst>
                                          <p:attrName>ppt_h</p:attrName>
                                        </p:attrNameLst>
                                      </p:cBhvr>
                                      <p:tavLst>
                                        <p:tav tm="0">
                                          <p:val>
                                            <p:fltVal val="0"/>
                                          </p:val>
                                        </p:tav>
                                        <p:tav tm="100000">
                                          <p:val>
                                            <p:strVal val="#ppt_h"/>
                                          </p:val>
                                        </p:tav>
                                      </p:tavLst>
                                    </p:anim>
                                    <p:animEffect transition="in" filter="fade">
                                      <p:cBhvr>
                                        <p:cTn id="47" dur="500"/>
                                        <p:tgtEl>
                                          <p:spTgt spid="7"/>
                                        </p:tgtEl>
                                      </p:cBhvr>
                                    </p:animEffect>
                                  </p:childTnLst>
                                </p:cTn>
                              </p:par>
                              <p:par>
                                <p:cTn id="48" presetID="35" presetClass="path" presetSubtype="0" accel="50000" decel="50000" fill="hold" grpId="1" nodeType="withEffect">
                                  <p:stCondLst>
                                    <p:cond delay="300"/>
                                  </p:stCondLst>
                                  <p:childTnLst>
                                    <p:animMotion origin="layout" path="M 2.08333E-7 -4.81481E-6 L 0.31576 -4.81481E-6 " pathEditMode="relative" rAng="0" ptsTypes="AA">
                                      <p:cBhvr>
                                        <p:cTn id="49" dur="1000" spd="-100000" fill="hold"/>
                                        <p:tgtEl>
                                          <p:spTgt spid="7"/>
                                        </p:tgtEl>
                                        <p:attrNameLst>
                                          <p:attrName>ppt_x</p:attrName>
                                          <p:attrName>ppt_y</p:attrName>
                                        </p:attrNameLst>
                                      </p:cBhvr>
                                      <p:rCtr x="15781" y="0"/>
                                    </p:animMotion>
                                  </p:childTnLst>
                                </p:cTn>
                              </p:par>
                              <p:par>
                                <p:cTn id="50" presetID="53" presetClass="entr" presetSubtype="16" fill="hold" grpId="0" nodeType="withEffect">
                                  <p:stCondLst>
                                    <p:cond delay="600"/>
                                  </p:stCondLst>
                                  <p:childTnLst>
                                    <p:set>
                                      <p:cBhvr>
                                        <p:cTn id="51" dur="1" fill="hold">
                                          <p:stCondLst>
                                            <p:cond delay="0"/>
                                          </p:stCondLst>
                                        </p:cTn>
                                        <p:tgtEl>
                                          <p:spTgt spid="4"/>
                                        </p:tgtEl>
                                        <p:attrNameLst>
                                          <p:attrName>style.visibility</p:attrName>
                                        </p:attrNameLst>
                                      </p:cBhvr>
                                      <p:to>
                                        <p:strVal val="visible"/>
                                      </p:to>
                                    </p:set>
                                    <p:anim calcmode="lin" valueType="num">
                                      <p:cBhvr>
                                        <p:cTn id="52" dur="500" fill="hold"/>
                                        <p:tgtEl>
                                          <p:spTgt spid="4"/>
                                        </p:tgtEl>
                                        <p:attrNameLst>
                                          <p:attrName>ppt_w</p:attrName>
                                        </p:attrNameLst>
                                      </p:cBhvr>
                                      <p:tavLst>
                                        <p:tav tm="0">
                                          <p:val>
                                            <p:fltVal val="0"/>
                                          </p:val>
                                        </p:tav>
                                        <p:tav tm="100000">
                                          <p:val>
                                            <p:strVal val="#ppt_w"/>
                                          </p:val>
                                        </p:tav>
                                      </p:tavLst>
                                    </p:anim>
                                    <p:anim calcmode="lin" valueType="num">
                                      <p:cBhvr>
                                        <p:cTn id="53" dur="500" fill="hold"/>
                                        <p:tgtEl>
                                          <p:spTgt spid="4"/>
                                        </p:tgtEl>
                                        <p:attrNameLst>
                                          <p:attrName>ppt_h</p:attrName>
                                        </p:attrNameLst>
                                      </p:cBhvr>
                                      <p:tavLst>
                                        <p:tav tm="0">
                                          <p:val>
                                            <p:fltVal val="0"/>
                                          </p:val>
                                        </p:tav>
                                        <p:tav tm="100000">
                                          <p:val>
                                            <p:strVal val="#ppt_h"/>
                                          </p:val>
                                        </p:tav>
                                      </p:tavLst>
                                    </p:anim>
                                    <p:animEffect transition="in" filter="fade">
                                      <p:cBhvr>
                                        <p:cTn id="54" dur="500"/>
                                        <p:tgtEl>
                                          <p:spTgt spid="4"/>
                                        </p:tgtEl>
                                      </p:cBhvr>
                                    </p:animEffect>
                                  </p:childTnLst>
                                </p:cTn>
                              </p:par>
                              <p:par>
                                <p:cTn id="55" presetID="35" presetClass="path" presetSubtype="0" accel="50000" decel="50000" fill="hold" grpId="1" nodeType="withEffect">
                                  <p:stCondLst>
                                    <p:cond delay="600"/>
                                  </p:stCondLst>
                                  <p:childTnLst>
                                    <p:animMotion origin="layout" path="M 2.08333E-7 -4.07407E-6 L 0.31576 -4.07407E-6 " pathEditMode="relative" rAng="0" ptsTypes="AA">
                                      <p:cBhvr>
                                        <p:cTn id="56" dur="1000" spd="-100000" fill="hold"/>
                                        <p:tgtEl>
                                          <p:spTgt spid="4"/>
                                        </p:tgtEl>
                                        <p:attrNameLst>
                                          <p:attrName>ppt_x</p:attrName>
                                          <p:attrName>ppt_y</p:attrName>
                                        </p:attrNameLst>
                                      </p:cBhvr>
                                      <p:rCtr x="15781"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3" grpId="0"/>
      <p:bldP spid="3" grpId="1"/>
      <p:bldP spid="3" grpId="2"/>
      <p:bldP spid="4" grpId="0"/>
      <p:bldP spid="4" grpId="1"/>
      <p:bldP spid="6" grpId="0"/>
      <p:bldP spid="6" grpId="1"/>
      <p:bldP spid="7" grpId="0"/>
      <p:bldP spid="7" grpId="1"/>
      <p:bldP spid="8" grpId="0" animBg="1"/>
      <p:bldP spid="8" grpId="1" animBg="1"/>
      <p:bldP spid="8" grpId="2"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88923" y="246423"/>
            <a:ext cx="4103077" cy="675011"/>
          </a:xfrm>
          <a:prstGeom prst="rect">
            <a:avLst/>
          </a:prstGeom>
        </p:spPr>
      </p:pic>
      <p:cxnSp>
        <p:nvCxnSpPr>
          <p:cNvPr id="3" name="直接连接符 2"/>
          <p:cNvCxnSpPr/>
          <p:nvPr/>
        </p:nvCxnSpPr>
        <p:spPr>
          <a:xfrm>
            <a:off x="0" y="921434"/>
            <a:ext cx="12192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4" name="矩形 3"/>
          <p:cNvSpPr/>
          <p:nvPr/>
        </p:nvSpPr>
        <p:spPr>
          <a:xfrm>
            <a:off x="1060287" y="353095"/>
            <a:ext cx="5262188" cy="461665"/>
          </a:xfrm>
          <a:prstGeom prst="rect">
            <a:avLst/>
          </a:prstGeom>
        </p:spPr>
        <p:txBody>
          <a:bodyPr wrap="square">
            <a:spAutoFit/>
          </a:bodyPr>
          <a:lstStyle/>
          <a:p>
            <a:r>
              <a:rPr lang="zh-CN" altLang="en-US" sz="2400" b="1" dirty="0">
                <a:solidFill>
                  <a:schemeClr val="accent1"/>
                </a:solidFill>
                <a:latin typeface="微软雅黑" panose="020B0503020204020204" pitchFamily="34" charset="-122"/>
                <a:ea typeface="微软雅黑" panose="020B0503020204020204" pitchFamily="34" charset="-122"/>
              </a:rPr>
              <a:t>第三部分：三个“伟大历史贡献”</a:t>
            </a:r>
          </a:p>
        </p:txBody>
      </p:sp>
      <p:sp>
        <p:nvSpPr>
          <p:cNvPr id="5" name="Freeform 29"/>
          <p:cNvSpPr/>
          <p:nvPr/>
        </p:nvSpPr>
        <p:spPr bwMode="auto">
          <a:xfrm>
            <a:off x="288468" y="125065"/>
            <a:ext cx="771819" cy="689695"/>
          </a:xfrm>
          <a:custGeom>
            <a:avLst/>
            <a:gdLst>
              <a:gd name="T0" fmla="*/ 803 w 1880"/>
              <a:gd name="T1" fmla="*/ 15 h 1680"/>
              <a:gd name="T2" fmla="*/ 1253 w 1880"/>
              <a:gd name="T3" fmla="*/ 1067 h 1680"/>
              <a:gd name="T4" fmla="*/ 728 w 1880"/>
              <a:gd name="T5" fmla="*/ 540 h 1680"/>
              <a:gd name="T6" fmla="*/ 928 w 1880"/>
              <a:gd name="T7" fmla="*/ 339 h 1680"/>
              <a:gd name="T8" fmla="*/ 803 w 1880"/>
              <a:gd name="T9" fmla="*/ 215 h 1680"/>
              <a:gd name="T10" fmla="*/ 549 w 1880"/>
              <a:gd name="T11" fmla="*/ 267 h 1680"/>
              <a:gd name="T12" fmla="*/ 150 w 1880"/>
              <a:gd name="T13" fmla="*/ 666 h 1680"/>
              <a:gd name="T14" fmla="*/ 376 w 1880"/>
              <a:gd name="T15" fmla="*/ 890 h 1680"/>
              <a:gd name="T16" fmla="*/ 527 w 1880"/>
              <a:gd name="T17" fmla="*/ 741 h 1680"/>
              <a:gd name="T18" fmla="*/ 1052 w 1880"/>
              <a:gd name="T19" fmla="*/ 1266 h 1680"/>
              <a:gd name="T20" fmla="*/ 176 w 1880"/>
              <a:gd name="T21" fmla="*/ 1090 h 1680"/>
              <a:gd name="T22" fmla="*/ 49 w 1880"/>
              <a:gd name="T23" fmla="*/ 1217 h 1680"/>
              <a:gd name="T24" fmla="*/ 159 w 1880"/>
              <a:gd name="T25" fmla="*/ 1357 h 1680"/>
              <a:gd name="T26" fmla="*/ 144 w 1880"/>
              <a:gd name="T27" fmla="*/ 1371 h 1680"/>
              <a:gd name="T28" fmla="*/ 122 w 1880"/>
              <a:gd name="T29" fmla="*/ 1367 h 1680"/>
              <a:gd name="T30" fmla="*/ 0 w 1880"/>
              <a:gd name="T31" fmla="*/ 1494 h 1680"/>
              <a:gd name="T32" fmla="*/ 123 w 1880"/>
              <a:gd name="T33" fmla="*/ 1616 h 1680"/>
              <a:gd name="T34" fmla="*/ 249 w 1880"/>
              <a:gd name="T35" fmla="*/ 1493 h 1680"/>
              <a:gd name="T36" fmla="*/ 245 w 1880"/>
              <a:gd name="T37" fmla="*/ 1470 h 1680"/>
              <a:gd name="T38" fmla="*/ 265 w 1880"/>
              <a:gd name="T39" fmla="*/ 1451 h 1680"/>
              <a:gd name="T40" fmla="*/ 1255 w 1880"/>
              <a:gd name="T41" fmla="*/ 1467 h 1680"/>
              <a:gd name="T42" fmla="*/ 1402 w 1880"/>
              <a:gd name="T43" fmla="*/ 1615 h 1680"/>
              <a:gd name="T44" fmla="*/ 1603 w 1880"/>
              <a:gd name="T45" fmla="*/ 1416 h 1680"/>
              <a:gd name="T46" fmla="*/ 1455 w 1880"/>
              <a:gd name="T47" fmla="*/ 1267 h 1680"/>
              <a:gd name="T48" fmla="*/ 803 w 1880"/>
              <a:gd name="T49" fmla="*/ 15 h 1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80" h="16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7" name="矩形 6"/>
          <p:cNvSpPr>
            <a:spLocks noChangeAspect="1"/>
          </p:cNvSpPr>
          <p:nvPr/>
        </p:nvSpPr>
        <p:spPr>
          <a:xfrm>
            <a:off x="4458624" y="3845585"/>
            <a:ext cx="6755892" cy="1965350"/>
          </a:xfrm>
          <a:prstGeom prst="rect">
            <a:avLst/>
          </a:prstGeom>
          <a:solidFill>
            <a:schemeClr val="accent1"/>
          </a:solidFill>
          <a:ln>
            <a:noFill/>
          </a:ln>
          <a:effectLst>
            <a:outerShdw blurRad="88900" dist="1270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a:spLocks/>
          </p:cNvSpPr>
          <p:nvPr/>
        </p:nvSpPr>
        <p:spPr>
          <a:xfrm>
            <a:off x="977900" y="1675511"/>
            <a:ext cx="6755892" cy="1965350"/>
          </a:xfrm>
          <a:prstGeom prst="rect">
            <a:avLst/>
          </a:prstGeom>
          <a:solidFill>
            <a:schemeClr val="accent1"/>
          </a:solidFill>
          <a:ln>
            <a:noFill/>
          </a:ln>
          <a:effectLst>
            <a:outerShdw blurRad="88900" dist="1270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1955189" y="1805460"/>
            <a:ext cx="4801314" cy="646331"/>
          </a:xfrm>
          <a:prstGeom prst="rect">
            <a:avLst/>
          </a:prstGeom>
        </p:spPr>
        <p:txBody>
          <a:bodyPr wrap="none">
            <a:spAutoFit/>
          </a:bodyPr>
          <a:lstStyle/>
          <a:p>
            <a:r>
              <a:rPr lang="zh-CN" altLang="en-US" sz="3600" b="1" dirty="0">
                <a:solidFill>
                  <a:schemeClr val="accent4">
                    <a:lumMod val="40000"/>
                    <a:lumOff val="60000"/>
                  </a:schemeClr>
                </a:solidFill>
                <a:latin typeface="微软雅黑" panose="020B0503020204020204" pitchFamily="34" charset="-122"/>
                <a:ea typeface="微软雅黑" panose="020B0503020204020204" pitchFamily="34" charset="-122"/>
              </a:rPr>
              <a:t>“伟大历史贡献”之一</a:t>
            </a:r>
          </a:p>
        </p:txBody>
      </p:sp>
      <p:sp>
        <p:nvSpPr>
          <p:cNvPr id="20" name="文本框 19"/>
          <p:cNvSpPr txBox="1"/>
          <p:nvPr/>
        </p:nvSpPr>
        <p:spPr>
          <a:xfrm>
            <a:off x="1429836" y="2504532"/>
            <a:ext cx="5852021" cy="830997"/>
          </a:xfrm>
          <a:prstGeom prst="rect">
            <a:avLst/>
          </a:prstGeom>
          <a:ln>
            <a:noFill/>
          </a:ln>
        </p:spPr>
        <p:txBody>
          <a:bodyPr wrap="square">
            <a:spAutoFit/>
          </a:bodyPr>
          <a:lstStyle>
            <a:defPPr>
              <a:defRPr lang="zh-CN"/>
            </a:defPPr>
            <a:lvl1pPr>
              <a:lnSpc>
                <a:spcPct val="150000"/>
              </a:lnSpc>
              <a:spcAft>
                <a:spcPts val="2000"/>
              </a:spcAft>
              <a:defRPr sz="1600">
                <a:solidFill>
                  <a:srgbClr val="591300"/>
                </a:solidFill>
                <a:latin typeface="微软雅黑" panose="020B0503020204020204" pitchFamily="34" charset="-122"/>
                <a:ea typeface="微软雅黑" panose="020B0503020204020204" pitchFamily="34" charset="-122"/>
              </a:defRPr>
            </a:lvl1pPr>
          </a:lstStyle>
          <a:p>
            <a:pPr algn="just">
              <a:lnSpc>
                <a:spcPct val="100000"/>
              </a:lnSpc>
            </a:pPr>
            <a:r>
              <a:rPr lang="zh-CN" altLang="en-US" dirty="0">
                <a:solidFill>
                  <a:schemeClr val="bg1"/>
                </a:solidFill>
              </a:rPr>
              <a:t>       我们党团结带领 中国人民进行</a:t>
            </a:r>
            <a:r>
              <a:rPr lang="en-US" altLang="zh-CN" dirty="0">
                <a:solidFill>
                  <a:schemeClr val="bg1"/>
                </a:solidFill>
              </a:rPr>
              <a:t>28</a:t>
            </a:r>
            <a:r>
              <a:rPr lang="zh-CN" altLang="en-US" dirty="0">
                <a:solidFill>
                  <a:schemeClr val="bg1"/>
                </a:solidFill>
              </a:rPr>
              <a:t>年浴血奋战，打败日本帝国主义，推翻国民党反动统治，完成新民主主义革命，建立了中华人民共和国。</a:t>
            </a:r>
          </a:p>
        </p:txBody>
      </p:sp>
      <p:pic>
        <p:nvPicPr>
          <p:cNvPr id="21" name="图片 20"/>
          <p:cNvPicPr>
            <a:picLocks noChangeAspect="1"/>
          </p:cNvPicPr>
          <p:nvPr/>
        </p:nvPicPr>
        <p:blipFill rotWithShape="1">
          <a:blip r:embed="rId3">
            <a:extLst>
              <a:ext uri="{28A0092B-C50C-407E-A947-70E740481C1C}">
                <a14:useLocalDpi xmlns:a14="http://schemas.microsoft.com/office/drawing/2010/main" val="0"/>
              </a:ext>
            </a:extLst>
          </a:blip>
          <a:srcRect l="19899" t="1842" r="10929" b="10233"/>
          <a:stretch/>
        </p:blipFill>
        <p:spPr>
          <a:xfrm>
            <a:off x="977900" y="3845585"/>
            <a:ext cx="3276000" cy="1965600"/>
          </a:xfrm>
          <a:prstGeom prst="rect">
            <a:avLst/>
          </a:prstGeom>
          <a:effectLst>
            <a:outerShdw blurRad="88900" dist="127000" dir="2700000" algn="tl" rotWithShape="0">
              <a:prstClr val="black">
                <a:alpha val="40000"/>
              </a:prstClr>
            </a:outerShdw>
          </a:effectLst>
        </p:spPr>
      </p:pic>
      <p:pic>
        <p:nvPicPr>
          <p:cNvPr id="22" name="图片 21"/>
          <p:cNvPicPr>
            <a:picLocks/>
          </p:cNvPicPr>
          <p:nvPr/>
        </p:nvPicPr>
        <p:blipFill rotWithShape="1">
          <a:blip r:embed="rId4">
            <a:extLst>
              <a:ext uri="{28A0092B-C50C-407E-A947-70E740481C1C}">
                <a14:useLocalDpi xmlns:a14="http://schemas.microsoft.com/office/drawing/2010/main" val="0"/>
              </a:ext>
            </a:extLst>
          </a:blip>
          <a:srcRect l="4544" t="8614" r="2048" b="17624"/>
          <a:stretch/>
        </p:blipFill>
        <p:spPr>
          <a:xfrm>
            <a:off x="7938516" y="1675511"/>
            <a:ext cx="3276000" cy="1965600"/>
          </a:xfrm>
          <a:prstGeom prst="rect">
            <a:avLst/>
          </a:prstGeom>
          <a:effectLst>
            <a:outerShdw blurRad="88900" dist="127000" dir="2700000" algn="tl" rotWithShape="0">
              <a:prstClr val="black">
                <a:alpha val="40000"/>
              </a:prstClr>
            </a:outerShdw>
          </a:effectLst>
        </p:spPr>
      </p:pic>
      <p:sp>
        <p:nvSpPr>
          <p:cNvPr id="25" name="文本框 24"/>
          <p:cNvSpPr txBox="1"/>
          <p:nvPr/>
        </p:nvSpPr>
        <p:spPr>
          <a:xfrm>
            <a:off x="5345541" y="4506313"/>
            <a:ext cx="5806595" cy="1146468"/>
          </a:xfrm>
          <a:prstGeom prst="rect">
            <a:avLst/>
          </a:prstGeom>
          <a:noFill/>
        </p:spPr>
        <p:txBody>
          <a:bodyPr wrap="square" rtlCol="0">
            <a:spAutoFit/>
          </a:bodyPr>
          <a:lstStyle/>
          <a:p>
            <a:pPr algn="just">
              <a:spcAft>
                <a:spcPts val="500"/>
              </a:spcAft>
            </a:pPr>
            <a:r>
              <a:rPr lang="zh-CN" altLang="en-US" sz="1400" b="1" dirty="0">
                <a:solidFill>
                  <a:schemeClr val="accent4">
                    <a:lumMod val="40000"/>
                    <a:lumOff val="60000"/>
                  </a:schemeClr>
                </a:solidFill>
                <a:latin typeface="微软雅黑" panose="020B0503020204020204" pitchFamily="34" charset="-122"/>
                <a:ea typeface="微软雅黑" panose="020B0503020204020204" pitchFamily="34" charset="-122"/>
              </a:rPr>
              <a:t>彻底</a:t>
            </a:r>
            <a:r>
              <a:rPr lang="zh-CN" altLang="en-US" sz="1400" dirty="0">
                <a:solidFill>
                  <a:schemeClr val="bg1"/>
                </a:solidFill>
                <a:latin typeface="微软雅黑" panose="020B0503020204020204" pitchFamily="34" charset="-122"/>
                <a:ea typeface="微软雅黑" panose="020B0503020204020204" pitchFamily="34" charset="-122"/>
              </a:rPr>
              <a:t>结束了旧中国半殖民地半封建社会的历史</a:t>
            </a:r>
            <a:endParaRPr lang="en-US" altLang="zh-CN" sz="1400" dirty="0">
              <a:solidFill>
                <a:schemeClr val="bg1"/>
              </a:solidFill>
              <a:latin typeface="微软雅黑" panose="020B0503020204020204" pitchFamily="34" charset="-122"/>
              <a:ea typeface="微软雅黑" panose="020B0503020204020204" pitchFamily="34" charset="-122"/>
            </a:endParaRPr>
          </a:p>
          <a:p>
            <a:pPr>
              <a:spcAft>
                <a:spcPts val="500"/>
              </a:spcAft>
            </a:pPr>
            <a:r>
              <a:rPr lang="zh-CN" altLang="en-US" sz="1400" b="1" dirty="0">
                <a:solidFill>
                  <a:schemeClr val="accent4">
                    <a:lumMod val="40000"/>
                    <a:lumOff val="60000"/>
                  </a:schemeClr>
                </a:solidFill>
                <a:latin typeface="微软雅黑" panose="020B0503020204020204" pitchFamily="34" charset="-122"/>
                <a:ea typeface="微软雅黑" panose="020B0503020204020204" pitchFamily="34" charset="-122"/>
              </a:rPr>
              <a:t>彻底</a:t>
            </a:r>
            <a:r>
              <a:rPr lang="zh-CN" altLang="en-US" sz="1400" dirty="0">
                <a:solidFill>
                  <a:schemeClr val="bg1"/>
                </a:solidFill>
                <a:latin typeface="微软雅黑" panose="020B0503020204020204" pitchFamily="34" charset="-122"/>
                <a:ea typeface="微软雅黑" panose="020B0503020204020204" pitchFamily="34" charset="-122"/>
              </a:rPr>
              <a:t>结束旧中国一盘散沙的局面</a:t>
            </a:r>
            <a:endParaRPr lang="en-US" altLang="zh-CN" sz="1400" dirty="0">
              <a:solidFill>
                <a:schemeClr val="bg1"/>
              </a:solidFill>
              <a:latin typeface="微软雅黑" panose="020B0503020204020204" pitchFamily="34" charset="-122"/>
              <a:ea typeface="微软雅黑" panose="020B0503020204020204" pitchFamily="34" charset="-122"/>
            </a:endParaRPr>
          </a:p>
          <a:p>
            <a:pPr>
              <a:spcAft>
                <a:spcPts val="500"/>
              </a:spcAft>
            </a:pPr>
            <a:r>
              <a:rPr lang="zh-CN" altLang="en-US" sz="1400" b="1" dirty="0">
                <a:solidFill>
                  <a:schemeClr val="accent4">
                    <a:lumMod val="40000"/>
                    <a:lumOff val="60000"/>
                  </a:schemeClr>
                </a:solidFill>
                <a:latin typeface="微软雅黑" panose="020B0503020204020204" pitchFamily="34" charset="-122"/>
                <a:ea typeface="微软雅黑" panose="020B0503020204020204" pitchFamily="34" charset="-122"/>
              </a:rPr>
              <a:t>彻底</a:t>
            </a:r>
            <a:r>
              <a:rPr lang="zh-CN" altLang="en-US" sz="1400" dirty="0">
                <a:solidFill>
                  <a:schemeClr val="bg1"/>
                </a:solidFill>
                <a:latin typeface="微软雅黑" panose="020B0503020204020204" pitchFamily="34" charset="-122"/>
                <a:ea typeface="微软雅黑" panose="020B0503020204020204" pitchFamily="34" charset="-122"/>
              </a:rPr>
              <a:t>废除了列强强加给中国的不平等条约和帝国主义在中国的一切特权</a:t>
            </a:r>
            <a:endParaRPr lang="en-US" altLang="zh-CN" sz="1400" dirty="0">
              <a:solidFill>
                <a:schemeClr val="bg1"/>
              </a:solidFill>
              <a:latin typeface="微软雅黑" panose="020B0503020204020204" pitchFamily="34" charset="-122"/>
              <a:ea typeface="微软雅黑" panose="020B0503020204020204" pitchFamily="34" charset="-122"/>
            </a:endParaRPr>
          </a:p>
          <a:p>
            <a:pPr>
              <a:spcAft>
                <a:spcPts val="500"/>
              </a:spcAft>
            </a:pPr>
            <a:r>
              <a:rPr lang="zh-CN" altLang="en-US" sz="1400" b="1" dirty="0">
                <a:solidFill>
                  <a:schemeClr val="accent4">
                    <a:lumMod val="40000"/>
                    <a:lumOff val="60000"/>
                  </a:schemeClr>
                </a:solidFill>
                <a:latin typeface="微软雅黑" panose="020B0503020204020204" pitchFamily="34" charset="-122"/>
                <a:ea typeface="微软雅黑" panose="020B0503020204020204" pitchFamily="34" charset="-122"/>
              </a:rPr>
              <a:t>实现</a:t>
            </a:r>
            <a:r>
              <a:rPr lang="zh-CN" altLang="en-US" sz="1400" dirty="0">
                <a:solidFill>
                  <a:schemeClr val="bg1"/>
                </a:solidFill>
                <a:latin typeface="微软雅黑" panose="020B0503020204020204" pitchFamily="34" charset="-122"/>
                <a:ea typeface="微软雅黑" panose="020B0503020204020204" pitchFamily="34" charset="-122"/>
              </a:rPr>
              <a:t>了中国从几千年封建专制政治向人民民主的伟大飞跃</a:t>
            </a:r>
          </a:p>
        </p:txBody>
      </p:sp>
      <p:sp>
        <p:nvSpPr>
          <p:cNvPr id="26" name="文本框 25"/>
          <p:cNvSpPr txBox="1"/>
          <p:nvPr/>
        </p:nvSpPr>
        <p:spPr>
          <a:xfrm>
            <a:off x="5994401" y="3933272"/>
            <a:ext cx="4470400" cy="461665"/>
          </a:xfrm>
          <a:prstGeom prst="rect">
            <a:avLst/>
          </a:prstGeom>
          <a:noFill/>
        </p:spPr>
        <p:txBody>
          <a:bodyPr wrap="square" rtlCol="0">
            <a:spAutoFit/>
          </a:bodyPr>
          <a:lstStyle/>
          <a:p>
            <a:pPr algn="ctr"/>
            <a:r>
              <a:rPr lang="zh-CN" altLang="en-US" sz="2400" b="1" dirty="0">
                <a:solidFill>
                  <a:schemeClr val="accent4">
                    <a:lumMod val="40000"/>
                    <a:lumOff val="60000"/>
                  </a:schemeClr>
                </a:solidFill>
                <a:latin typeface="微软雅黑" panose="020B0503020204020204" pitchFamily="34" charset="-122"/>
                <a:ea typeface="微软雅黑" panose="020B0503020204020204" pitchFamily="34" charset="-122"/>
              </a:rPr>
              <a:t>三个“彻底”、一个“实现”</a:t>
            </a:r>
          </a:p>
        </p:txBody>
      </p:sp>
      <p:sp>
        <p:nvSpPr>
          <p:cNvPr id="30" name="任意多边形 29"/>
          <p:cNvSpPr/>
          <p:nvPr/>
        </p:nvSpPr>
        <p:spPr>
          <a:xfrm>
            <a:off x="4458623" y="3845585"/>
            <a:ext cx="863498" cy="1965350"/>
          </a:xfrm>
          <a:custGeom>
            <a:avLst/>
            <a:gdLst>
              <a:gd name="connsiteX0" fmla="*/ 0 w 863498"/>
              <a:gd name="connsiteY0" fmla="*/ 0 h 1965350"/>
              <a:gd name="connsiteX1" fmla="*/ 682193 w 863498"/>
              <a:gd name="connsiteY1" fmla="*/ 0 h 1965350"/>
              <a:gd name="connsiteX2" fmla="*/ 682193 w 863498"/>
              <a:gd name="connsiteY2" fmla="*/ 737416 h 1965350"/>
              <a:gd name="connsiteX3" fmla="*/ 863498 w 863498"/>
              <a:gd name="connsiteY3" fmla="*/ 982676 h 1965350"/>
              <a:gd name="connsiteX4" fmla="*/ 682193 w 863498"/>
              <a:gd name="connsiteY4" fmla="*/ 1227935 h 1965350"/>
              <a:gd name="connsiteX5" fmla="*/ 682193 w 863498"/>
              <a:gd name="connsiteY5" fmla="*/ 1965350 h 1965350"/>
              <a:gd name="connsiteX6" fmla="*/ 0 w 863498"/>
              <a:gd name="connsiteY6" fmla="*/ 1965350 h 1965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3498" h="1965350">
                <a:moveTo>
                  <a:pt x="0" y="0"/>
                </a:moveTo>
                <a:lnTo>
                  <a:pt x="682193" y="0"/>
                </a:lnTo>
                <a:lnTo>
                  <a:pt x="682193" y="737416"/>
                </a:lnTo>
                <a:lnTo>
                  <a:pt x="863498" y="982676"/>
                </a:lnTo>
                <a:lnTo>
                  <a:pt x="682193" y="1227935"/>
                </a:lnTo>
                <a:lnTo>
                  <a:pt x="682193" y="1965350"/>
                </a:lnTo>
                <a:lnTo>
                  <a:pt x="0" y="1965350"/>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p:cNvSpPr/>
          <p:nvPr/>
        </p:nvSpPr>
        <p:spPr>
          <a:xfrm>
            <a:off x="4515027" y="4320429"/>
            <a:ext cx="569387" cy="1015663"/>
          </a:xfrm>
          <a:prstGeom prst="rect">
            <a:avLst/>
          </a:prstGeom>
        </p:spPr>
        <p:txBody>
          <a:bodyPr wrap="none">
            <a:spAutoFit/>
          </a:bodyPr>
          <a:lstStyle/>
          <a:p>
            <a:pPr algn="ctr"/>
            <a:r>
              <a:rPr lang="zh-CN" altLang="en-US" sz="3000" b="1" dirty="0">
                <a:solidFill>
                  <a:schemeClr val="bg1"/>
                </a:solidFill>
                <a:latin typeface="微软雅黑" panose="020B0503020204020204" pitchFamily="34" charset="-122"/>
                <a:ea typeface="微软雅黑" panose="020B0503020204020204" pitchFamily="34" charset="-122"/>
              </a:rPr>
              <a:t>意</a:t>
            </a:r>
            <a:endParaRPr lang="en-US" altLang="zh-CN" sz="3000" b="1" dirty="0">
              <a:solidFill>
                <a:schemeClr val="bg1"/>
              </a:solidFill>
              <a:latin typeface="微软雅黑" panose="020B0503020204020204" pitchFamily="34" charset="-122"/>
              <a:ea typeface="微软雅黑" panose="020B0503020204020204" pitchFamily="34" charset="-122"/>
            </a:endParaRPr>
          </a:p>
          <a:p>
            <a:pPr algn="ctr"/>
            <a:r>
              <a:rPr lang="zh-CN" altLang="en-US" sz="3000" b="1" dirty="0">
                <a:solidFill>
                  <a:schemeClr val="bg1"/>
                </a:solidFill>
                <a:latin typeface="微软雅黑" panose="020B0503020204020204" pitchFamily="34" charset="-122"/>
                <a:ea typeface="微软雅黑" panose="020B0503020204020204" pitchFamily="34" charset="-122"/>
              </a:rPr>
              <a:t>义</a:t>
            </a:r>
          </a:p>
        </p:txBody>
      </p:sp>
    </p:spTree>
    <p:extLst>
      <p:ext uri="{BB962C8B-B14F-4D97-AF65-F5344CB8AC3E}">
        <p14:creationId xmlns:p14="http://schemas.microsoft.com/office/powerpoint/2010/main" val="265045792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35" presetClass="path" presetSubtype="0" accel="50000" decel="50000" fill="hold" nodeType="withEffect">
                                  <p:stCondLst>
                                    <p:cond delay="0"/>
                                  </p:stCondLst>
                                  <p:childTnLst>
                                    <p:animMotion origin="layout" path="M -6.25E-7 -3.7037E-6 L 0.18997 -3.7037E-6 " pathEditMode="relative" rAng="0" ptsTypes="AA">
                                      <p:cBhvr>
                                        <p:cTn id="11" dur="1000" spd="-100000" fill="hold"/>
                                        <p:tgtEl>
                                          <p:spTgt spid="2"/>
                                        </p:tgtEl>
                                        <p:attrNameLst>
                                          <p:attrName>ppt_x</p:attrName>
                                          <p:attrName>ppt_y</p:attrName>
                                        </p:attrNameLst>
                                      </p:cBhvr>
                                      <p:rCtr x="9492" y="0"/>
                                    </p:animMotion>
                                  </p:childTnLst>
                                </p:cTn>
                              </p:par>
                              <p:par>
                                <p:cTn id="12" presetID="53" presetClass="entr" presetSubtype="16"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par>
                                <p:cTn id="17" presetID="35" presetClass="path" presetSubtype="0" accel="50000" decel="50000" fill="hold" nodeType="withEffect">
                                  <p:stCondLst>
                                    <p:cond delay="0"/>
                                  </p:stCondLst>
                                  <p:childTnLst>
                                    <p:animMotion origin="layout" path="M 0 -3.7037E-6 L -0.41185 -3.7037E-6 " pathEditMode="relative" rAng="0" ptsTypes="AA">
                                      <p:cBhvr>
                                        <p:cTn id="18" dur="1000" spd="-100000" fill="hold"/>
                                        <p:tgtEl>
                                          <p:spTgt spid="3"/>
                                        </p:tgtEl>
                                        <p:attrNameLst>
                                          <p:attrName>ppt_x</p:attrName>
                                          <p:attrName>ppt_y</p:attrName>
                                        </p:attrNameLst>
                                      </p:cBhvr>
                                      <p:rCtr x="-20599" y="0"/>
                                    </p:animMotion>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p:cTn id="22" dur="250" fill="hold"/>
                                        <p:tgtEl>
                                          <p:spTgt spid="5"/>
                                        </p:tgtEl>
                                        <p:attrNameLst>
                                          <p:attrName>ppt_w</p:attrName>
                                        </p:attrNameLst>
                                      </p:cBhvr>
                                      <p:tavLst>
                                        <p:tav tm="0">
                                          <p:val>
                                            <p:fltVal val="0"/>
                                          </p:val>
                                        </p:tav>
                                        <p:tav tm="100000">
                                          <p:val>
                                            <p:strVal val="#ppt_w"/>
                                          </p:val>
                                        </p:tav>
                                      </p:tavLst>
                                    </p:anim>
                                    <p:anim calcmode="lin" valueType="num">
                                      <p:cBhvr>
                                        <p:cTn id="23" dur="250" fill="hold"/>
                                        <p:tgtEl>
                                          <p:spTgt spid="5"/>
                                        </p:tgtEl>
                                        <p:attrNameLst>
                                          <p:attrName>ppt_h</p:attrName>
                                        </p:attrNameLst>
                                      </p:cBhvr>
                                      <p:tavLst>
                                        <p:tav tm="0">
                                          <p:val>
                                            <p:fltVal val="0"/>
                                          </p:val>
                                        </p:tav>
                                        <p:tav tm="100000">
                                          <p:val>
                                            <p:strVal val="#ppt_h"/>
                                          </p:val>
                                        </p:tav>
                                      </p:tavLst>
                                    </p:anim>
                                    <p:animEffect transition="in" filter="fade">
                                      <p:cBhvr>
                                        <p:cTn id="24" dur="250"/>
                                        <p:tgtEl>
                                          <p:spTgt spid="5"/>
                                        </p:tgtEl>
                                      </p:cBhvr>
                                    </p:animEffect>
                                  </p:childTnLst>
                                </p:cTn>
                              </p:par>
                              <p:par>
                                <p:cTn id="25" presetID="6" presetClass="emph" presetSubtype="0" decel="100000" fill="hold" grpId="1" nodeType="withEffect">
                                  <p:stCondLst>
                                    <p:cond delay="200"/>
                                  </p:stCondLst>
                                  <p:childTnLst>
                                    <p:animScale>
                                      <p:cBhvr>
                                        <p:cTn id="26" dur="250" fill="hold"/>
                                        <p:tgtEl>
                                          <p:spTgt spid="5"/>
                                        </p:tgtEl>
                                      </p:cBhvr>
                                      <p:by x="120000" y="120000"/>
                                    </p:animScale>
                                  </p:childTnLst>
                                </p:cTn>
                              </p:par>
                              <p:par>
                                <p:cTn id="27" presetID="6" presetClass="emph" presetSubtype="0" decel="100000" fill="hold" grpId="2" nodeType="withEffect">
                                  <p:stCondLst>
                                    <p:cond delay="400"/>
                                  </p:stCondLst>
                                  <p:childTnLst>
                                    <p:animScale>
                                      <p:cBhvr>
                                        <p:cTn id="28" dur="250" fill="hold"/>
                                        <p:tgtEl>
                                          <p:spTgt spid="5"/>
                                        </p:tgtEl>
                                      </p:cBhvr>
                                      <p:by x="83000" y="83000"/>
                                    </p:animScale>
                                  </p:childTnLst>
                                </p:cTn>
                              </p:par>
                            </p:childTnLst>
                          </p:cTn>
                        </p:par>
                        <p:par>
                          <p:cTn id="29" fill="hold">
                            <p:stCondLst>
                              <p:cond delay="1650"/>
                            </p:stCondLst>
                            <p:childTnLst>
                              <p:par>
                                <p:cTn id="30" presetID="53" presetClass="entr" presetSubtype="16" fill="hold" grpId="0" nodeType="afterEffect">
                                  <p:stCondLst>
                                    <p:cond delay="0"/>
                                  </p:stCondLst>
                                  <p:childTnLst>
                                    <p:set>
                                      <p:cBhvr>
                                        <p:cTn id="31" dur="1" fill="hold">
                                          <p:stCondLst>
                                            <p:cond delay="0"/>
                                          </p:stCondLst>
                                        </p:cTn>
                                        <p:tgtEl>
                                          <p:spTgt spid="4"/>
                                        </p:tgtEl>
                                        <p:attrNameLst>
                                          <p:attrName>style.visibility</p:attrName>
                                        </p:attrNameLst>
                                      </p:cBhvr>
                                      <p:to>
                                        <p:strVal val="visible"/>
                                      </p:to>
                                    </p:set>
                                    <p:anim calcmode="lin" valueType="num">
                                      <p:cBhvr>
                                        <p:cTn id="32" dur="500" fill="hold"/>
                                        <p:tgtEl>
                                          <p:spTgt spid="4"/>
                                        </p:tgtEl>
                                        <p:attrNameLst>
                                          <p:attrName>ppt_w</p:attrName>
                                        </p:attrNameLst>
                                      </p:cBhvr>
                                      <p:tavLst>
                                        <p:tav tm="0">
                                          <p:val>
                                            <p:fltVal val="0"/>
                                          </p:val>
                                        </p:tav>
                                        <p:tav tm="100000">
                                          <p:val>
                                            <p:strVal val="#ppt_w"/>
                                          </p:val>
                                        </p:tav>
                                      </p:tavLst>
                                    </p:anim>
                                    <p:anim calcmode="lin" valueType="num">
                                      <p:cBhvr>
                                        <p:cTn id="33" dur="500" fill="hold"/>
                                        <p:tgtEl>
                                          <p:spTgt spid="4"/>
                                        </p:tgtEl>
                                        <p:attrNameLst>
                                          <p:attrName>ppt_h</p:attrName>
                                        </p:attrNameLst>
                                      </p:cBhvr>
                                      <p:tavLst>
                                        <p:tav tm="0">
                                          <p:val>
                                            <p:fltVal val="0"/>
                                          </p:val>
                                        </p:tav>
                                        <p:tav tm="100000">
                                          <p:val>
                                            <p:strVal val="#ppt_h"/>
                                          </p:val>
                                        </p:tav>
                                      </p:tavLst>
                                    </p:anim>
                                    <p:animEffect transition="in" filter="fade">
                                      <p:cBhvr>
                                        <p:cTn id="34" dur="500"/>
                                        <p:tgtEl>
                                          <p:spTgt spid="4"/>
                                        </p:tgtEl>
                                      </p:cBhvr>
                                    </p:animEffect>
                                  </p:childTnLst>
                                </p:cTn>
                              </p:par>
                              <p:par>
                                <p:cTn id="35" presetID="35" presetClass="path" presetSubtype="0" accel="50000" decel="50000" fill="hold" grpId="1" nodeType="withEffect">
                                  <p:stCondLst>
                                    <p:cond delay="0"/>
                                  </p:stCondLst>
                                  <p:childTnLst>
                                    <p:animMotion origin="layout" path="M -4.375E-6 -3.7037E-6 L -0.30273 -3.7037E-6 " pathEditMode="relative" rAng="0" ptsTypes="AA">
                                      <p:cBhvr>
                                        <p:cTn id="36" dur="1000" spd="-100000" fill="hold"/>
                                        <p:tgtEl>
                                          <p:spTgt spid="4"/>
                                        </p:tgtEl>
                                        <p:attrNameLst>
                                          <p:attrName>ppt_x</p:attrName>
                                          <p:attrName>ppt_y</p:attrName>
                                        </p:attrNameLst>
                                      </p:cBhvr>
                                      <p:rCtr x="-15143" y="0"/>
                                    </p:animMotion>
                                  </p:childTnLst>
                                </p:cTn>
                              </p:par>
                            </p:childTnLst>
                          </p:cTn>
                        </p:par>
                        <p:par>
                          <p:cTn id="37" fill="hold">
                            <p:stCondLst>
                              <p:cond delay="2650"/>
                            </p:stCondLst>
                            <p:childTnLst>
                              <p:par>
                                <p:cTn id="38" presetID="53" presetClass="entr" presetSubtype="16" fill="hold" grpId="0" nodeType="afterEffect">
                                  <p:stCondLst>
                                    <p:cond delay="0"/>
                                  </p:stCondLst>
                                  <p:childTnLst>
                                    <p:set>
                                      <p:cBhvr>
                                        <p:cTn id="39" dur="1" fill="hold">
                                          <p:stCondLst>
                                            <p:cond delay="0"/>
                                          </p:stCondLst>
                                        </p:cTn>
                                        <p:tgtEl>
                                          <p:spTgt spid="10"/>
                                        </p:tgtEl>
                                        <p:attrNameLst>
                                          <p:attrName>style.visibility</p:attrName>
                                        </p:attrNameLst>
                                      </p:cBhvr>
                                      <p:to>
                                        <p:strVal val="visible"/>
                                      </p:to>
                                    </p:set>
                                    <p:anim calcmode="lin" valueType="num">
                                      <p:cBhvr>
                                        <p:cTn id="40" dur="500" fill="hold"/>
                                        <p:tgtEl>
                                          <p:spTgt spid="10"/>
                                        </p:tgtEl>
                                        <p:attrNameLst>
                                          <p:attrName>ppt_w</p:attrName>
                                        </p:attrNameLst>
                                      </p:cBhvr>
                                      <p:tavLst>
                                        <p:tav tm="0">
                                          <p:val>
                                            <p:fltVal val="0"/>
                                          </p:val>
                                        </p:tav>
                                        <p:tav tm="100000">
                                          <p:val>
                                            <p:strVal val="#ppt_w"/>
                                          </p:val>
                                        </p:tav>
                                      </p:tavLst>
                                    </p:anim>
                                    <p:anim calcmode="lin" valueType="num">
                                      <p:cBhvr>
                                        <p:cTn id="41" dur="500" fill="hold"/>
                                        <p:tgtEl>
                                          <p:spTgt spid="10"/>
                                        </p:tgtEl>
                                        <p:attrNameLst>
                                          <p:attrName>ppt_h</p:attrName>
                                        </p:attrNameLst>
                                      </p:cBhvr>
                                      <p:tavLst>
                                        <p:tav tm="0">
                                          <p:val>
                                            <p:fltVal val="0"/>
                                          </p:val>
                                        </p:tav>
                                        <p:tav tm="100000">
                                          <p:val>
                                            <p:strVal val="#ppt_h"/>
                                          </p:val>
                                        </p:tav>
                                      </p:tavLst>
                                    </p:anim>
                                    <p:animEffect transition="in" filter="fade">
                                      <p:cBhvr>
                                        <p:cTn id="42" dur="500"/>
                                        <p:tgtEl>
                                          <p:spTgt spid="10"/>
                                        </p:tgtEl>
                                      </p:cBhvr>
                                    </p:animEffect>
                                  </p:childTnLst>
                                </p:cTn>
                              </p:par>
                              <p:par>
                                <p:cTn id="43" presetID="53" presetClass="entr" presetSubtype="16" fill="hold" nodeType="withEffect">
                                  <p:stCondLst>
                                    <p:cond delay="200"/>
                                  </p:stCondLst>
                                  <p:childTnLst>
                                    <p:set>
                                      <p:cBhvr>
                                        <p:cTn id="44" dur="1" fill="hold">
                                          <p:stCondLst>
                                            <p:cond delay="0"/>
                                          </p:stCondLst>
                                        </p:cTn>
                                        <p:tgtEl>
                                          <p:spTgt spid="22"/>
                                        </p:tgtEl>
                                        <p:attrNameLst>
                                          <p:attrName>style.visibility</p:attrName>
                                        </p:attrNameLst>
                                      </p:cBhvr>
                                      <p:to>
                                        <p:strVal val="visible"/>
                                      </p:to>
                                    </p:set>
                                    <p:anim calcmode="lin" valueType="num">
                                      <p:cBhvr>
                                        <p:cTn id="45" dur="500" fill="hold"/>
                                        <p:tgtEl>
                                          <p:spTgt spid="22"/>
                                        </p:tgtEl>
                                        <p:attrNameLst>
                                          <p:attrName>ppt_w</p:attrName>
                                        </p:attrNameLst>
                                      </p:cBhvr>
                                      <p:tavLst>
                                        <p:tav tm="0">
                                          <p:val>
                                            <p:fltVal val="0"/>
                                          </p:val>
                                        </p:tav>
                                        <p:tav tm="100000">
                                          <p:val>
                                            <p:strVal val="#ppt_w"/>
                                          </p:val>
                                        </p:tav>
                                      </p:tavLst>
                                    </p:anim>
                                    <p:anim calcmode="lin" valueType="num">
                                      <p:cBhvr>
                                        <p:cTn id="46" dur="500" fill="hold"/>
                                        <p:tgtEl>
                                          <p:spTgt spid="22"/>
                                        </p:tgtEl>
                                        <p:attrNameLst>
                                          <p:attrName>ppt_h</p:attrName>
                                        </p:attrNameLst>
                                      </p:cBhvr>
                                      <p:tavLst>
                                        <p:tav tm="0">
                                          <p:val>
                                            <p:fltVal val="0"/>
                                          </p:val>
                                        </p:tav>
                                        <p:tav tm="100000">
                                          <p:val>
                                            <p:strVal val="#ppt_h"/>
                                          </p:val>
                                        </p:tav>
                                      </p:tavLst>
                                    </p:anim>
                                    <p:animEffect transition="in" filter="fade">
                                      <p:cBhvr>
                                        <p:cTn id="47" dur="500"/>
                                        <p:tgtEl>
                                          <p:spTgt spid="22"/>
                                        </p:tgtEl>
                                      </p:cBhvr>
                                    </p:animEffect>
                                  </p:childTnLst>
                                </p:cTn>
                              </p:par>
                              <p:par>
                                <p:cTn id="48" presetID="53" presetClass="entr" presetSubtype="16" fill="hold" nodeType="withEffect">
                                  <p:stCondLst>
                                    <p:cond delay="400"/>
                                  </p:stCondLst>
                                  <p:childTnLst>
                                    <p:set>
                                      <p:cBhvr>
                                        <p:cTn id="49" dur="1" fill="hold">
                                          <p:stCondLst>
                                            <p:cond delay="0"/>
                                          </p:stCondLst>
                                        </p:cTn>
                                        <p:tgtEl>
                                          <p:spTgt spid="21"/>
                                        </p:tgtEl>
                                        <p:attrNameLst>
                                          <p:attrName>style.visibility</p:attrName>
                                        </p:attrNameLst>
                                      </p:cBhvr>
                                      <p:to>
                                        <p:strVal val="visible"/>
                                      </p:to>
                                    </p:set>
                                    <p:anim calcmode="lin" valueType="num">
                                      <p:cBhvr>
                                        <p:cTn id="50" dur="500" fill="hold"/>
                                        <p:tgtEl>
                                          <p:spTgt spid="21"/>
                                        </p:tgtEl>
                                        <p:attrNameLst>
                                          <p:attrName>ppt_w</p:attrName>
                                        </p:attrNameLst>
                                      </p:cBhvr>
                                      <p:tavLst>
                                        <p:tav tm="0">
                                          <p:val>
                                            <p:fltVal val="0"/>
                                          </p:val>
                                        </p:tav>
                                        <p:tav tm="100000">
                                          <p:val>
                                            <p:strVal val="#ppt_w"/>
                                          </p:val>
                                        </p:tav>
                                      </p:tavLst>
                                    </p:anim>
                                    <p:anim calcmode="lin" valueType="num">
                                      <p:cBhvr>
                                        <p:cTn id="51" dur="500" fill="hold"/>
                                        <p:tgtEl>
                                          <p:spTgt spid="21"/>
                                        </p:tgtEl>
                                        <p:attrNameLst>
                                          <p:attrName>ppt_h</p:attrName>
                                        </p:attrNameLst>
                                      </p:cBhvr>
                                      <p:tavLst>
                                        <p:tav tm="0">
                                          <p:val>
                                            <p:fltVal val="0"/>
                                          </p:val>
                                        </p:tav>
                                        <p:tav tm="100000">
                                          <p:val>
                                            <p:strVal val="#ppt_h"/>
                                          </p:val>
                                        </p:tav>
                                      </p:tavLst>
                                    </p:anim>
                                    <p:animEffect transition="in" filter="fade">
                                      <p:cBhvr>
                                        <p:cTn id="52" dur="500"/>
                                        <p:tgtEl>
                                          <p:spTgt spid="21"/>
                                        </p:tgtEl>
                                      </p:cBhvr>
                                    </p:animEffect>
                                  </p:childTnLst>
                                </p:cTn>
                              </p:par>
                              <p:par>
                                <p:cTn id="53" presetID="53" presetClass="entr" presetSubtype="16" fill="hold" grpId="0" nodeType="withEffect">
                                  <p:stCondLst>
                                    <p:cond delay="600"/>
                                  </p:stCondLst>
                                  <p:childTnLst>
                                    <p:set>
                                      <p:cBhvr>
                                        <p:cTn id="54" dur="1" fill="hold">
                                          <p:stCondLst>
                                            <p:cond delay="0"/>
                                          </p:stCondLst>
                                        </p:cTn>
                                        <p:tgtEl>
                                          <p:spTgt spid="7"/>
                                        </p:tgtEl>
                                        <p:attrNameLst>
                                          <p:attrName>style.visibility</p:attrName>
                                        </p:attrNameLst>
                                      </p:cBhvr>
                                      <p:to>
                                        <p:strVal val="visible"/>
                                      </p:to>
                                    </p:set>
                                    <p:anim calcmode="lin" valueType="num">
                                      <p:cBhvr>
                                        <p:cTn id="55" dur="500" fill="hold"/>
                                        <p:tgtEl>
                                          <p:spTgt spid="7"/>
                                        </p:tgtEl>
                                        <p:attrNameLst>
                                          <p:attrName>ppt_w</p:attrName>
                                        </p:attrNameLst>
                                      </p:cBhvr>
                                      <p:tavLst>
                                        <p:tav tm="0">
                                          <p:val>
                                            <p:fltVal val="0"/>
                                          </p:val>
                                        </p:tav>
                                        <p:tav tm="100000">
                                          <p:val>
                                            <p:strVal val="#ppt_w"/>
                                          </p:val>
                                        </p:tav>
                                      </p:tavLst>
                                    </p:anim>
                                    <p:anim calcmode="lin" valueType="num">
                                      <p:cBhvr>
                                        <p:cTn id="56" dur="500" fill="hold"/>
                                        <p:tgtEl>
                                          <p:spTgt spid="7"/>
                                        </p:tgtEl>
                                        <p:attrNameLst>
                                          <p:attrName>ppt_h</p:attrName>
                                        </p:attrNameLst>
                                      </p:cBhvr>
                                      <p:tavLst>
                                        <p:tav tm="0">
                                          <p:val>
                                            <p:fltVal val="0"/>
                                          </p:val>
                                        </p:tav>
                                        <p:tav tm="100000">
                                          <p:val>
                                            <p:strVal val="#ppt_h"/>
                                          </p:val>
                                        </p:tav>
                                      </p:tavLst>
                                    </p:anim>
                                    <p:animEffect transition="in" filter="fade">
                                      <p:cBhvr>
                                        <p:cTn id="57" dur="500"/>
                                        <p:tgtEl>
                                          <p:spTgt spid="7"/>
                                        </p:tgtEl>
                                      </p:cBhvr>
                                    </p:animEffect>
                                  </p:childTnLst>
                                </p:cTn>
                              </p:par>
                            </p:childTnLst>
                          </p:cTn>
                        </p:par>
                        <p:par>
                          <p:cTn id="58" fill="hold">
                            <p:stCondLst>
                              <p:cond delay="3750"/>
                            </p:stCondLst>
                            <p:childTnLst>
                              <p:par>
                                <p:cTn id="59" presetID="23" presetClass="entr" presetSubtype="36" fill="hold" grpId="0" nodeType="after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p:cTn id="61" dur="750" fill="hold"/>
                                        <p:tgtEl>
                                          <p:spTgt spid="19"/>
                                        </p:tgtEl>
                                        <p:attrNameLst>
                                          <p:attrName>ppt_w</p:attrName>
                                        </p:attrNameLst>
                                      </p:cBhvr>
                                      <p:tavLst>
                                        <p:tav tm="0">
                                          <p:val>
                                            <p:strVal val="(6*min(max(#ppt_w*#ppt_h,.3),1)-7.4)/-.7*#ppt_w"/>
                                          </p:val>
                                        </p:tav>
                                        <p:tav tm="100000">
                                          <p:val>
                                            <p:strVal val="#ppt_w"/>
                                          </p:val>
                                        </p:tav>
                                      </p:tavLst>
                                    </p:anim>
                                    <p:anim calcmode="lin" valueType="num">
                                      <p:cBhvr>
                                        <p:cTn id="62" dur="750" fill="hold"/>
                                        <p:tgtEl>
                                          <p:spTgt spid="19"/>
                                        </p:tgtEl>
                                        <p:attrNameLst>
                                          <p:attrName>ppt_h</p:attrName>
                                        </p:attrNameLst>
                                      </p:cBhvr>
                                      <p:tavLst>
                                        <p:tav tm="0">
                                          <p:val>
                                            <p:strVal val="(6*min(max(#ppt_w*#ppt_h,.3),1)-7.4)/-.7*#ppt_h"/>
                                          </p:val>
                                        </p:tav>
                                        <p:tav tm="100000">
                                          <p:val>
                                            <p:strVal val="#ppt_h"/>
                                          </p:val>
                                        </p:tav>
                                      </p:tavLst>
                                    </p:anim>
                                    <p:anim calcmode="lin" valueType="num">
                                      <p:cBhvr>
                                        <p:cTn id="63" dur="750" fill="hold"/>
                                        <p:tgtEl>
                                          <p:spTgt spid="19"/>
                                        </p:tgtEl>
                                        <p:attrNameLst>
                                          <p:attrName>ppt_x</p:attrName>
                                        </p:attrNameLst>
                                      </p:cBhvr>
                                      <p:tavLst>
                                        <p:tav tm="0">
                                          <p:val>
                                            <p:fltVal val="0.5"/>
                                          </p:val>
                                        </p:tav>
                                        <p:tav tm="100000">
                                          <p:val>
                                            <p:strVal val="#ppt_x"/>
                                          </p:val>
                                        </p:tav>
                                      </p:tavLst>
                                    </p:anim>
                                    <p:anim calcmode="lin" valueType="num">
                                      <p:cBhvr>
                                        <p:cTn id="64" dur="750" fill="hold"/>
                                        <p:tgtEl>
                                          <p:spTgt spid="19"/>
                                        </p:tgtEl>
                                        <p:attrNameLst>
                                          <p:attrName>ppt_y</p:attrName>
                                        </p:attrNameLst>
                                      </p:cBhvr>
                                      <p:tavLst>
                                        <p:tav tm="0">
                                          <p:val>
                                            <p:strVal val="1+(6*min(max(#ppt_w*#ppt_h,.3),1)-7.4)/-.7*#ppt_h/2"/>
                                          </p:val>
                                        </p:tav>
                                        <p:tav tm="100000">
                                          <p:val>
                                            <p:strVal val="#ppt_y"/>
                                          </p:val>
                                        </p:tav>
                                      </p:tavLst>
                                    </p:anim>
                                  </p:childTnLst>
                                </p:cTn>
                              </p:par>
                            </p:childTnLst>
                          </p:cTn>
                        </p:par>
                        <p:par>
                          <p:cTn id="65" fill="hold">
                            <p:stCondLst>
                              <p:cond delay="4500"/>
                            </p:stCondLst>
                            <p:childTnLst>
                              <p:par>
                                <p:cTn id="66" presetID="53" presetClass="entr" presetSubtype="16" fill="hold" grpId="0" nodeType="afterEffect">
                                  <p:stCondLst>
                                    <p:cond delay="0"/>
                                  </p:stCondLst>
                                  <p:iterate type="lt">
                                    <p:tmPct val="10000"/>
                                  </p:iterate>
                                  <p:childTnLst>
                                    <p:set>
                                      <p:cBhvr>
                                        <p:cTn id="67" dur="1" fill="hold">
                                          <p:stCondLst>
                                            <p:cond delay="0"/>
                                          </p:stCondLst>
                                        </p:cTn>
                                        <p:tgtEl>
                                          <p:spTgt spid="20"/>
                                        </p:tgtEl>
                                        <p:attrNameLst>
                                          <p:attrName>style.visibility</p:attrName>
                                        </p:attrNameLst>
                                      </p:cBhvr>
                                      <p:to>
                                        <p:strVal val="visible"/>
                                      </p:to>
                                    </p:set>
                                    <p:anim calcmode="lin" valueType="num">
                                      <p:cBhvr>
                                        <p:cTn id="68" dur="250" fill="hold"/>
                                        <p:tgtEl>
                                          <p:spTgt spid="20"/>
                                        </p:tgtEl>
                                        <p:attrNameLst>
                                          <p:attrName>ppt_w</p:attrName>
                                        </p:attrNameLst>
                                      </p:cBhvr>
                                      <p:tavLst>
                                        <p:tav tm="0">
                                          <p:val>
                                            <p:fltVal val="0"/>
                                          </p:val>
                                        </p:tav>
                                        <p:tav tm="100000">
                                          <p:val>
                                            <p:strVal val="#ppt_w"/>
                                          </p:val>
                                        </p:tav>
                                      </p:tavLst>
                                    </p:anim>
                                    <p:anim calcmode="lin" valueType="num">
                                      <p:cBhvr>
                                        <p:cTn id="69" dur="250" fill="hold"/>
                                        <p:tgtEl>
                                          <p:spTgt spid="20"/>
                                        </p:tgtEl>
                                        <p:attrNameLst>
                                          <p:attrName>ppt_h</p:attrName>
                                        </p:attrNameLst>
                                      </p:cBhvr>
                                      <p:tavLst>
                                        <p:tav tm="0">
                                          <p:val>
                                            <p:fltVal val="0"/>
                                          </p:val>
                                        </p:tav>
                                        <p:tav tm="100000">
                                          <p:val>
                                            <p:strVal val="#ppt_h"/>
                                          </p:val>
                                        </p:tav>
                                      </p:tavLst>
                                    </p:anim>
                                    <p:animEffect transition="in" filter="fade">
                                      <p:cBhvr>
                                        <p:cTn id="70" dur="250"/>
                                        <p:tgtEl>
                                          <p:spTgt spid="20"/>
                                        </p:tgtEl>
                                      </p:cBhvr>
                                    </p:animEffect>
                                  </p:childTnLst>
                                </p:cTn>
                              </p:par>
                            </p:childTnLst>
                          </p:cTn>
                        </p:par>
                        <p:par>
                          <p:cTn id="71" fill="hold">
                            <p:stCondLst>
                              <p:cond delay="6250"/>
                            </p:stCondLst>
                            <p:childTnLst>
                              <p:par>
                                <p:cTn id="72" presetID="12" presetClass="entr" presetSubtype="8"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 calcmode="lin" valueType="num">
                                      <p:cBhvr additive="base">
                                        <p:cTn id="74" dur="500"/>
                                        <p:tgtEl>
                                          <p:spTgt spid="30"/>
                                        </p:tgtEl>
                                        <p:attrNameLst>
                                          <p:attrName>ppt_x</p:attrName>
                                        </p:attrNameLst>
                                      </p:cBhvr>
                                      <p:tavLst>
                                        <p:tav tm="0">
                                          <p:val>
                                            <p:strVal val="#ppt_x-#ppt_w*1.125000"/>
                                          </p:val>
                                        </p:tav>
                                        <p:tav tm="100000">
                                          <p:val>
                                            <p:strVal val="#ppt_x"/>
                                          </p:val>
                                        </p:tav>
                                      </p:tavLst>
                                    </p:anim>
                                    <p:animEffect transition="in" filter="wipe(right)">
                                      <p:cBhvr>
                                        <p:cTn id="75" dur="500"/>
                                        <p:tgtEl>
                                          <p:spTgt spid="30"/>
                                        </p:tgtEl>
                                      </p:cBhvr>
                                    </p:animEffect>
                                  </p:childTnLst>
                                </p:cTn>
                              </p:par>
                            </p:childTnLst>
                          </p:cTn>
                        </p:par>
                        <p:par>
                          <p:cTn id="76" fill="hold">
                            <p:stCondLst>
                              <p:cond delay="6750"/>
                            </p:stCondLst>
                            <p:childTnLst>
                              <p:par>
                                <p:cTn id="77" presetID="53" presetClass="entr" presetSubtype="16"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p:cTn id="79" dur="500" fill="hold"/>
                                        <p:tgtEl>
                                          <p:spTgt spid="24"/>
                                        </p:tgtEl>
                                        <p:attrNameLst>
                                          <p:attrName>ppt_w</p:attrName>
                                        </p:attrNameLst>
                                      </p:cBhvr>
                                      <p:tavLst>
                                        <p:tav tm="0">
                                          <p:val>
                                            <p:fltVal val="0"/>
                                          </p:val>
                                        </p:tav>
                                        <p:tav tm="100000">
                                          <p:val>
                                            <p:strVal val="#ppt_w"/>
                                          </p:val>
                                        </p:tav>
                                      </p:tavLst>
                                    </p:anim>
                                    <p:anim calcmode="lin" valueType="num">
                                      <p:cBhvr>
                                        <p:cTn id="80" dur="500" fill="hold"/>
                                        <p:tgtEl>
                                          <p:spTgt spid="24"/>
                                        </p:tgtEl>
                                        <p:attrNameLst>
                                          <p:attrName>ppt_h</p:attrName>
                                        </p:attrNameLst>
                                      </p:cBhvr>
                                      <p:tavLst>
                                        <p:tav tm="0">
                                          <p:val>
                                            <p:fltVal val="0"/>
                                          </p:val>
                                        </p:tav>
                                        <p:tav tm="100000">
                                          <p:val>
                                            <p:strVal val="#ppt_h"/>
                                          </p:val>
                                        </p:tav>
                                      </p:tavLst>
                                    </p:anim>
                                    <p:animEffect transition="in" filter="fade">
                                      <p:cBhvr>
                                        <p:cTn id="81" dur="500"/>
                                        <p:tgtEl>
                                          <p:spTgt spid="24"/>
                                        </p:tgtEl>
                                      </p:cBhvr>
                                    </p:animEffect>
                                  </p:childTnLst>
                                </p:cTn>
                              </p:par>
                            </p:childTnLst>
                          </p:cTn>
                        </p:par>
                        <p:par>
                          <p:cTn id="82" fill="hold">
                            <p:stCondLst>
                              <p:cond delay="7250"/>
                            </p:stCondLst>
                            <p:childTnLst>
                              <p:par>
                                <p:cTn id="83" presetID="53" presetClass="entr" presetSubtype="16" fill="hold" grpId="0" nodeType="afterEffect">
                                  <p:stCondLst>
                                    <p:cond delay="0"/>
                                  </p:stCondLst>
                                  <p:childTnLst>
                                    <p:set>
                                      <p:cBhvr>
                                        <p:cTn id="84" dur="1" fill="hold">
                                          <p:stCondLst>
                                            <p:cond delay="0"/>
                                          </p:stCondLst>
                                        </p:cTn>
                                        <p:tgtEl>
                                          <p:spTgt spid="26"/>
                                        </p:tgtEl>
                                        <p:attrNameLst>
                                          <p:attrName>style.visibility</p:attrName>
                                        </p:attrNameLst>
                                      </p:cBhvr>
                                      <p:to>
                                        <p:strVal val="visible"/>
                                      </p:to>
                                    </p:set>
                                    <p:anim calcmode="lin" valueType="num">
                                      <p:cBhvr>
                                        <p:cTn id="85" dur="500" fill="hold"/>
                                        <p:tgtEl>
                                          <p:spTgt spid="26"/>
                                        </p:tgtEl>
                                        <p:attrNameLst>
                                          <p:attrName>ppt_w</p:attrName>
                                        </p:attrNameLst>
                                      </p:cBhvr>
                                      <p:tavLst>
                                        <p:tav tm="0">
                                          <p:val>
                                            <p:fltVal val="0"/>
                                          </p:val>
                                        </p:tav>
                                        <p:tav tm="100000">
                                          <p:val>
                                            <p:strVal val="#ppt_w"/>
                                          </p:val>
                                        </p:tav>
                                      </p:tavLst>
                                    </p:anim>
                                    <p:anim calcmode="lin" valueType="num">
                                      <p:cBhvr>
                                        <p:cTn id="86" dur="500" fill="hold"/>
                                        <p:tgtEl>
                                          <p:spTgt spid="26"/>
                                        </p:tgtEl>
                                        <p:attrNameLst>
                                          <p:attrName>ppt_h</p:attrName>
                                        </p:attrNameLst>
                                      </p:cBhvr>
                                      <p:tavLst>
                                        <p:tav tm="0">
                                          <p:val>
                                            <p:fltVal val="0"/>
                                          </p:val>
                                        </p:tav>
                                        <p:tav tm="100000">
                                          <p:val>
                                            <p:strVal val="#ppt_h"/>
                                          </p:val>
                                        </p:tav>
                                      </p:tavLst>
                                    </p:anim>
                                    <p:animEffect transition="in" filter="fade">
                                      <p:cBhvr>
                                        <p:cTn id="87" dur="500"/>
                                        <p:tgtEl>
                                          <p:spTgt spid="26"/>
                                        </p:tgtEl>
                                      </p:cBhvr>
                                    </p:animEffect>
                                  </p:childTnLst>
                                </p:cTn>
                              </p:par>
                              <p:par>
                                <p:cTn id="88" presetID="35" presetClass="path" presetSubtype="0" accel="50000" decel="50000" fill="hold" grpId="1" nodeType="withEffect">
                                  <p:stCondLst>
                                    <p:cond delay="0"/>
                                  </p:stCondLst>
                                  <p:childTnLst>
                                    <p:animMotion origin="layout" path="M -6.25E-7 -3.7037E-6 L 0.18997 -3.7037E-6 " pathEditMode="relative" rAng="0" ptsTypes="AA">
                                      <p:cBhvr>
                                        <p:cTn id="89" dur="1000" spd="-100000" fill="hold"/>
                                        <p:tgtEl>
                                          <p:spTgt spid="26"/>
                                        </p:tgtEl>
                                        <p:attrNameLst>
                                          <p:attrName>ppt_x</p:attrName>
                                          <p:attrName>ppt_y</p:attrName>
                                        </p:attrNameLst>
                                      </p:cBhvr>
                                      <p:rCtr x="9492" y="0"/>
                                    </p:animMotion>
                                  </p:childTnLst>
                                </p:cTn>
                              </p:par>
                            </p:childTnLst>
                          </p:cTn>
                        </p:par>
                        <p:par>
                          <p:cTn id="90" fill="hold">
                            <p:stCondLst>
                              <p:cond delay="8250"/>
                            </p:stCondLst>
                            <p:childTnLst>
                              <p:par>
                                <p:cTn id="91" presetID="53" presetClass="entr" presetSubtype="16" fill="hold" grpId="0" nodeType="afterEffect">
                                  <p:stCondLst>
                                    <p:cond delay="0"/>
                                  </p:stCondLst>
                                  <p:iterate type="lt">
                                    <p:tmPct val="10000"/>
                                  </p:iterate>
                                  <p:childTnLst>
                                    <p:set>
                                      <p:cBhvr>
                                        <p:cTn id="92" dur="1" fill="hold">
                                          <p:stCondLst>
                                            <p:cond delay="0"/>
                                          </p:stCondLst>
                                        </p:cTn>
                                        <p:tgtEl>
                                          <p:spTgt spid="25"/>
                                        </p:tgtEl>
                                        <p:attrNameLst>
                                          <p:attrName>style.visibility</p:attrName>
                                        </p:attrNameLst>
                                      </p:cBhvr>
                                      <p:to>
                                        <p:strVal val="visible"/>
                                      </p:to>
                                    </p:set>
                                    <p:anim calcmode="lin" valueType="num">
                                      <p:cBhvr>
                                        <p:cTn id="93" dur="250" fill="hold"/>
                                        <p:tgtEl>
                                          <p:spTgt spid="25"/>
                                        </p:tgtEl>
                                        <p:attrNameLst>
                                          <p:attrName>ppt_w</p:attrName>
                                        </p:attrNameLst>
                                      </p:cBhvr>
                                      <p:tavLst>
                                        <p:tav tm="0">
                                          <p:val>
                                            <p:fltVal val="0"/>
                                          </p:val>
                                        </p:tav>
                                        <p:tav tm="100000">
                                          <p:val>
                                            <p:strVal val="#ppt_w"/>
                                          </p:val>
                                        </p:tav>
                                      </p:tavLst>
                                    </p:anim>
                                    <p:anim calcmode="lin" valueType="num">
                                      <p:cBhvr>
                                        <p:cTn id="94" dur="250" fill="hold"/>
                                        <p:tgtEl>
                                          <p:spTgt spid="25"/>
                                        </p:tgtEl>
                                        <p:attrNameLst>
                                          <p:attrName>ppt_h</p:attrName>
                                        </p:attrNameLst>
                                      </p:cBhvr>
                                      <p:tavLst>
                                        <p:tav tm="0">
                                          <p:val>
                                            <p:fltVal val="0"/>
                                          </p:val>
                                        </p:tav>
                                        <p:tav tm="100000">
                                          <p:val>
                                            <p:strVal val="#ppt_h"/>
                                          </p:val>
                                        </p:tav>
                                      </p:tavLst>
                                    </p:anim>
                                    <p:animEffect transition="in" filter="fade">
                                      <p:cBhvr>
                                        <p:cTn id="95" dur="25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5" grpId="0" animBg="1"/>
      <p:bldP spid="5" grpId="1" animBg="1"/>
      <p:bldP spid="5" grpId="2" animBg="1"/>
      <p:bldP spid="7" grpId="0" animBg="1"/>
      <p:bldP spid="10" grpId="0" animBg="1"/>
      <p:bldP spid="19" grpId="0"/>
      <p:bldP spid="20" grpId="0"/>
      <p:bldP spid="25" grpId="0"/>
      <p:bldP spid="26" grpId="0"/>
      <p:bldP spid="26" grpId="1"/>
      <p:bldP spid="30" grpId="0" animBg="1"/>
      <p:bldP spid="2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88923" y="246423"/>
            <a:ext cx="4103077" cy="675011"/>
          </a:xfrm>
          <a:prstGeom prst="rect">
            <a:avLst/>
          </a:prstGeom>
        </p:spPr>
      </p:pic>
      <p:cxnSp>
        <p:nvCxnSpPr>
          <p:cNvPr id="3" name="直接连接符 2"/>
          <p:cNvCxnSpPr/>
          <p:nvPr/>
        </p:nvCxnSpPr>
        <p:spPr>
          <a:xfrm>
            <a:off x="0" y="921434"/>
            <a:ext cx="12192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4" name="矩形 3"/>
          <p:cNvSpPr/>
          <p:nvPr/>
        </p:nvSpPr>
        <p:spPr>
          <a:xfrm>
            <a:off x="1060287" y="353095"/>
            <a:ext cx="5262188" cy="461665"/>
          </a:xfrm>
          <a:prstGeom prst="rect">
            <a:avLst/>
          </a:prstGeom>
        </p:spPr>
        <p:txBody>
          <a:bodyPr wrap="square">
            <a:spAutoFit/>
          </a:bodyPr>
          <a:lstStyle/>
          <a:p>
            <a:r>
              <a:rPr lang="zh-CN" altLang="en-US" sz="2400" b="1" dirty="0">
                <a:solidFill>
                  <a:schemeClr val="accent1"/>
                </a:solidFill>
                <a:latin typeface="微软雅黑" panose="020B0503020204020204" pitchFamily="34" charset="-122"/>
                <a:ea typeface="微软雅黑" panose="020B0503020204020204" pitchFamily="34" charset="-122"/>
              </a:rPr>
              <a:t>第三部分：三个“伟大历史贡献”</a:t>
            </a:r>
          </a:p>
        </p:txBody>
      </p:sp>
      <p:sp>
        <p:nvSpPr>
          <p:cNvPr id="5" name="Freeform 29"/>
          <p:cNvSpPr/>
          <p:nvPr/>
        </p:nvSpPr>
        <p:spPr bwMode="auto">
          <a:xfrm>
            <a:off x="288468" y="125065"/>
            <a:ext cx="771819" cy="689695"/>
          </a:xfrm>
          <a:custGeom>
            <a:avLst/>
            <a:gdLst>
              <a:gd name="T0" fmla="*/ 803 w 1880"/>
              <a:gd name="T1" fmla="*/ 15 h 1680"/>
              <a:gd name="T2" fmla="*/ 1253 w 1880"/>
              <a:gd name="T3" fmla="*/ 1067 h 1680"/>
              <a:gd name="T4" fmla="*/ 728 w 1880"/>
              <a:gd name="T5" fmla="*/ 540 h 1680"/>
              <a:gd name="T6" fmla="*/ 928 w 1880"/>
              <a:gd name="T7" fmla="*/ 339 h 1680"/>
              <a:gd name="T8" fmla="*/ 803 w 1880"/>
              <a:gd name="T9" fmla="*/ 215 h 1680"/>
              <a:gd name="T10" fmla="*/ 549 w 1880"/>
              <a:gd name="T11" fmla="*/ 267 h 1680"/>
              <a:gd name="T12" fmla="*/ 150 w 1880"/>
              <a:gd name="T13" fmla="*/ 666 h 1680"/>
              <a:gd name="T14" fmla="*/ 376 w 1880"/>
              <a:gd name="T15" fmla="*/ 890 h 1680"/>
              <a:gd name="T16" fmla="*/ 527 w 1880"/>
              <a:gd name="T17" fmla="*/ 741 h 1680"/>
              <a:gd name="T18" fmla="*/ 1052 w 1880"/>
              <a:gd name="T19" fmla="*/ 1266 h 1680"/>
              <a:gd name="T20" fmla="*/ 176 w 1880"/>
              <a:gd name="T21" fmla="*/ 1090 h 1680"/>
              <a:gd name="T22" fmla="*/ 49 w 1880"/>
              <a:gd name="T23" fmla="*/ 1217 h 1680"/>
              <a:gd name="T24" fmla="*/ 159 w 1880"/>
              <a:gd name="T25" fmla="*/ 1357 h 1680"/>
              <a:gd name="T26" fmla="*/ 144 w 1880"/>
              <a:gd name="T27" fmla="*/ 1371 h 1680"/>
              <a:gd name="T28" fmla="*/ 122 w 1880"/>
              <a:gd name="T29" fmla="*/ 1367 h 1680"/>
              <a:gd name="T30" fmla="*/ 0 w 1880"/>
              <a:gd name="T31" fmla="*/ 1494 h 1680"/>
              <a:gd name="T32" fmla="*/ 123 w 1880"/>
              <a:gd name="T33" fmla="*/ 1616 h 1680"/>
              <a:gd name="T34" fmla="*/ 249 w 1880"/>
              <a:gd name="T35" fmla="*/ 1493 h 1680"/>
              <a:gd name="T36" fmla="*/ 245 w 1880"/>
              <a:gd name="T37" fmla="*/ 1470 h 1680"/>
              <a:gd name="T38" fmla="*/ 265 w 1880"/>
              <a:gd name="T39" fmla="*/ 1451 h 1680"/>
              <a:gd name="T40" fmla="*/ 1255 w 1880"/>
              <a:gd name="T41" fmla="*/ 1467 h 1680"/>
              <a:gd name="T42" fmla="*/ 1402 w 1880"/>
              <a:gd name="T43" fmla="*/ 1615 h 1680"/>
              <a:gd name="T44" fmla="*/ 1603 w 1880"/>
              <a:gd name="T45" fmla="*/ 1416 h 1680"/>
              <a:gd name="T46" fmla="*/ 1455 w 1880"/>
              <a:gd name="T47" fmla="*/ 1267 h 1680"/>
              <a:gd name="T48" fmla="*/ 803 w 1880"/>
              <a:gd name="T49" fmla="*/ 15 h 1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80" h="16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6" name="矩形 5"/>
          <p:cNvSpPr>
            <a:spLocks noChangeAspect="1"/>
          </p:cNvSpPr>
          <p:nvPr/>
        </p:nvSpPr>
        <p:spPr>
          <a:xfrm>
            <a:off x="4458624" y="3845585"/>
            <a:ext cx="6755892" cy="1965350"/>
          </a:xfrm>
          <a:prstGeom prst="rect">
            <a:avLst/>
          </a:prstGeom>
          <a:solidFill>
            <a:schemeClr val="accent1"/>
          </a:solidFill>
          <a:ln>
            <a:noFill/>
          </a:ln>
          <a:effectLst>
            <a:outerShdw blurRad="88900" dist="1270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a:spLocks/>
          </p:cNvSpPr>
          <p:nvPr/>
        </p:nvSpPr>
        <p:spPr>
          <a:xfrm>
            <a:off x="977900" y="1675511"/>
            <a:ext cx="6755892" cy="1965350"/>
          </a:xfrm>
          <a:prstGeom prst="rect">
            <a:avLst/>
          </a:prstGeom>
          <a:solidFill>
            <a:schemeClr val="accent1"/>
          </a:solidFill>
          <a:ln>
            <a:noFill/>
          </a:ln>
          <a:effectLst>
            <a:outerShdw blurRad="88900" dist="1270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1955189" y="1805460"/>
            <a:ext cx="4801314" cy="646331"/>
          </a:xfrm>
          <a:prstGeom prst="rect">
            <a:avLst/>
          </a:prstGeom>
        </p:spPr>
        <p:txBody>
          <a:bodyPr wrap="none">
            <a:spAutoFit/>
          </a:bodyPr>
          <a:lstStyle/>
          <a:p>
            <a:r>
              <a:rPr lang="zh-CN" altLang="en-US" sz="3600" b="1" dirty="0">
                <a:solidFill>
                  <a:schemeClr val="accent4">
                    <a:lumMod val="40000"/>
                    <a:lumOff val="60000"/>
                  </a:schemeClr>
                </a:solidFill>
                <a:latin typeface="微软雅黑" panose="020B0503020204020204" pitchFamily="34" charset="-122"/>
                <a:ea typeface="微软雅黑" panose="020B0503020204020204" pitchFamily="34" charset="-122"/>
              </a:rPr>
              <a:t>“伟大历史贡献”之二</a:t>
            </a:r>
          </a:p>
        </p:txBody>
      </p:sp>
      <p:sp>
        <p:nvSpPr>
          <p:cNvPr id="9" name="文本框 8"/>
          <p:cNvSpPr txBox="1"/>
          <p:nvPr/>
        </p:nvSpPr>
        <p:spPr>
          <a:xfrm>
            <a:off x="1641764" y="2504532"/>
            <a:ext cx="5428164" cy="923330"/>
          </a:xfrm>
          <a:prstGeom prst="rect">
            <a:avLst/>
          </a:prstGeom>
          <a:ln>
            <a:noFill/>
          </a:ln>
        </p:spPr>
        <p:txBody>
          <a:bodyPr wrap="square">
            <a:spAutoFit/>
          </a:bodyPr>
          <a:lstStyle>
            <a:defPPr>
              <a:defRPr lang="zh-CN"/>
            </a:defPPr>
            <a:lvl1pPr>
              <a:lnSpc>
                <a:spcPct val="150000"/>
              </a:lnSpc>
              <a:spcAft>
                <a:spcPts val="2000"/>
              </a:spcAft>
              <a:defRPr sz="1600">
                <a:solidFill>
                  <a:srgbClr val="591300"/>
                </a:solidFill>
                <a:latin typeface="微软雅黑" panose="020B0503020204020204" pitchFamily="34" charset="-122"/>
                <a:ea typeface="微软雅黑" panose="020B0503020204020204" pitchFamily="34" charset="-122"/>
              </a:defRPr>
            </a:lvl1pPr>
          </a:lstStyle>
          <a:p>
            <a:pPr algn="just">
              <a:lnSpc>
                <a:spcPct val="100000"/>
              </a:lnSpc>
            </a:pPr>
            <a:r>
              <a:rPr lang="zh-CN" altLang="en-US" sz="1800" dirty="0">
                <a:solidFill>
                  <a:schemeClr val="bg1"/>
                </a:solidFill>
              </a:rPr>
              <a:t>       我们党团结带领中国人民完成社会主义革命，确立社会主义基本制度，消灭一切剥削制度，推进了社会主义建设。</a:t>
            </a:r>
          </a:p>
        </p:txBody>
      </p:sp>
      <p:sp>
        <p:nvSpPr>
          <p:cNvPr id="14" name="任意多边形 13"/>
          <p:cNvSpPr/>
          <p:nvPr/>
        </p:nvSpPr>
        <p:spPr>
          <a:xfrm>
            <a:off x="4458623" y="3845585"/>
            <a:ext cx="863498" cy="1965350"/>
          </a:xfrm>
          <a:custGeom>
            <a:avLst/>
            <a:gdLst>
              <a:gd name="connsiteX0" fmla="*/ 0 w 863498"/>
              <a:gd name="connsiteY0" fmla="*/ 0 h 1965350"/>
              <a:gd name="connsiteX1" fmla="*/ 682193 w 863498"/>
              <a:gd name="connsiteY1" fmla="*/ 0 h 1965350"/>
              <a:gd name="connsiteX2" fmla="*/ 682193 w 863498"/>
              <a:gd name="connsiteY2" fmla="*/ 737416 h 1965350"/>
              <a:gd name="connsiteX3" fmla="*/ 863498 w 863498"/>
              <a:gd name="connsiteY3" fmla="*/ 982676 h 1965350"/>
              <a:gd name="connsiteX4" fmla="*/ 682193 w 863498"/>
              <a:gd name="connsiteY4" fmla="*/ 1227935 h 1965350"/>
              <a:gd name="connsiteX5" fmla="*/ 682193 w 863498"/>
              <a:gd name="connsiteY5" fmla="*/ 1965350 h 1965350"/>
              <a:gd name="connsiteX6" fmla="*/ 0 w 863498"/>
              <a:gd name="connsiteY6" fmla="*/ 1965350 h 1965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3498" h="1965350">
                <a:moveTo>
                  <a:pt x="0" y="0"/>
                </a:moveTo>
                <a:lnTo>
                  <a:pt x="682193" y="0"/>
                </a:lnTo>
                <a:lnTo>
                  <a:pt x="682193" y="737416"/>
                </a:lnTo>
                <a:lnTo>
                  <a:pt x="863498" y="982676"/>
                </a:lnTo>
                <a:lnTo>
                  <a:pt x="682193" y="1227935"/>
                </a:lnTo>
                <a:lnTo>
                  <a:pt x="682193" y="1965350"/>
                </a:lnTo>
                <a:lnTo>
                  <a:pt x="0" y="1965350"/>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a:off x="4515027" y="4320429"/>
            <a:ext cx="569387" cy="1015663"/>
          </a:xfrm>
          <a:prstGeom prst="rect">
            <a:avLst/>
          </a:prstGeom>
        </p:spPr>
        <p:txBody>
          <a:bodyPr wrap="none">
            <a:spAutoFit/>
          </a:bodyPr>
          <a:lstStyle/>
          <a:p>
            <a:pPr algn="ctr"/>
            <a:r>
              <a:rPr lang="zh-CN" altLang="en-US" sz="3000" b="1" dirty="0">
                <a:solidFill>
                  <a:schemeClr val="bg1"/>
                </a:solidFill>
                <a:latin typeface="微软雅黑" panose="020B0503020204020204" pitchFamily="34" charset="-122"/>
                <a:ea typeface="微软雅黑" panose="020B0503020204020204" pitchFamily="34" charset="-122"/>
              </a:rPr>
              <a:t>意</a:t>
            </a:r>
            <a:endParaRPr lang="en-US" altLang="zh-CN" sz="3000" b="1" dirty="0">
              <a:solidFill>
                <a:schemeClr val="bg1"/>
              </a:solidFill>
              <a:latin typeface="微软雅黑" panose="020B0503020204020204" pitchFamily="34" charset="-122"/>
              <a:ea typeface="微软雅黑" panose="020B0503020204020204" pitchFamily="34" charset="-122"/>
            </a:endParaRPr>
          </a:p>
          <a:p>
            <a:pPr algn="ctr"/>
            <a:r>
              <a:rPr lang="zh-CN" altLang="en-US" sz="3000" b="1" dirty="0">
                <a:solidFill>
                  <a:schemeClr val="bg1"/>
                </a:solidFill>
                <a:latin typeface="微软雅黑" panose="020B0503020204020204" pitchFamily="34" charset="-122"/>
                <a:ea typeface="微软雅黑" panose="020B0503020204020204" pitchFamily="34" charset="-122"/>
              </a:rPr>
              <a:t>义</a:t>
            </a:r>
          </a:p>
        </p:txBody>
      </p:sp>
      <p:sp>
        <p:nvSpPr>
          <p:cNvPr id="16" name="文本框 15"/>
          <p:cNvSpPr txBox="1"/>
          <p:nvPr/>
        </p:nvSpPr>
        <p:spPr>
          <a:xfrm>
            <a:off x="6301516" y="5101247"/>
            <a:ext cx="4607784" cy="553998"/>
          </a:xfrm>
          <a:prstGeom prst="rect">
            <a:avLst/>
          </a:prstGeom>
          <a:noFill/>
        </p:spPr>
        <p:txBody>
          <a:bodyPr wrap="square" rtlCol="0">
            <a:spAutoFit/>
          </a:bodyPr>
          <a:lstStyle/>
          <a:p>
            <a:pPr algn="just">
              <a:spcAft>
                <a:spcPts val="500"/>
              </a:spcAft>
            </a:pPr>
            <a:r>
              <a:rPr lang="zh-CN" altLang="en-US" sz="1500" b="1" dirty="0">
                <a:solidFill>
                  <a:schemeClr val="accent4">
                    <a:lumMod val="40000"/>
                    <a:lumOff val="60000"/>
                  </a:schemeClr>
                </a:solidFill>
                <a:latin typeface="微软雅黑" panose="020B0503020204020204" pitchFamily="34" charset="-122"/>
                <a:ea typeface="微软雅黑" panose="020B0503020204020204" pitchFamily="34" charset="-122"/>
              </a:rPr>
              <a:t>实现了</a:t>
            </a:r>
            <a:r>
              <a:rPr lang="zh-CN" altLang="en-US" sz="1500" dirty="0">
                <a:solidFill>
                  <a:schemeClr val="bg1"/>
                </a:solidFill>
                <a:latin typeface="微软雅黑" panose="020B0503020204020204" pitchFamily="34" charset="-122"/>
                <a:ea typeface="微软雅黑" panose="020B0503020204020204" pitchFamily="34" charset="-122"/>
              </a:rPr>
              <a:t>中华民族由不断衰落到根本扭转命运、持续走向繁荣富强的伟大飞跃。</a:t>
            </a:r>
          </a:p>
        </p:txBody>
      </p:sp>
      <p:sp>
        <p:nvSpPr>
          <p:cNvPr id="17" name="矩形 16"/>
          <p:cNvSpPr/>
          <p:nvPr/>
        </p:nvSpPr>
        <p:spPr>
          <a:xfrm>
            <a:off x="6301516" y="4036051"/>
            <a:ext cx="4607784" cy="1015663"/>
          </a:xfrm>
          <a:prstGeom prst="rect">
            <a:avLst/>
          </a:prstGeom>
        </p:spPr>
        <p:txBody>
          <a:bodyPr wrap="square">
            <a:spAutoFit/>
          </a:bodyPr>
          <a:lstStyle/>
          <a:p>
            <a:pPr algn="just">
              <a:spcAft>
                <a:spcPts val="500"/>
              </a:spcAft>
            </a:pPr>
            <a:r>
              <a:rPr lang="zh-CN" altLang="en-US" sz="1500" b="1" dirty="0">
                <a:solidFill>
                  <a:schemeClr val="accent4">
                    <a:lumMod val="40000"/>
                    <a:lumOff val="60000"/>
                  </a:schemeClr>
                </a:solidFill>
                <a:latin typeface="微软雅黑" panose="020B0503020204020204" pitchFamily="34" charset="-122"/>
                <a:ea typeface="微软雅黑" panose="020B0503020204020204" pitchFamily="34" charset="-122"/>
              </a:rPr>
              <a:t>完成了</a:t>
            </a:r>
            <a:r>
              <a:rPr lang="zh-CN" altLang="en-US" sz="1500" dirty="0">
                <a:solidFill>
                  <a:schemeClr val="bg1"/>
                </a:solidFill>
                <a:latin typeface="微软雅黑" panose="020B0503020204020204" pitchFamily="34" charset="-122"/>
                <a:ea typeface="微软雅黑" panose="020B0503020204020204" pitchFamily="34" charset="-122"/>
              </a:rPr>
              <a:t>中华民族有史以来最为广泛而深刻的社会变革，为当代中国一切发展进步奠定了根本政治前提和制度基础，为中国发展富强、中国人民生活富裕奠定了坚实基础。</a:t>
            </a:r>
            <a:endParaRPr lang="en-US" altLang="zh-CN" sz="1500" dirty="0">
              <a:solidFill>
                <a:schemeClr val="bg1"/>
              </a:solidFill>
              <a:latin typeface="微软雅黑" panose="020B0503020204020204" pitchFamily="34" charset="-122"/>
              <a:ea typeface="微软雅黑" panose="020B0503020204020204" pitchFamily="34" charset="-122"/>
            </a:endParaRPr>
          </a:p>
        </p:txBody>
      </p:sp>
      <p:sp>
        <p:nvSpPr>
          <p:cNvPr id="19" name="圆角矩形 18"/>
          <p:cNvSpPr>
            <a:spLocks noChangeAspect="1"/>
          </p:cNvSpPr>
          <p:nvPr/>
        </p:nvSpPr>
        <p:spPr>
          <a:xfrm>
            <a:off x="5632816" y="4251319"/>
            <a:ext cx="536400" cy="537653"/>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a:solidFill>
                  <a:schemeClr val="accent1"/>
                </a:solidFill>
                <a:latin typeface="微软雅黑" panose="020B0503020204020204" pitchFamily="34" charset="-122"/>
                <a:ea typeface="微软雅黑" panose="020B0503020204020204" pitchFamily="34" charset="-122"/>
              </a:rPr>
              <a:t>1</a:t>
            </a:r>
            <a:endParaRPr lang="zh-CN" altLang="en-US" sz="2800" b="1" dirty="0">
              <a:solidFill>
                <a:schemeClr val="accent1"/>
              </a:solidFill>
              <a:latin typeface="微软雅黑" panose="020B0503020204020204" pitchFamily="34" charset="-122"/>
              <a:ea typeface="微软雅黑" panose="020B0503020204020204" pitchFamily="34" charset="-122"/>
            </a:endParaRPr>
          </a:p>
        </p:txBody>
      </p:sp>
      <p:sp>
        <p:nvSpPr>
          <p:cNvPr id="20" name="圆角矩形 19"/>
          <p:cNvSpPr>
            <a:spLocks noChangeAspect="1"/>
          </p:cNvSpPr>
          <p:nvPr/>
        </p:nvSpPr>
        <p:spPr>
          <a:xfrm>
            <a:off x="5632816" y="5105365"/>
            <a:ext cx="536400" cy="537653"/>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a:solidFill>
                  <a:schemeClr val="accent1"/>
                </a:solidFill>
                <a:latin typeface="微软雅黑" panose="020B0503020204020204" pitchFamily="34" charset="-122"/>
                <a:ea typeface="微软雅黑" panose="020B0503020204020204" pitchFamily="34" charset="-122"/>
              </a:rPr>
              <a:t>2</a:t>
            </a:r>
            <a:endParaRPr lang="zh-CN" altLang="en-US" sz="2800" b="1" dirty="0">
              <a:solidFill>
                <a:schemeClr val="accent1"/>
              </a:solidFill>
              <a:latin typeface="微软雅黑" panose="020B0503020204020204" pitchFamily="34" charset="-122"/>
              <a:ea typeface="微软雅黑" panose="020B0503020204020204" pitchFamily="34" charset="-122"/>
            </a:endParaRPr>
          </a:p>
        </p:txBody>
      </p:sp>
      <p:pic>
        <p:nvPicPr>
          <p:cNvPr id="23" name="图片 22"/>
          <p:cNvPicPr>
            <a:picLocks/>
          </p:cNvPicPr>
          <p:nvPr/>
        </p:nvPicPr>
        <p:blipFill rotWithShape="1">
          <a:blip r:embed="rId3">
            <a:extLst>
              <a:ext uri="{28A0092B-C50C-407E-A947-70E740481C1C}">
                <a14:useLocalDpi xmlns:a14="http://schemas.microsoft.com/office/drawing/2010/main" val="0"/>
              </a:ext>
            </a:extLst>
          </a:blip>
          <a:srcRect l="3896" t="7946" r="3481" b="16569"/>
          <a:stretch/>
        </p:blipFill>
        <p:spPr>
          <a:xfrm>
            <a:off x="977900" y="3845585"/>
            <a:ext cx="3276000" cy="1965600"/>
          </a:xfrm>
          <a:prstGeom prst="rect">
            <a:avLst/>
          </a:prstGeom>
          <a:effectLst>
            <a:outerShdw blurRad="88900" dist="127000" dir="2700000" algn="tl" rotWithShape="0">
              <a:prstClr val="black">
                <a:alpha val="40000"/>
              </a:prstClr>
            </a:outerShdw>
          </a:effectLst>
        </p:spPr>
      </p:pic>
      <p:pic>
        <p:nvPicPr>
          <p:cNvPr id="24" name="图片 23"/>
          <p:cNvPicPr>
            <a:picLocks/>
          </p:cNvPicPr>
          <p:nvPr/>
        </p:nvPicPr>
        <p:blipFill rotWithShape="1">
          <a:blip r:embed="rId4">
            <a:extLst>
              <a:ext uri="{28A0092B-C50C-407E-A947-70E740481C1C}">
                <a14:useLocalDpi xmlns:a14="http://schemas.microsoft.com/office/drawing/2010/main" val="0"/>
              </a:ext>
            </a:extLst>
          </a:blip>
          <a:srcRect l="-1" t="13552" r="1162" b="14274"/>
          <a:stretch/>
        </p:blipFill>
        <p:spPr>
          <a:xfrm>
            <a:off x="7938516" y="1675511"/>
            <a:ext cx="3276000" cy="1965600"/>
          </a:xfrm>
          <a:prstGeom prst="rect">
            <a:avLst/>
          </a:prstGeom>
          <a:effectLst>
            <a:outerShdw blurRad="88900" dist="127000" dir="2700000" algn="tl" rotWithShape="0">
              <a:prstClr val="black">
                <a:alpha val="40000"/>
              </a:prstClr>
            </a:outerShdw>
          </a:effectLst>
        </p:spPr>
      </p:pic>
    </p:spTree>
    <p:extLst>
      <p:ext uri="{BB962C8B-B14F-4D97-AF65-F5344CB8AC3E}">
        <p14:creationId xmlns:p14="http://schemas.microsoft.com/office/powerpoint/2010/main" val="224763041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53" presetClass="entr" presetSubtype="16" fill="hold" nodeType="withEffect">
                                  <p:stCondLst>
                                    <p:cond delay="20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par>
                                <p:cTn id="15" presetID="53" presetClass="entr" presetSubtype="16" fill="hold" nodeType="withEffect">
                                  <p:stCondLst>
                                    <p:cond delay="400"/>
                                  </p:stCondLst>
                                  <p:childTnLst>
                                    <p:set>
                                      <p:cBhvr>
                                        <p:cTn id="16" dur="1" fill="hold">
                                          <p:stCondLst>
                                            <p:cond delay="0"/>
                                          </p:stCondLst>
                                        </p:cTn>
                                        <p:tgtEl>
                                          <p:spTgt spid="23"/>
                                        </p:tgtEl>
                                        <p:attrNameLst>
                                          <p:attrName>style.visibility</p:attrName>
                                        </p:attrNameLst>
                                      </p:cBhvr>
                                      <p:to>
                                        <p:strVal val="visible"/>
                                      </p:to>
                                    </p:set>
                                    <p:anim calcmode="lin" valueType="num">
                                      <p:cBhvr>
                                        <p:cTn id="17" dur="500" fill="hold"/>
                                        <p:tgtEl>
                                          <p:spTgt spid="23"/>
                                        </p:tgtEl>
                                        <p:attrNameLst>
                                          <p:attrName>ppt_w</p:attrName>
                                        </p:attrNameLst>
                                      </p:cBhvr>
                                      <p:tavLst>
                                        <p:tav tm="0">
                                          <p:val>
                                            <p:fltVal val="0"/>
                                          </p:val>
                                        </p:tav>
                                        <p:tav tm="100000">
                                          <p:val>
                                            <p:strVal val="#ppt_w"/>
                                          </p:val>
                                        </p:tav>
                                      </p:tavLst>
                                    </p:anim>
                                    <p:anim calcmode="lin" valueType="num">
                                      <p:cBhvr>
                                        <p:cTn id="18" dur="500" fill="hold"/>
                                        <p:tgtEl>
                                          <p:spTgt spid="23"/>
                                        </p:tgtEl>
                                        <p:attrNameLst>
                                          <p:attrName>ppt_h</p:attrName>
                                        </p:attrNameLst>
                                      </p:cBhvr>
                                      <p:tavLst>
                                        <p:tav tm="0">
                                          <p:val>
                                            <p:fltVal val="0"/>
                                          </p:val>
                                        </p:tav>
                                        <p:tav tm="100000">
                                          <p:val>
                                            <p:strVal val="#ppt_h"/>
                                          </p:val>
                                        </p:tav>
                                      </p:tavLst>
                                    </p:anim>
                                    <p:animEffect transition="in" filter="fade">
                                      <p:cBhvr>
                                        <p:cTn id="19" dur="500"/>
                                        <p:tgtEl>
                                          <p:spTgt spid="23"/>
                                        </p:tgtEl>
                                      </p:cBhvr>
                                    </p:animEffect>
                                  </p:childTnLst>
                                </p:cTn>
                              </p:par>
                              <p:par>
                                <p:cTn id="20" presetID="53" presetClass="entr" presetSubtype="16" fill="hold" grpId="0" nodeType="withEffect">
                                  <p:stCondLst>
                                    <p:cond delay="600"/>
                                  </p:stCondLst>
                                  <p:childTnLst>
                                    <p:set>
                                      <p:cBhvr>
                                        <p:cTn id="21" dur="1" fill="hold">
                                          <p:stCondLst>
                                            <p:cond delay="0"/>
                                          </p:stCondLst>
                                        </p:cTn>
                                        <p:tgtEl>
                                          <p:spTgt spid="6"/>
                                        </p:tgtEl>
                                        <p:attrNameLst>
                                          <p:attrName>style.visibility</p:attrName>
                                        </p:attrNameLst>
                                      </p:cBhvr>
                                      <p:to>
                                        <p:strVal val="visible"/>
                                      </p:to>
                                    </p:set>
                                    <p:anim calcmode="lin" valueType="num">
                                      <p:cBhvr>
                                        <p:cTn id="22" dur="500" fill="hold"/>
                                        <p:tgtEl>
                                          <p:spTgt spid="6"/>
                                        </p:tgtEl>
                                        <p:attrNameLst>
                                          <p:attrName>ppt_w</p:attrName>
                                        </p:attrNameLst>
                                      </p:cBhvr>
                                      <p:tavLst>
                                        <p:tav tm="0">
                                          <p:val>
                                            <p:fltVal val="0"/>
                                          </p:val>
                                        </p:tav>
                                        <p:tav tm="100000">
                                          <p:val>
                                            <p:strVal val="#ppt_w"/>
                                          </p:val>
                                        </p:tav>
                                      </p:tavLst>
                                    </p:anim>
                                    <p:anim calcmode="lin" valueType="num">
                                      <p:cBhvr>
                                        <p:cTn id="23" dur="500" fill="hold"/>
                                        <p:tgtEl>
                                          <p:spTgt spid="6"/>
                                        </p:tgtEl>
                                        <p:attrNameLst>
                                          <p:attrName>ppt_h</p:attrName>
                                        </p:attrNameLst>
                                      </p:cBhvr>
                                      <p:tavLst>
                                        <p:tav tm="0">
                                          <p:val>
                                            <p:fltVal val="0"/>
                                          </p:val>
                                        </p:tav>
                                        <p:tav tm="100000">
                                          <p:val>
                                            <p:strVal val="#ppt_h"/>
                                          </p:val>
                                        </p:tav>
                                      </p:tavLst>
                                    </p:anim>
                                    <p:animEffect transition="in" filter="fade">
                                      <p:cBhvr>
                                        <p:cTn id="24" dur="500"/>
                                        <p:tgtEl>
                                          <p:spTgt spid="6"/>
                                        </p:tgtEl>
                                      </p:cBhvr>
                                    </p:animEffect>
                                  </p:childTnLst>
                                </p:cTn>
                              </p:par>
                            </p:childTnLst>
                          </p:cTn>
                        </p:par>
                        <p:par>
                          <p:cTn id="25" fill="hold">
                            <p:stCondLst>
                              <p:cond delay="1100"/>
                            </p:stCondLst>
                            <p:childTnLst>
                              <p:par>
                                <p:cTn id="26" presetID="23" presetClass="entr" presetSubtype="36"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750" fill="hold"/>
                                        <p:tgtEl>
                                          <p:spTgt spid="8"/>
                                        </p:tgtEl>
                                        <p:attrNameLst>
                                          <p:attrName>ppt_w</p:attrName>
                                        </p:attrNameLst>
                                      </p:cBhvr>
                                      <p:tavLst>
                                        <p:tav tm="0">
                                          <p:val>
                                            <p:strVal val="(6*min(max(#ppt_w*#ppt_h,.3),1)-7.4)/-.7*#ppt_w"/>
                                          </p:val>
                                        </p:tav>
                                        <p:tav tm="100000">
                                          <p:val>
                                            <p:strVal val="#ppt_w"/>
                                          </p:val>
                                        </p:tav>
                                      </p:tavLst>
                                    </p:anim>
                                    <p:anim calcmode="lin" valueType="num">
                                      <p:cBhvr>
                                        <p:cTn id="29" dur="750" fill="hold"/>
                                        <p:tgtEl>
                                          <p:spTgt spid="8"/>
                                        </p:tgtEl>
                                        <p:attrNameLst>
                                          <p:attrName>ppt_h</p:attrName>
                                        </p:attrNameLst>
                                      </p:cBhvr>
                                      <p:tavLst>
                                        <p:tav tm="0">
                                          <p:val>
                                            <p:strVal val="(6*min(max(#ppt_w*#ppt_h,.3),1)-7.4)/-.7*#ppt_h"/>
                                          </p:val>
                                        </p:tav>
                                        <p:tav tm="100000">
                                          <p:val>
                                            <p:strVal val="#ppt_h"/>
                                          </p:val>
                                        </p:tav>
                                      </p:tavLst>
                                    </p:anim>
                                    <p:anim calcmode="lin" valueType="num">
                                      <p:cBhvr>
                                        <p:cTn id="30" dur="750" fill="hold"/>
                                        <p:tgtEl>
                                          <p:spTgt spid="8"/>
                                        </p:tgtEl>
                                        <p:attrNameLst>
                                          <p:attrName>ppt_x</p:attrName>
                                        </p:attrNameLst>
                                      </p:cBhvr>
                                      <p:tavLst>
                                        <p:tav tm="0">
                                          <p:val>
                                            <p:fltVal val="0.5"/>
                                          </p:val>
                                        </p:tav>
                                        <p:tav tm="100000">
                                          <p:val>
                                            <p:strVal val="#ppt_x"/>
                                          </p:val>
                                        </p:tav>
                                      </p:tavLst>
                                    </p:anim>
                                    <p:anim calcmode="lin" valueType="num">
                                      <p:cBhvr>
                                        <p:cTn id="31" dur="750" fill="hold"/>
                                        <p:tgtEl>
                                          <p:spTgt spid="8"/>
                                        </p:tgtEl>
                                        <p:attrNameLst>
                                          <p:attrName>ppt_y</p:attrName>
                                        </p:attrNameLst>
                                      </p:cBhvr>
                                      <p:tavLst>
                                        <p:tav tm="0">
                                          <p:val>
                                            <p:strVal val="1+(6*min(max(#ppt_w*#ppt_h,.3),1)-7.4)/-.7*#ppt_h/2"/>
                                          </p:val>
                                        </p:tav>
                                        <p:tav tm="100000">
                                          <p:val>
                                            <p:strVal val="#ppt_y"/>
                                          </p:val>
                                        </p:tav>
                                      </p:tavLst>
                                    </p:anim>
                                  </p:childTnLst>
                                </p:cTn>
                              </p:par>
                            </p:childTnLst>
                          </p:cTn>
                        </p:par>
                        <p:par>
                          <p:cTn id="32" fill="hold">
                            <p:stCondLst>
                              <p:cond delay="1850"/>
                            </p:stCondLst>
                            <p:childTnLst>
                              <p:par>
                                <p:cTn id="33" presetID="53" presetClass="entr" presetSubtype="16" fill="hold" grpId="0" nodeType="afterEffect">
                                  <p:stCondLst>
                                    <p:cond delay="0"/>
                                  </p:stCondLst>
                                  <p:iterate type="lt">
                                    <p:tmPct val="10000"/>
                                  </p:iterate>
                                  <p:childTnLst>
                                    <p:set>
                                      <p:cBhvr>
                                        <p:cTn id="34" dur="1" fill="hold">
                                          <p:stCondLst>
                                            <p:cond delay="0"/>
                                          </p:stCondLst>
                                        </p:cTn>
                                        <p:tgtEl>
                                          <p:spTgt spid="9"/>
                                        </p:tgtEl>
                                        <p:attrNameLst>
                                          <p:attrName>style.visibility</p:attrName>
                                        </p:attrNameLst>
                                      </p:cBhvr>
                                      <p:to>
                                        <p:strVal val="visible"/>
                                      </p:to>
                                    </p:set>
                                    <p:anim calcmode="lin" valueType="num">
                                      <p:cBhvr>
                                        <p:cTn id="35" dur="250" fill="hold"/>
                                        <p:tgtEl>
                                          <p:spTgt spid="9"/>
                                        </p:tgtEl>
                                        <p:attrNameLst>
                                          <p:attrName>ppt_w</p:attrName>
                                        </p:attrNameLst>
                                      </p:cBhvr>
                                      <p:tavLst>
                                        <p:tav tm="0">
                                          <p:val>
                                            <p:fltVal val="0"/>
                                          </p:val>
                                        </p:tav>
                                        <p:tav tm="100000">
                                          <p:val>
                                            <p:strVal val="#ppt_w"/>
                                          </p:val>
                                        </p:tav>
                                      </p:tavLst>
                                    </p:anim>
                                    <p:anim calcmode="lin" valueType="num">
                                      <p:cBhvr>
                                        <p:cTn id="36" dur="250" fill="hold"/>
                                        <p:tgtEl>
                                          <p:spTgt spid="9"/>
                                        </p:tgtEl>
                                        <p:attrNameLst>
                                          <p:attrName>ppt_h</p:attrName>
                                        </p:attrNameLst>
                                      </p:cBhvr>
                                      <p:tavLst>
                                        <p:tav tm="0">
                                          <p:val>
                                            <p:fltVal val="0"/>
                                          </p:val>
                                        </p:tav>
                                        <p:tav tm="100000">
                                          <p:val>
                                            <p:strVal val="#ppt_h"/>
                                          </p:val>
                                        </p:tav>
                                      </p:tavLst>
                                    </p:anim>
                                    <p:animEffect transition="in" filter="fade">
                                      <p:cBhvr>
                                        <p:cTn id="37" dur="250"/>
                                        <p:tgtEl>
                                          <p:spTgt spid="9"/>
                                        </p:tgtEl>
                                      </p:cBhvr>
                                    </p:animEffect>
                                  </p:childTnLst>
                                </p:cTn>
                              </p:par>
                            </p:childTnLst>
                          </p:cTn>
                        </p:par>
                        <p:par>
                          <p:cTn id="38" fill="hold">
                            <p:stCondLst>
                              <p:cond delay="3325"/>
                            </p:stCondLst>
                            <p:childTnLst>
                              <p:par>
                                <p:cTn id="39" presetID="12" presetClass="entr" presetSubtype="8"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500"/>
                                        <p:tgtEl>
                                          <p:spTgt spid="14"/>
                                        </p:tgtEl>
                                        <p:attrNameLst>
                                          <p:attrName>ppt_x</p:attrName>
                                        </p:attrNameLst>
                                      </p:cBhvr>
                                      <p:tavLst>
                                        <p:tav tm="0">
                                          <p:val>
                                            <p:strVal val="#ppt_x-#ppt_w*1.125000"/>
                                          </p:val>
                                        </p:tav>
                                        <p:tav tm="100000">
                                          <p:val>
                                            <p:strVal val="#ppt_x"/>
                                          </p:val>
                                        </p:tav>
                                      </p:tavLst>
                                    </p:anim>
                                    <p:animEffect transition="in" filter="wipe(right)">
                                      <p:cBhvr>
                                        <p:cTn id="42" dur="500"/>
                                        <p:tgtEl>
                                          <p:spTgt spid="14"/>
                                        </p:tgtEl>
                                      </p:cBhvr>
                                    </p:animEffect>
                                  </p:childTnLst>
                                </p:cTn>
                              </p:par>
                            </p:childTnLst>
                          </p:cTn>
                        </p:par>
                        <p:par>
                          <p:cTn id="43" fill="hold">
                            <p:stCondLst>
                              <p:cond delay="3825"/>
                            </p:stCondLst>
                            <p:childTnLst>
                              <p:par>
                                <p:cTn id="44" presetID="53" presetClass="entr" presetSubtype="16"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 calcmode="lin" valueType="num">
                                      <p:cBhvr>
                                        <p:cTn id="46" dur="500" fill="hold"/>
                                        <p:tgtEl>
                                          <p:spTgt spid="15"/>
                                        </p:tgtEl>
                                        <p:attrNameLst>
                                          <p:attrName>ppt_w</p:attrName>
                                        </p:attrNameLst>
                                      </p:cBhvr>
                                      <p:tavLst>
                                        <p:tav tm="0">
                                          <p:val>
                                            <p:fltVal val="0"/>
                                          </p:val>
                                        </p:tav>
                                        <p:tav tm="100000">
                                          <p:val>
                                            <p:strVal val="#ppt_w"/>
                                          </p:val>
                                        </p:tav>
                                      </p:tavLst>
                                    </p:anim>
                                    <p:anim calcmode="lin" valueType="num">
                                      <p:cBhvr>
                                        <p:cTn id="47" dur="500" fill="hold"/>
                                        <p:tgtEl>
                                          <p:spTgt spid="15"/>
                                        </p:tgtEl>
                                        <p:attrNameLst>
                                          <p:attrName>ppt_h</p:attrName>
                                        </p:attrNameLst>
                                      </p:cBhvr>
                                      <p:tavLst>
                                        <p:tav tm="0">
                                          <p:val>
                                            <p:fltVal val="0"/>
                                          </p:val>
                                        </p:tav>
                                        <p:tav tm="100000">
                                          <p:val>
                                            <p:strVal val="#ppt_h"/>
                                          </p:val>
                                        </p:tav>
                                      </p:tavLst>
                                    </p:anim>
                                    <p:animEffect transition="in" filter="fade">
                                      <p:cBhvr>
                                        <p:cTn id="48" dur="500"/>
                                        <p:tgtEl>
                                          <p:spTgt spid="15"/>
                                        </p:tgtEl>
                                      </p:cBhvr>
                                    </p:animEffect>
                                  </p:childTnLst>
                                </p:cTn>
                              </p:par>
                            </p:childTnLst>
                          </p:cTn>
                        </p:par>
                        <p:par>
                          <p:cTn id="49" fill="hold">
                            <p:stCondLst>
                              <p:cond delay="4325"/>
                            </p:stCondLst>
                            <p:childTnLst>
                              <p:par>
                                <p:cTn id="50" presetID="53" presetClass="entr" presetSubtype="16" fill="hold" grpId="0" nodeType="afterEffect">
                                  <p:stCondLst>
                                    <p:cond delay="0"/>
                                  </p:stCondLst>
                                  <p:childTnLst>
                                    <p:set>
                                      <p:cBhvr>
                                        <p:cTn id="51" dur="1" fill="hold">
                                          <p:stCondLst>
                                            <p:cond delay="0"/>
                                          </p:stCondLst>
                                        </p:cTn>
                                        <p:tgtEl>
                                          <p:spTgt spid="19"/>
                                        </p:tgtEl>
                                        <p:attrNameLst>
                                          <p:attrName>style.visibility</p:attrName>
                                        </p:attrNameLst>
                                      </p:cBhvr>
                                      <p:to>
                                        <p:strVal val="visible"/>
                                      </p:to>
                                    </p:set>
                                    <p:anim calcmode="lin" valueType="num">
                                      <p:cBhvr>
                                        <p:cTn id="52" dur="250" fill="hold"/>
                                        <p:tgtEl>
                                          <p:spTgt spid="19"/>
                                        </p:tgtEl>
                                        <p:attrNameLst>
                                          <p:attrName>ppt_w</p:attrName>
                                        </p:attrNameLst>
                                      </p:cBhvr>
                                      <p:tavLst>
                                        <p:tav tm="0">
                                          <p:val>
                                            <p:fltVal val="0"/>
                                          </p:val>
                                        </p:tav>
                                        <p:tav tm="100000">
                                          <p:val>
                                            <p:strVal val="#ppt_w"/>
                                          </p:val>
                                        </p:tav>
                                      </p:tavLst>
                                    </p:anim>
                                    <p:anim calcmode="lin" valueType="num">
                                      <p:cBhvr>
                                        <p:cTn id="53" dur="250" fill="hold"/>
                                        <p:tgtEl>
                                          <p:spTgt spid="19"/>
                                        </p:tgtEl>
                                        <p:attrNameLst>
                                          <p:attrName>ppt_h</p:attrName>
                                        </p:attrNameLst>
                                      </p:cBhvr>
                                      <p:tavLst>
                                        <p:tav tm="0">
                                          <p:val>
                                            <p:fltVal val="0"/>
                                          </p:val>
                                        </p:tav>
                                        <p:tav tm="100000">
                                          <p:val>
                                            <p:strVal val="#ppt_h"/>
                                          </p:val>
                                        </p:tav>
                                      </p:tavLst>
                                    </p:anim>
                                    <p:animEffect transition="in" filter="fade">
                                      <p:cBhvr>
                                        <p:cTn id="54" dur="250"/>
                                        <p:tgtEl>
                                          <p:spTgt spid="19"/>
                                        </p:tgtEl>
                                      </p:cBhvr>
                                    </p:animEffect>
                                  </p:childTnLst>
                                </p:cTn>
                              </p:par>
                              <p:par>
                                <p:cTn id="55" presetID="6" presetClass="emph" presetSubtype="0" decel="100000" fill="hold" grpId="1" nodeType="withEffect">
                                  <p:stCondLst>
                                    <p:cond delay="200"/>
                                  </p:stCondLst>
                                  <p:childTnLst>
                                    <p:animScale>
                                      <p:cBhvr>
                                        <p:cTn id="56" dur="250" fill="hold"/>
                                        <p:tgtEl>
                                          <p:spTgt spid="19"/>
                                        </p:tgtEl>
                                      </p:cBhvr>
                                      <p:by x="120000" y="120000"/>
                                    </p:animScale>
                                  </p:childTnLst>
                                </p:cTn>
                              </p:par>
                              <p:par>
                                <p:cTn id="57" presetID="6" presetClass="emph" presetSubtype="0" decel="100000" fill="hold" grpId="2" nodeType="withEffect">
                                  <p:stCondLst>
                                    <p:cond delay="400"/>
                                  </p:stCondLst>
                                  <p:childTnLst>
                                    <p:animScale>
                                      <p:cBhvr>
                                        <p:cTn id="58" dur="250" fill="hold"/>
                                        <p:tgtEl>
                                          <p:spTgt spid="19"/>
                                        </p:tgtEl>
                                      </p:cBhvr>
                                      <p:by x="83000" y="83000"/>
                                    </p:animScale>
                                  </p:childTnLst>
                                </p:cTn>
                              </p:par>
                            </p:childTnLst>
                          </p:cTn>
                        </p:par>
                        <p:par>
                          <p:cTn id="59" fill="hold">
                            <p:stCondLst>
                              <p:cond delay="4975"/>
                            </p:stCondLst>
                            <p:childTnLst>
                              <p:par>
                                <p:cTn id="60" presetID="53" presetClass="entr" presetSubtype="16" fill="hold" grpId="0" nodeType="afterEffect">
                                  <p:stCondLst>
                                    <p:cond delay="0"/>
                                  </p:stCondLst>
                                  <p:iterate type="lt">
                                    <p:tmPct val="10000"/>
                                  </p:iterate>
                                  <p:childTnLst>
                                    <p:set>
                                      <p:cBhvr>
                                        <p:cTn id="61" dur="1" fill="hold">
                                          <p:stCondLst>
                                            <p:cond delay="0"/>
                                          </p:stCondLst>
                                        </p:cTn>
                                        <p:tgtEl>
                                          <p:spTgt spid="17"/>
                                        </p:tgtEl>
                                        <p:attrNameLst>
                                          <p:attrName>style.visibility</p:attrName>
                                        </p:attrNameLst>
                                      </p:cBhvr>
                                      <p:to>
                                        <p:strVal val="visible"/>
                                      </p:to>
                                    </p:set>
                                    <p:anim calcmode="lin" valueType="num">
                                      <p:cBhvr>
                                        <p:cTn id="62" dur="250" fill="hold"/>
                                        <p:tgtEl>
                                          <p:spTgt spid="17"/>
                                        </p:tgtEl>
                                        <p:attrNameLst>
                                          <p:attrName>ppt_w</p:attrName>
                                        </p:attrNameLst>
                                      </p:cBhvr>
                                      <p:tavLst>
                                        <p:tav tm="0">
                                          <p:val>
                                            <p:fltVal val="0"/>
                                          </p:val>
                                        </p:tav>
                                        <p:tav tm="100000">
                                          <p:val>
                                            <p:strVal val="#ppt_w"/>
                                          </p:val>
                                        </p:tav>
                                      </p:tavLst>
                                    </p:anim>
                                    <p:anim calcmode="lin" valueType="num">
                                      <p:cBhvr>
                                        <p:cTn id="63" dur="250" fill="hold"/>
                                        <p:tgtEl>
                                          <p:spTgt spid="17"/>
                                        </p:tgtEl>
                                        <p:attrNameLst>
                                          <p:attrName>ppt_h</p:attrName>
                                        </p:attrNameLst>
                                      </p:cBhvr>
                                      <p:tavLst>
                                        <p:tav tm="0">
                                          <p:val>
                                            <p:fltVal val="0"/>
                                          </p:val>
                                        </p:tav>
                                        <p:tav tm="100000">
                                          <p:val>
                                            <p:strVal val="#ppt_h"/>
                                          </p:val>
                                        </p:tav>
                                      </p:tavLst>
                                    </p:anim>
                                    <p:animEffect transition="in" filter="fade">
                                      <p:cBhvr>
                                        <p:cTn id="64" dur="250"/>
                                        <p:tgtEl>
                                          <p:spTgt spid="17"/>
                                        </p:tgtEl>
                                      </p:cBhvr>
                                    </p:animEffect>
                                  </p:childTnLst>
                                </p:cTn>
                              </p:par>
                            </p:childTnLst>
                          </p:cTn>
                        </p:par>
                        <p:par>
                          <p:cTn id="65" fill="hold">
                            <p:stCondLst>
                              <p:cond delay="7050"/>
                            </p:stCondLst>
                            <p:childTnLst>
                              <p:par>
                                <p:cTn id="66" presetID="53" presetClass="entr" presetSubtype="16" fill="hold" grpId="0" nodeType="afterEffect">
                                  <p:stCondLst>
                                    <p:cond delay="0"/>
                                  </p:stCondLst>
                                  <p:childTnLst>
                                    <p:set>
                                      <p:cBhvr>
                                        <p:cTn id="67" dur="1" fill="hold">
                                          <p:stCondLst>
                                            <p:cond delay="0"/>
                                          </p:stCondLst>
                                        </p:cTn>
                                        <p:tgtEl>
                                          <p:spTgt spid="20"/>
                                        </p:tgtEl>
                                        <p:attrNameLst>
                                          <p:attrName>style.visibility</p:attrName>
                                        </p:attrNameLst>
                                      </p:cBhvr>
                                      <p:to>
                                        <p:strVal val="visible"/>
                                      </p:to>
                                    </p:set>
                                    <p:anim calcmode="lin" valueType="num">
                                      <p:cBhvr>
                                        <p:cTn id="68" dur="250" fill="hold"/>
                                        <p:tgtEl>
                                          <p:spTgt spid="20"/>
                                        </p:tgtEl>
                                        <p:attrNameLst>
                                          <p:attrName>ppt_w</p:attrName>
                                        </p:attrNameLst>
                                      </p:cBhvr>
                                      <p:tavLst>
                                        <p:tav tm="0">
                                          <p:val>
                                            <p:fltVal val="0"/>
                                          </p:val>
                                        </p:tav>
                                        <p:tav tm="100000">
                                          <p:val>
                                            <p:strVal val="#ppt_w"/>
                                          </p:val>
                                        </p:tav>
                                      </p:tavLst>
                                    </p:anim>
                                    <p:anim calcmode="lin" valueType="num">
                                      <p:cBhvr>
                                        <p:cTn id="69" dur="250" fill="hold"/>
                                        <p:tgtEl>
                                          <p:spTgt spid="20"/>
                                        </p:tgtEl>
                                        <p:attrNameLst>
                                          <p:attrName>ppt_h</p:attrName>
                                        </p:attrNameLst>
                                      </p:cBhvr>
                                      <p:tavLst>
                                        <p:tav tm="0">
                                          <p:val>
                                            <p:fltVal val="0"/>
                                          </p:val>
                                        </p:tav>
                                        <p:tav tm="100000">
                                          <p:val>
                                            <p:strVal val="#ppt_h"/>
                                          </p:val>
                                        </p:tav>
                                      </p:tavLst>
                                    </p:anim>
                                    <p:animEffect transition="in" filter="fade">
                                      <p:cBhvr>
                                        <p:cTn id="70" dur="250"/>
                                        <p:tgtEl>
                                          <p:spTgt spid="20"/>
                                        </p:tgtEl>
                                      </p:cBhvr>
                                    </p:animEffect>
                                  </p:childTnLst>
                                </p:cTn>
                              </p:par>
                              <p:par>
                                <p:cTn id="71" presetID="6" presetClass="emph" presetSubtype="0" decel="100000" fill="hold" grpId="1" nodeType="withEffect">
                                  <p:stCondLst>
                                    <p:cond delay="200"/>
                                  </p:stCondLst>
                                  <p:childTnLst>
                                    <p:animScale>
                                      <p:cBhvr>
                                        <p:cTn id="72" dur="250" fill="hold"/>
                                        <p:tgtEl>
                                          <p:spTgt spid="20"/>
                                        </p:tgtEl>
                                      </p:cBhvr>
                                      <p:by x="120000" y="120000"/>
                                    </p:animScale>
                                  </p:childTnLst>
                                </p:cTn>
                              </p:par>
                              <p:par>
                                <p:cTn id="73" presetID="6" presetClass="emph" presetSubtype="0" decel="100000" fill="hold" grpId="2" nodeType="withEffect">
                                  <p:stCondLst>
                                    <p:cond delay="400"/>
                                  </p:stCondLst>
                                  <p:childTnLst>
                                    <p:animScale>
                                      <p:cBhvr>
                                        <p:cTn id="74" dur="250" fill="hold"/>
                                        <p:tgtEl>
                                          <p:spTgt spid="20"/>
                                        </p:tgtEl>
                                      </p:cBhvr>
                                      <p:by x="83000" y="83000"/>
                                    </p:animScale>
                                  </p:childTnLst>
                                </p:cTn>
                              </p:par>
                            </p:childTnLst>
                          </p:cTn>
                        </p:par>
                        <p:par>
                          <p:cTn id="75" fill="hold">
                            <p:stCondLst>
                              <p:cond delay="7700"/>
                            </p:stCondLst>
                            <p:childTnLst>
                              <p:par>
                                <p:cTn id="76" presetID="53" presetClass="entr" presetSubtype="16" fill="hold" grpId="0" nodeType="afterEffect">
                                  <p:stCondLst>
                                    <p:cond delay="0"/>
                                  </p:stCondLst>
                                  <p:iterate type="lt">
                                    <p:tmPct val="10000"/>
                                  </p:iterate>
                                  <p:childTnLst>
                                    <p:set>
                                      <p:cBhvr>
                                        <p:cTn id="77" dur="1" fill="hold">
                                          <p:stCondLst>
                                            <p:cond delay="0"/>
                                          </p:stCondLst>
                                        </p:cTn>
                                        <p:tgtEl>
                                          <p:spTgt spid="16"/>
                                        </p:tgtEl>
                                        <p:attrNameLst>
                                          <p:attrName>style.visibility</p:attrName>
                                        </p:attrNameLst>
                                      </p:cBhvr>
                                      <p:to>
                                        <p:strVal val="visible"/>
                                      </p:to>
                                    </p:set>
                                    <p:anim calcmode="lin" valueType="num">
                                      <p:cBhvr>
                                        <p:cTn id="78" dur="250" fill="hold"/>
                                        <p:tgtEl>
                                          <p:spTgt spid="16"/>
                                        </p:tgtEl>
                                        <p:attrNameLst>
                                          <p:attrName>ppt_w</p:attrName>
                                        </p:attrNameLst>
                                      </p:cBhvr>
                                      <p:tavLst>
                                        <p:tav tm="0">
                                          <p:val>
                                            <p:fltVal val="0"/>
                                          </p:val>
                                        </p:tav>
                                        <p:tav tm="100000">
                                          <p:val>
                                            <p:strVal val="#ppt_w"/>
                                          </p:val>
                                        </p:tav>
                                      </p:tavLst>
                                    </p:anim>
                                    <p:anim calcmode="lin" valueType="num">
                                      <p:cBhvr>
                                        <p:cTn id="79" dur="250" fill="hold"/>
                                        <p:tgtEl>
                                          <p:spTgt spid="16"/>
                                        </p:tgtEl>
                                        <p:attrNameLst>
                                          <p:attrName>ppt_h</p:attrName>
                                        </p:attrNameLst>
                                      </p:cBhvr>
                                      <p:tavLst>
                                        <p:tav tm="0">
                                          <p:val>
                                            <p:fltVal val="0"/>
                                          </p:val>
                                        </p:tav>
                                        <p:tav tm="100000">
                                          <p:val>
                                            <p:strVal val="#ppt_h"/>
                                          </p:val>
                                        </p:tav>
                                      </p:tavLst>
                                    </p:anim>
                                    <p:animEffect transition="in" filter="fade">
                                      <p:cBhvr>
                                        <p:cTn id="80" dur="25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p:bldP spid="9" grpId="0"/>
      <p:bldP spid="14" grpId="0" animBg="1"/>
      <p:bldP spid="15" grpId="0"/>
      <p:bldP spid="16" grpId="0"/>
      <p:bldP spid="17" grpId="0"/>
      <p:bldP spid="19" grpId="0" animBg="1"/>
      <p:bldP spid="19" grpId="1" animBg="1"/>
      <p:bldP spid="19" grpId="2" animBg="1"/>
      <p:bldP spid="20" grpId="0" animBg="1"/>
      <p:bldP spid="20" grpId="1" animBg="1"/>
      <p:bldP spid="20" grpId="2"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88923" y="246423"/>
            <a:ext cx="4103077" cy="675011"/>
          </a:xfrm>
          <a:prstGeom prst="rect">
            <a:avLst/>
          </a:prstGeom>
        </p:spPr>
      </p:pic>
      <p:cxnSp>
        <p:nvCxnSpPr>
          <p:cNvPr id="3" name="直接连接符 2"/>
          <p:cNvCxnSpPr/>
          <p:nvPr/>
        </p:nvCxnSpPr>
        <p:spPr>
          <a:xfrm>
            <a:off x="0" y="921434"/>
            <a:ext cx="12192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4" name="矩形 3"/>
          <p:cNvSpPr/>
          <p:nvPr/>
        </p:nvSpPr>
        <p:spPr>
          <a:xfrm>
            <a:off x="1060287" y="353095"/>
            <a:ext cx="5262188" cy="461665"/>
          </a:xfrm>
          <a:prstGeom prst="rect">
            <a:avLst/>
          </a:prstGeom>
        </p:spPr>
        <p:txBody>
          <a:bodyPr wrap="square">
            <a:spAutoFit/>
          </a:bodyPr>
          <a:lstStyle/>
          <a:p>
            <a:r>
              <a:rPr lang="zh-CN" altLang="en-US" sz="2400" b="1" dirty="0">
                <a:solidFill>
                  <a:schemeClr val="accent1"/>
                </a:solidFill>
                <a:latin typeface="微软雅黑" panose="020B0503020204020204" pitchFamily="34" charset="-122"/>
                <a:ea typeface="微软雅黑" panose="020B0503020204020204" pitchFamily="34" charset="-122"/>
              </a:rPr>
              <a:t>第三部分：三个“伟大历史贡献”</a:t>
            </a:r>
          </a:p>
        </p:txBody>
      </p:sp>
      <p:sp>
        <p:nvSpPr>
          <p:cNvPr id="5" name="Freeform 29"/>
          <p:cNvSpPr/>
          <p:nvPr/>
        </p:nvSpPr>
        <p:spPr bwMode="auto">
          <a:xfrm>
            <a:off x="288468" y="125065"/>
            <a:ext cx="771819" cy="689695"/>
          </a:xfrm>
          <a:custGeom>
            <a:avLst/>
            <a:gdLst>
              <a:gd name="T0" fmla="*/ 803 w 1880"/>
              <a:gd name="T1" fmla="*/ 15 h 1680"/>
              <a:gd name="T2" fmla="*/ 1253 w 1880"/>
              <a:gd name="T3" fmla="*/ 1067 h 1680"/>
              <a:gd name="T4" fmla="*/ 728 w 1880"/>
              <a:gd name="T5" fmla="*/ 540 h 1680"/>
              <a:gd name="T6" fmla="*/ 928 w 1880"/>
              <a:gd name="T7" fmla="*/ 339 h 1680"/>
              <a:gd name="T8" fmla="*/ 803 w 1880"/>
              <a:gd name="T9" fmla="*/ 215 h 1680"/>
              <a:gd name="T10" fmla="*/ 549 w 1880"/>
              <a:gd name="T11" fmla="*/ 267 h 1680"/>
              <a:gd name="T12" fmla="*/ 150 w 1880"/>
              <a:gd name="T13" fmla="*/ 666 h 1680"/>
              <a:gd name="T14" fmla="*/ 376 w 1880"/>
              <a:gd name="T15" fmla="*/ 890 h 1680"/>
              <a:gd name="T16" fmla="*/ 527 w 1880"/>
              <a:gd name="T17" fmla="*/ 741 h 1680"/>
              <a:gd name="T18" fmla="*/ 1052 w 1880"/>
              <a:gd name="T19" fmla="*/ 1266 h 1680"/>
              <a:gd name="T20" fmla="*/ 176 w 1880"/>
              <a:gd name="T21" fmla="*/ 1090 h 1680"/>
              <a:gd name="T22" fmla="*/ 49 w 1880"/>
              <a:gd name="T23" fmla="*/ 1217 h 1680"/>
              <a:gd name="T24" fmla="*/ 159 w 1880"/>
              <a:gd name="T25" fmla="*/ 1357 h 1680"/>
              <a:gd name="T26" fmla="*/ 144 w 1880"/>
              <a:gd name="T27" fmla="*/ 1371 h 1680"/>
              <a:gd name="T28" fmla="*/ 122 w 1880"/>
              <a:gd name="T29" fmla="*/ 1367 h 1680"/>
              <a:gd name="T30" fmla="*/ 0 w 1880"/>
              <a:gd name="T31" fmla="*/ 1494 h 1680"/>
              <a:gd name="T32" fmla="*/ 123 w 1880"/>
              <a:gd name="T33" fmla="*/ 1616 h 1680"/>
              <a:gd name="T34" fmla="*/ 249 w 1880"/>
              <a:gd name="T35" fmla="*/ 1493 h 1680"/>
              <a:gd name="T36" fmla="*/ 245 w 1880"/>
              <a:gd name="T37" fmla="*/ 1470 h 1680"/>
              <a:gd name="T38" fmla="*/ 265 w 1880"/>
              <a:gd name="T39" fmla="*/ 1451 h 1680"/>
              <a:gd name="T40" fmla="*/ 1255 w 1880"/>
              <a:gd name="T41" fmla="*/ 1467 h 1680"/>
              <a:gd name="T42" fmla="*/ 1402 w 1880"/>
              <a:gd name="T43" fmla="*/ 1615 h 1680"/>
              <a:gd name="T44" fmla="*/ 1603 w 1880"/>
              <a:gd name="T45" fmla="*/ 1416 h 1680"/>
              <a:gd name="T46" fmla="*/ 1455 w 1880"/>
              <a:gd name="T47" fmla="*/ 1267 h 1680"/>
              <a:gd name="T48" fmla="*/ 803 w 1880"/>
              <a:gd name="T49" fmla="*/ 15 h 1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80" h="16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6" name="矩形 5"/>
          <p:cNvSpPr>
            <a:spLocks noChangeAspect="1"/>
          </p:cNvSpPr>
          <p:nvPr/>
        </p:nvSpPr>
        <p:spPr>
          <a:xfrm>
            <a:off x="4458624" y="3845585"/>
            <a:ext cx="6755892" cy="1965350"/>
          </a:xfrm>
          <a:prstGeom prst="rect">
            <a:avLst/>
          </a:prstGeom>
          <a:solidFill>
            <a:schemeClr val="accent1"/>
          </a:solidFill>
          <a:ln>
            <a:noFill/>
          </a:ln>
          <a:effectLst>
            <a:outerShdw blurRad="88900" dist="1270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a:spLocks/>
          </p:cNvSpPr>
          <p:nvPr/>
        </p:nvSpPr>
        <p:spPr>
          <a:xfrm>
            <a:off x="977900" y="1675511"/>
            <a:ext cx="6755892" cy="1965350"/>
          </a:xfrm>
          <a:prstGeom prst="rect">
            <a:avLst/>
          </a:prstGeom>
          <a:solidFill>
            <a:schemeClr val="accent1"/>
          </a:solidFill>
          <a:ln>
            <a:noFill/>
          </a:ln>
          <a:effectLst>
            <a:outerShdw blurRad="88900" dist="1270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1955189" y="1805460"/>
            <a:ext cx="4801314" cy="646331"/>
          </a:xfrm>
          <a:prstGeom prst="rect">
            <a:avLst/>
          </a:prstGeom>
        </p:spPr>
        <p:txBody>
          <a:bodyPr wrap="none">
            <a:spAutoFit/>
          </a:bodyPr>
          <a:lstStyle/>
          <a:p>
            <a:r>
              <a:rPr lang="zh-CN" altLang="en-US" sz="3600" b="1" dirty="0">
                <a:solidFill>
                  <a:schemeClr val="accent4">
                    <a:lumMod val="40000"/>
                    <a:lumOff val="60000"/>
                  </a:schemeClr>
                </a:solidFill>
                <a:latin typeface="微软雅黑" panose="020B0503020204020204" pitchFamily="34" charset="-122"/>
                <a:ea typeface="微软雅黑" panose="020B0503020204020204" pitchFamily="34" charset="-122"/>
              </a:rPr>
              <a:t>“伟大历史贡献”之三</a:t>
            </a:r>
          </a:p>
        </p:txBody>
      </p:sp>
      <p:sp>
        <p:nvSpPr>
          <p:cNvPr id="10" name="文本框 9"/>
          <p:cNvSpPr txBox="1"/>
          <p:nvPr/>
        </p:nvSpPr>
        <p:spPr>
          <a:xfrm>
            <a:off x="1641764" y="2439782"/>
            <a:ext cx="5428164" cy="1077218"/>
          </a:xfrm>
          <a:prstGeom prst="rect">
            <a:avLst/>
          </a:prstGeom>
          <a:ln>
            <a:noFill/>
          </a:ln>
        </p:spPr>
        <p:txBody>
          <a:bodyPr wrap="square">
            <a:spAutoFit/>
          </a:bodyPr>
          <a:lstStyle>
            <a:defPPr>
              <a:defRPr lang="zh-CN"/>
            </a:defPPr>
            <a:lvl1pPr>
              <a:lnSpc>
                <a:spcPct val="150000"/>
              </a:lnSpc>
              <a:spcAft>
                <a:spcPts val="2000"/>
              </a:spcAft>
              <a:defRPr sz="1600">
                <a:solidFill>
                  <a:srgbClr val="591300"/>
                </a:solidFill>
                <a:latin typeface="微软雅黑" panose="020B0503020204020204" pitchFamily="34" charset="-122"/>
                <a:ea typeface="微软雅黑" panose="020B0503020204020204" pitchFamily="34" charset="-122"/>
              </a:defRPr>
            </a:lvl1pPr>
          </a:lstStyle>
          <a:p>
            <a:pPr algn="just">
              <a:lnSpc>
                <a:spcPct val="100000"/>
              </a:lnSpc>
            </a:pPr>
            <a:r>
              <a:rPr lang="zh-CN" altLang="en-US" dirty="0">
                <a:solidFill>
                  <a:schemeClr val="bg1"/>
                </a:solidFill>
              </a:rPr>
              <a:t>       我们党团结带领中国人民进行改革开放新的伟大革命，极大激发广大人民群众的创造性，极大解放和发展生产力，极大增强社会发展活力，人民生活显著改善，综合国力显著增强，国际地位显著提高。</a:t>
            </a:r>
          </a:p>
        </p:txBody>
      </p:sp>
      <p:sp>
        <p:nvSpPr>
          <p:cNvPr id="13" name="任意多边形 12"/>
          <p:cNvSpPr/>
          <p:nvPr/>
        </p:nvSpPr>
        <p:spPr>
          <a:xfrm>
            <a:off x="4458623" y="3845585"/>
            <a:ext cx="863498" cy="1965350"/>
          </a:xfrm>
          <a:custGeom>
            <a:avLst/>
            <a:gdLst>
              <a:gd name="connsiteX0" fmla="*/ 0 w 863498"/>
              <a:gd name="connsiteY0" fmla="*/ 0 h 1965350"/>
              <a:gd name="connsiteX1" fmla="*/ 682193 w 863498"/>
              <a:gd name="connsiteY1" fmla="*/ 0 h 1965350"/>
              <a:gd name="connsiteX2" fmla="*/ 682193 w 863498"/>
              <a:gd name="connsiteY2" fmla="*/ 737416 h 1965350"/>
              <a:gd name="connsiteX3" fmla="*/ 863498 w 863498"/>
              <a:gd name="connsiteY3" fmla="*/ 982676 h 1965350"/>
              <a:gd name="connsiteX4" fmla="*/ 682193 w 863498"/>
              <a:gd name="connsiteY4" fmla="*/ 1227935 h 1965350"/>
              <a:gd name="connsiteX5" fmla="*/ 682193 w 863498"/>
              <a:gd name="connsiteY5" fmla="*/ 1965350 h 1965350"/>
              <a:gd name="connsiteX6" fmla="*/ 0 w 863498"/>
              <a:gd name="connsiteY6" fmla="*/ 1965350 h 1965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3498" h="1965350">
                <a:moveTo>
                  <a:pt x="0" y="0"/>
                </a:moveTo>
                <a:lnTo>
                  <a:pt x="682193" y="0"/>
                </a:lnTo>
                <a:lnTo>
                  <a:pt x="682193" y="737416"/>
                </a:lnTo>
                <a:lnTo>
                  <a:pt x="863498" y="982676"/>
                </a:lnTo>
                <a:lnTo>
                  <a:pt x="682193" y="1227935"/>
                </a:lnTo>
                <a:lnTo>
                  <a:pt x="682193" y="1965350"/>
                </a:lnTo>
                <a:lnTo>
                  <a:pt x="0" y="1965350"/>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4515027" y="4320429"/>
            <a:ext cx="569387" cy="1015663"/>
          </a:xfrm>
          <a:prstGeom prst="rect">
            <a:avLst/>
          </a:prstGeom>
        </p:spPr>
        <p:txBody>
          <a:bodyPr wrap="none">
            <a:spAutoFit/>
          </a:bodyPr>
          <a:lstStyle/>
          <a:p>
            <a:pPr algn="ctr"/>
            <a:r>
              <a:rPr lang="zh-CN" altLang="en-US" sz="3000" b="1" dirty="0">
                <a:solidFill>
                  <a:schemeClr val="bg1"/>
                </a:solidFill>
                <a:latin typeface="微软雅黑" panose="020B0503020204020204" pitchFamily="34" charset="-122"/>
                <a:ea typeface="微软雅黑" panose="020B0503020204020204" pitchFamily="34" charset="-122"/>
              </a:rPr>
              <a:t>意</a:t>
            </a:r>
            <a:endParaRPr lang="en-US" altLang="zh-CN" sz="3000" b="1" dirty="0">
              <a:solidFill>
                <a:schemeClr val="bg1"/>
              </a:solidFill>
              <a:latin typeface="微软雅黑" panose="020B0503020204020204" pitchFamily="34" charset="-122"/>
              <a:ea typeface="微软雅黑" panose="020B0503020204020204" pitchFamily="34" charset="-122"/>
            </a:endParaRPr>
          </a:p>
          <a:p>
            <a:pPr algn="ctr"/>
            <a:r>
              <a:rPr lang="zh-CN" altLang="en-US" sz="3000" b="1" dirty="0">
                <a:solidFill>
                  <a:schemeClr val="bg1"/>
                </a:solidFill>
                <a:latin typeface="微软雅黑" panose="020B0503020204020204" pitchFamily="34" charset="-122"/>
                <a:ea typeface="微软雅黑" panose="020B0503020204020204" pitchFamily="34" charset="-122"/>
              </a:rPr>
              <a:t>义</a:t>
            </a:r>
          </a:p>
        </p:txBody>
      </p:sp>
      <p:sp>
        <p:nvSpPr>
          <p:cNvPr id="19" name="文本框 18"/>
          <p:cNvSpPr txBox="1"/>
          <p:nvPr/>
        </p:nvSpPr>
        <p:spPr>
          <a:xfrm>
            <a:off x="5536223" y="4289651"/>
            <a:ext cx="5257800" cy="1077218"/>
          </a:xfrm>
          <a:prstGeom prst="rect">
            <a:avLst/>
          </a:prstGeom>
          <a:ln>
            <a:noFill/>
          </a:ln>
        </p:spPr>
        <p:txBody>
          <a:bodyPr wrap="square">
            <a:spAutoFit/>
          </a:bodyPr>
          <a:lstStyle>
            <a:defPPr>
              <a:defRPr lang="zh-CN"/>
            </a:defPPr>
            <a:lvl1pPr>
              <a:lnSpc>
                <a:spcPct val="150000"/>
              </a:lnSpc>
              <a:spcAft>
                <a:spcPts val="2000"/>
              </a:spcAft>
              <a:defRPr sz="1600">
                <a:solidFill>
                  <a:srgbClr val="591300"/>
                </a:solidFill>
                <a:latin typeface="微软雅黑" panose="020B0503020204020204" pitchFamily="34" charset="-122"/>
                <a:ea typeface="微软雅黑" panose="020B0503020204020204" pitchFamily="34" charset="-122"/>
              </a:defRPr>
            </a:lvl1pPr>
          </a:lstStyle>
          <a:p>
            <a:pPr algn="just">
              <a:lnSpc>
                <a:spcPct val="100000"/>
              </a:lnSpc>
            </a:pPr>
            <a:r>
              <a:rPr lang="zh-CN" altLang="en-US" dirty="0">
                <a:solidFill>
                  <a:schemeClr val="bg1"/>
                </a:solidFill>
              </a:rPr>
              <a:t>       开辟了中国特色社会主义道路，形成了中国特色社会主义理论体系，确立了中国特色社会主义制度，使中国赶上了时代，实现了中国人民从站起来到富起来、强起来的伟大飞跃。</a:t>
            </a:r>
          </a:p>
        </p:txBody>
      </p:sp>
      <p:pic>
        <p:nvPicPr>
          <p:cNvPr id="20" name="图片 19"/>
          <p:cNvPicPr>
            <a:picLocks/>
          </p:cNvPicPr>
          <p:nvPr/>
        </p:nvPicPr>
        <p:blipFill rotWithShape="1">
          <a:blip r:embed="rId3">
            <a:extLst>
              <a:ext uri="{28A0092B-C50C-407E-A947-70E740481C1C}">
                <a14:useLocalDpi xmlns:a14="http://schemas.microsoft.com/office/drawing/2010/main" val="0"/>
              </a:ext>
            </a:extLst>
          </a:blip>
          <a:srcRect t="7101" r="5415" b="10195"/>
          <a:stretch/>
        </p:blipFill>
        <p:spPr>
          <a:xfrm>
            <a:off x="7938516" y="1675511"/>
            <a:ext cx="3276000" cy="1965600"/>
          </a:xfrm>
          <a:prstGeom prst="rect">
            <a:avLst/>
          </a:prstGeom>
          <a:effectLst>
            <a:outerShdw blurRad="88900" dist="127000" dir="2700000" algn="tl" rotWithShape="0">
              <a:prstClr val="black">
                <a:alpha val="40000"/>
              </a:prstClr>
            </a:outerShdw>
          </a:effectLst>
        </p:spPr>
      </p:pic>
      <p:pic>
        <p:nvPicPr>
          <p:cNvPr id="22" name="图片 21"/>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977900" y="3845585"/>
            <a:ext cx="3276000" cy="1965600"/>
          </a:xfrm>
          <a:prstGeom prst="rect">
            <a:avLst/>
          </a:prstGeom>
          <a:effectLst>
            <a:outerShdw blurRad="88900" dist="127000" dir="2700000" algn="tl" rotWithShape="0">
              <a:prstClr val="black">
                <a:alpha val="40000"/>
              </a:prstClr>
            </a:outerShdw>
          </a:effectLst>
        </p:spPr>
      </p:pic>
    </p:spTree>
    <p:extLst>
      <p:ext uri="{BB962C8B-B14F-4D97-AF65-F5344CB8AC3E}">
        <p14:creationId xmlns:p14="http://schemas.microsoft.com/office/powerpoint/2010/main" val="37261936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par>
                                <p:cTn id="10" presetID="53" presetClass="entr" presetSubtype="16" fill="hold" nodeType="withEffect">
                                  <p:stCondLst>
                                    <p:cond delay="200"/>
                                  </p:stCondLst>
                                  <p:childTnLst>
                                    <p:set>
                                      <p:cBhvr>
                                        <p:cTn id="11" dur="1" fill="hold">
                                          <p:stCondLst>
                                            <p:cond delay="0"/>
                                          </p:stCondLst>
                                        </p:cTn>
                                        <p:tgtEl>
                                          <p:spTgt spid="20"/>
                                        </p:tgtEl>
                                        <p:attrNameLst>
                                          <p:attrName>style.visibility</p:attrName>
                                        </p:attrNameLst>
                                      </p:cBhvr>
                                      <p:to>
                                        <p:strVal val="visible"/>
                                      </p:to>
                                    </p:set>
                                    <p:anim calcmode="lin" valueType="num">
                                      <p:cBhvr>
                                        <p:cTn id="12" dur="500" fill="hold"/>
                                        <p:tgtEl>
                                          <p:spTgt spid="20"/>
                                        </p:tgtEl>
                                        <p:attrNameLst>
                                          <p:attrName>ppt_w</p:attrName>
                                        </p:attrNameLst>
                                      </p:cBhvr>
                                      <p:tavLst>
                                        <p:tav tm="0">
                                          <p:val>
                                            <p:fltVal val="0"/>
                                          </p:val>
                                        </p:tav>
                                        <p:tav tm="100000">
                                          <p:val>
                                            <p:strVal val="#ppt_w"/>
                                          </p:val>
                                        </p:tav>
                                      </p:tavLst>
                                    </p:anim>
                                    <p:anim calcmode="lin" valueType="num">
                                      <p:cBhvr>
                                        <p:cTn id="13" dur="500" fill="hold"/>
                                        <p:tgtEl>
                                          <p:spTgt spid="20"/>
                                        </p:tgtEl>
                                        <p:attrNameLst>
                                          <p:attrName>ppt_h</p:attrName>
                                        </p:attrNameLst>
                                      </p:cBhvr>
                                      <p:tavLst>
                                        <p:tav tm="0">
                                          <p:val>
                                            <p:fltVal val="0"/>
                                          </p:val>
                                        </p:tav>
                                        <p:tav tm="100000">
                                          <p:val>
                                            <p:strVal val="#ppt_h"/>
                                          </p:val>
                                        </p:tav>
                                      </p:tavLst>
                                    </p:anim>
                                    <p:animEffect transition="in" filter="fade">
                                      <p:cBhvr>
                                        <p:cTn id="14" dur="500"/>
                                        <p:tgtEl>
                                          <p:spTgt spid="20"/>
                                        </p:tgtEl>
                                      </p:cBhvr>
                                    </p:animEffect>
                                  </p:childTnLst>
                                </p:cTn>
                              </p:par>
                              <p:par>
                                <p:cTn id="15" presetID="53" presetClass="entr" presetSubtype="16" fill="hold" nodeType="withEffect">
                                  <p:stCondLst>
                                    <p:cond delay="400"/>
                                  </p:stCondLst>
                                  <p:childTnLst>
                                    <p:set>
                                      <p:cBhvr>
                                        <p:cTn id="16" dur="1" fill="hold">
                                          <p:stCondLst>
                                            <p:cond delay="0"/>
                                          </p:stCondLst>
                                        </p:cTn>
                                        <p:tgtEl>
                                          <p:spTgt spid="22"/>
                                        </p:tgtEl>
                                        <p:attrNameLst>
                                          <p:attrName>style.visibility</p:attrName>
                                        </p:attrNameLst>
                                      </p:cBhvr>
                                      <p:to>
                                        <p:strVal val="visible"/>
                                      </p:to>
                                    </p:set>
                                    <p:anim calcmode="lin" valueType="num">
                                      <p:cBhvr>
                                        <p:cTn id="17" dur="500" fill="hold"/>
                                        <p:tgtEl>
                                          <p:spTgt spid="22"/>
                                        </p:tgtEl>
                                        <p:attrNameLst>
                                          <p:attrName>ppt_w</p:attrName>
                                        </p:attrNameLst>
                                      </p:cBhvr>
                                      <p:tavLst>
                                        <p:tav tm="0">
                                          <p:val>
                                            <p:fltVal val="0"/>
                                          </p:val>
                                        </p:tav>
                                        <p:tav tm="100000">
                                          <p:val>
                                            <p:strVal val="#ppt_w"/>
                                          </p:val>
                                        </p:tav>
                                      </p:tavLst>
                                    </p:anim>
                                    <p:anim calcmode="lin" valueType="num">
                                      <p:cBhvr>
                                        <p:cTn id="18" dur="500" fill="hold"/>
                                        <p:tgtEl>
                                          <p:spTgt spid="22"/>
                                        </p:tgtEl>
                                        <p:attrNameLst>
                                          <p:attrName>ppt_h</p:attrName>
                                        </p:attrNameLst>
                                      </p:cBhvr>
                                      <p:tavLst>
                                        <p:tav tm="0">
                                          <p:val>
                                            <p:fltVal val="0"/>
                                          </p:val>
                                        </p:tav>
                                        <p:tav tm="100000">
                                          <p:val>
                                            <p:strVal val="#ppt_h"/>
                                          </p:val>
                                        </p:tav>
                                      </p:tavLst>
                                    </p:anim>
                                    <p:animEffect transition="in" filter="fade">
                                      <p:cBhvr>
                                        <p:cTn id="19" dur="500"/>
                                        <p:tgtEl>
                                          <p:spTgt spid="22"/>
                                        </p:tgtEl>
                                      </p:cBhvr>
                                    </p:animEffect>
                                  </p:childTnLst>
                                </p:cTn>
                              </p:par>
                              <p:par>
                                <p:cTn id="20" presetID="53" presetClass="entr" presetSubtype="16" fill="hold" grpId="0" nodeType="withEffect">
                                  <p:stCondLst>
                                    <p:cond delay="600"/>
                                  </p:stCondLst>
                                  <p:childTnLst>
                                    <p:set>
                                      <p:cBhvr>
                                        <p:cTn id="21" dur="1" fill="hold">
                                          <p:stCondLst>
                                            <p:cond delay="0"/>
                                          </p:stCondLst>
                                        </p:cTn>
                                        <p:tgtEl>
                                          <p:spTgt spid="6"/>
                                        </p:tgtEl>
                                        <p:attrNameLst>
                                          <p:attrName>style.visibility</p:attrName>
                                        </p:attrNameLst>
                                      </p:cBhvr>
                                      <p:to>
                                        <p:strVal val="visible"/>
                                      </p:to>
                                    </p:set>
                                    <p:anim calcmode="lin" valueType="num">
                                      <p:cBhvr>
                                        <p:cTn id="22" dur="500" fill="hold"/>
                                        <p:tgtEl>
                                          <p:spTgt spid="6"/>
                                        </p:tgtEl>
                                        <p:attrNameLst>
                                          <p:attrName>ppt_w</p:attrName>
                                        </p:attrNameLst>
                                      </p:cBhvr>
                                      <p:tavLst>
                                        <p:tav tm="0">
                                          <p:val>
                                            <p:fltVal val="0"/>
                                          </p:val>
                                        </p:tav>
                                        <p:tav tm="100000">
                                          <p:val>
                                            <p:strVal val="#ppt_w"/>
                                          </p:val>
                                        </p:tav>
                                      </p:tavLst>
                                    </p:anim>
                                    <p:anim calcmode="lin" valueType="num">
                                      <p:cBhvr>
                                        <p:cTn id="23" dur="500" fill="hold"/>
                                        <p:tgtEl>
                                          <p:spTgt spid="6"/>
                                        </p:tgtEl>
                                        <p:attrNameLst>
                                          <p:attrName>ppt_h</p:attrName>
                                        </p:attrNameLst>
                                      </p:cBhvr>
                                      <p:tavLst>
                                        <p:tav tm="0">
                                          <p:val>
                                            <p:fltVal val="0"/>
                                          </p:val>
                                        </p:tav>
                                        <p:tav tm="100000">
                                          <p:val>
                                            <p:strVal val="#ppt_h"/>
                                          </p:val>
                                        </p:tav>
                                      </p:tavLst>
                                    </p:anim>
                                    <p:animEffect transition="in" filter="fade">
                                      <p:cBhvr>
                                        <p:cTn id="24" dur="500"/>
                                        <p:tgtEl>
                                          <p:spTgt spid="6"/>
                                        </p:tgtEl>
                                      </p:cBhvr>
                                    </p:animEffect>
                                  </p:childTnLst>
                                </p:cTn>
                              </p:par>
                            </p:childTnLst>
                          </p:cTn>
                        </p:par>
                        <p:par>
                          <p:cTn id="25" fill="hold">
                            <p:stCondLst>
                              <p:cond delay="1100"/>
                            </p:stCondLst>
                            <p:childTnLst>
                              <p:par>
                                <p:cTn id="26" presetID="23" presetClass="entr" presetSubtype="36" fill="hold" grpId="0" nodeType="after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p:cTn id="28" dur="750" fill="hold"/>
                                        <p:tgtEl>
                                          <p:spTgt spid="9"/>
                                        </p:tgtEl>
                                        <p:attrNameLst>
                                          <p:attrName>ppt_w</p:attrName>
                                        </p:attrNameLst>
                                      </p:cBhvr>
                                      <p:tavLst>
                                        <p:tav tm="0">
                                          <p:val>
                                            <p:strVal val="(6*min(max(#ppt_w*#ppt_h,.3),1)-7.4)/-.7*#ppt_w"/>
                                          </p:val>
                                        </p:tav>
                                        <p:tav tm="100000">
                                          <p:val>
                                            <p:strVal val="#ppt_w"/>
                                          </p:val>
                                        </p:tav>
                                      </p:tavLst>
                                    </p:anim>
                                    <p:anim calcmode="lin" valueType="num">
                                      <p:cBhvr>
                                        <p:cTn id="29" dur="750" fill="hold"/>
                                        <p:tgtEl>
                                          <p:spTgt spid="9"/>
                                        </p:tgtEl>
                                        <p:attrNameLst>
                                          <p:attrName>ppt_h</p:attrName>
                                        </p:attrNameLst>
                                      </p:cBhvr>
                                      <p:tavLst>
                                        <p:tav tm="0">
                                          <p:val>
                                            <p:strVal val="(6*min(max(#ppt_w*#ppt_h,.3),1)-7.4)/-.7*#ppt_h"/>
                                          </p:val>
                                        </p:tav>
                                        <p:tav tm="100000">
                                          <p:val>
                                            <p:strVal val="#ppt_h"/>
                                          </p:val>
                                        </p:tav>
                                      </p:tavLst>
                                    </p:anim>
                                    <p:anim calcmode="lin" valueType="num">
                                      <p:cBhvr>
                                        <p:cTn id="30" dur="750" fill="hold"/>
                                        <p:tgtEl>
                                          <p:spTgt spid="9"/>
                                        </p:tgtEl>
                                        <p:attrNameLst>
                                          <p:attrName>ppt_x</p:attrName>
                                        </p:attrNameLst>
                                      </p:cBhvr>
                                      <p:tavLst>
                                        <p:tav tm="0">
                                          <p:val>
                                            <p:fltVal val="0.5"/>
                                          </p:val>
                                        </p:tav>
                                        <p:tav tm="100000">
                                          <p:val>
                                            <p:strVal val="#ppt_x"/>
                                          </p:val>
                                        </p:tav>
                                      </p:tavLst>
                                    </p:anim>
                                    <p:anim calcmode="lin" valueType="num">
                                      <p:cBhvr>
                                        <p:cTn id="31" dur="750" fill="hold"/>
                                        <p:tgtEl>
                                          <p:spTgt spid="9"/>
                                        </p:tgtEl>
                                        <p:attrNameLst>
                                          <p:attrName>ppt_y</p:attrName>
                                        </p:attrNameLst>
                                      </p:cBhvr>
                                      <p:tavLst>
                                        <p:tav tm="0">
                                          <p:val>
                                            <p:strVal val="1+(6*min(max(#ppt_w*#ppt_h,.3),1)-7.4)/-.7*#ppt_h/2"/>
                                          </p:val>
                                        </p:tav>
                                        <p:tav tm="100000">
                                          <p:val>
                                            <p:strVal val="#ppt_y"/>
                                          </p:val>
                                        </p:tav>
                                      </p:tavLst>
                                    </p:anim>
                                  </p:childTnLst>
                                </p:cTn>
                              </p:par>
                            </p:childTnLst>
                          </p:cTn>
                        </p:par>
                        <p:par>
                          <p:cTn id="32" fill="hold">
                            <p:stCondLst>
                              <p:cond delay="1850"/>
                            </p:stCondLst>
                            <p:childTnLst>
                              <p:par>
                                <p:cTn id="33" presetID="53" presetClass="entr" presetSubtype="16" fill="hold" grpId="0" nodeType="afterEffect">
                                  <p:stCondLst>
                                    <p:cond delay="0"/>
                                  </p:stCondLst>
                                  <p:iterate type="lt">
                                    <p:tmPct val="10000"/>
                                  </p:iterate>
                                  <p:childTnLst>
                                    <p:set>
                                      <p:cBhvr>
                                        <p:cTn id="34" dur="1" fill="hold">
                                          <p:stCondLst>
                                            <p:cond delay="0"/>
                                          </p:stCondLst>
                                        </p:cTn>
                                        <p:tgtEl>
                                          <p:spTgt spid="10"/>
                                        </p:tgtEl>
                                        <p:attrNameLst>
                                          <p:attrName>style.visibility</p:attrName>
                                        </p:attrNameLst>
                                      </p:cBhvr>
                                      <p:to>
                                        <p:strVal val="visible"/>
                                      </p:to>
                                    </p:set>
                                    <p:anim calcmode="lin" valueType="num">
                                      <p:cBhvr>
                                        <p:cTn id="35" dur="250" fill="hold"/>
                                        <p:tgtEl>
                                          <p:spTgt spid="10"/>
                                        </p:tgtEl>
                                        <p:attrNameLst>
                                          <p:attrName>ppt_w</p:attrName>
                                        </p:attrNameLst>
                                      </p:cBhvr>
                                      <p:tavLst>
                                        <p:tav tm="0">
                                          <p:val>
                                            <p:fltVal val="0"/>
                                          </p:val>
                                        </p:tav>
                                        <p:tav tm="100000">
                                          <p:val>
                                            <p:strVal val="#ppt_w"/>
                                          </p:val>
                                        </p:tav>
                                      </p:tavLst>
                                    </p:anim>
                                    <p:anim calcmode="lin" valueType="num">
                                      <p:cBhvr>
                                        <p:cTn id="36" dur="250" fill="hold"/>
                                        <p:tgtEl>
                                          <p:spTgt spid="10"/>
                                        </p:tgtEl>
                                        <p:attrNameLst>
                                          <p:attrName>ppt_h</p:attrName>
                                        </p:attrNameLst>
                                      </p:cBhvr>
                                      <p:tavLst>
                                        <p:tav tm="0">
                                          <p:val>
                                            <p:fltVal val="0"/>
                                          </p:val>
                                        </p:tav>
                                        <p:tav tm="100000">
                                          <p:val>
                                            <p:strVal val="#ppt_h"/>
                                          </p:val>
                                        </p:tav>
                                      </p:tavLst>
                                    </p:anim>
                                    <p:animEffect transition="in" filter="fade">
                                      <p:cBhvr>
                                        <p:cTn id="37" dur="250"/>
                                        <p:tgtEl>
                                          <p:spTgt spid="10"/>
                                        </p:tgtEl>
                                      </p:cBhvr>
                                    </p:animEffect>
                                  </p:childTnLst>
                                </p:cTn>
                              </p:par>
                            </p:childTnLst>
                          </p:cTn>
                        </p:par>
                        <p:par>
                          <p:cTn id="38" fill="hold">
                            <p:stCondLst>
                              <p:cond delay="4275"/>
                            </p:stCondLst>
                            <p:childTnLst>
                              <p:par>
                                <p:cTn id="39" presetID="12" presetClass="entr" presetSubtype="8"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p:tgtEl>
                                          <p:spTgt spid="13"/>
                                        </p:tgtEl>
                                        <p:attrNameLst>
                                          <p:attrName>ppt_x</p:attrName>
                                        </p:attrNameLst>
                                      </p:cBhvr>
                                      <p:tavLst>
                                        <p:tav tm="0">
                                          <p:val>
                                            <p:strVal val="#ppt_x-#ppt_w*1.125000"/>
                                          </p:val>
                                        </p:tav>
                                        <p:tav tm="100000">
                                          <p:val>
                                            <p:strVal val="#ppt_x"/>
                                          </p:val>
                                        </p:tav>
                                      </p:tavLst>
                                    </p:anim>
                                    <p:animEffect transition="in" filter="wipe(right)">
                                      <p:cBhvr>
                                        <p:cTn id="42" dur="500"/>
                                        <p:tgtEl>
                                          <p:spTgt spid="13"/>
                                        </p:tgtEl>
                                      </p:cBhvr>
                                    </p:animEffect>
                                  </p:childTnLst>
                                </p:cTn>
                              </p:par>
                            </p:childTnLst>
                          </p:cTn>
                        </p:par>
                        <p:par>
                          <p:cTn id="43" fill="hold">
                            <p:stCondLst>
                              <p:cond delay="4775"/>
                            </p:stCondLst>
                            <p:childTnLst>
                              <p:par>
                                <p:cTn id="44" presetID="53" presetClass="entr" presetSubtype="16" fill="hold" grpId="0" nodeType="after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ppt_w</p:attrName>
                                        </p:attrNameLst>
                                      </p:cBhvr>
                                      <p:tavLst>
                                        <p:tav tm="0">
                                          <p:val>
                                            <p:fltVal val="0"/>
                                          </p:val>
                                        </p:tav>
                                        <p:tav tm="100000">
                                          <p:val>
                                            <p:strVal val="#ppt_w"/>
                                          </p:val>
                                        </p:tav>
                                      </p:tavLst>
                                    </p:anim>
                                    <p:anim calcmode="lin" valueType="num">
                                      <p:cBhvr>
                                        <p:cTn id="47" dur="500" fill="hold"/>
                                        <p:tgtEl>
                                          <p:spTgt spid="14"/>
                                        </p:tgtEl>
                                        <p:attrNameLst>
                                          <p:attrName>ppt_h</p:attrName>
                                        </p:attrNameLst>
                                      </p:cBhvr>
                                      <p:tavLst>
                                        <p:tav tm="0">
                                          <p:val>
                                            <p:fltVal val="0"/>
                                          </p:val>
                                        </p:tav>
                                        <p:tav tm="100000">
                                          <p:val>
                                            <p:strVal val="#ppt_h"/>
                                          </p:val>
                                        </p:tav>
                                      </p:tavLst>
                                    </p:anim>
                                    <p:animEffect transition="in" filter="fade">
                                      <p:cBhvr>
                                        <p:cTn id="48" dur="500"/>
                                        <p:tgtEl>
                                          <p:spTgt spid="14"/>
                                        </p:tgtEl>
                                      </p:cBhvr>
                                    </p:animEffect>
                                  </p:childTnLst>
                                </p:cTn>
                              </p:par>
                            </p:childTnLst>
                          </p:cTn>
                        </p:par>
                        <p:par>
                          <p:cTn id="49" fill="hold">
                            <p:stCondLst>
                              <p:cond delay="5275"/>
                            </p:stCondLst>
                            <p:childTnLst>
                              <p:par>
                                <p:cTn id="50" presetID="53" presetClass="entr" presetSubtype="16" fill="hold" grpId="0" nodeType="afterEffect">
                                  <p:stCondLst>
                                    <p:cond delay="0"/>
                                  </p:stCondLst>
                                  <p:iterate type="lt">
                                    <p:tmPct val="10000"/>
                                  </p:iterate>
                                  <p:childTnLst>
                                    <p:set>
                                      <p:cBhvr>
                                        <p:cTn id="51" dur="1" fill="hold">
                                          <p:stCondLst>
                                            <p:cond delay="0"/>
                                          </p:stCondLst>
                                        </p:cTn>
                                        <p:tgtEl>
                                          <p:spTgt spid="19"/>
                                        </p:tgtEl>
                                        <p:attrNameLst>
                                          <p:attrName>style.visibility</p:attrName>
                                        </p:attrNameLst>
                                      </p:cBhvr>
                                      <p:to>
                                        <p:strVal val="visible"/>
                                      </p:to>
                                    </p:set>
                                    <p:anim calcmode="lin" valueType="num">
                                      <p:cBhvr>
                                        <p:cTn id="52" dur="250" fill="hold"/>
                                        <p:tgtEl>
                                          <p:spTgt spid="19"/>
                                        </p:tgtEl>
                                        <p:attrNameLst>
                                          <p:attrName>ppt_w</p:attrName>
                                        </p:attrNameLst>
                                      </p:cBhvr>
                                      <p:tavLst>
                                        <p:tav tm="0">
                                          <p:val>
                                            <p:fltVal val="0"/>
                                          </p:val>
                                        </p:tav>
                                        <p:tav tm="100000">
                                          <p:val>
                                            <p:strVal val="#ppt_w"/>
                                          </p:val>
                                        </p:tav>
                                      </p:tavLst>
                                    </p:anim>
                                    <p:anim calcmode="lin" valueType="num">
                                      <p:cBhvr>
                                        <p:cTn id="53" dur="250" fill="hold"/>
                                        <p:tgtEl>
                                          <p:spTgt spid="19"/>
                                        </p:tgtEl>
                                        <p:attrNameLst>
                                          <p:attrName>ppt_h</p:attrName>
                                        </p:attrNameLst>
                                      </p:cBhvr>
                                      <p:tavLst>
                                        <p:tav tm="0">
                                          <p:val>
                                            <p:fltVal val="0"/>
                                          </p:val>
                                        </p:tav>
                                        <p:tav tm="100000">
                                          <p:val>
                                            <p:strVal val="#ppt_h"/>
                                          </p:val>
                                        </p:tav>
                                      </p:tavLst>
                                    </p:anim>
                                    <p:animEffect transition="in" filter="fade">
                                      <p:cBhvr>
                                        <p:cTn id="54" dur="2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p:bldP spid="10" grpId="0"/>
      <p:bldP spid="13" grpId="0" animBg="1"/>
      <p:bldP spid="14" grpId="0"/>
      <p:bldP spid="1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94340" y="5201716"/>
            <a:ext cx="10067778" cy="1656284"/>
          </a:xfrm>
          <a:prstGeom prst="rect">
            <a:avLst/>
          </a:prstGeom>
        </p:spPr>
      </p:pic>
      <p:sp>
        <p:nvSpPr>
          <p:cNvPr id="2" name="矩形 1"/>
          <p:cNvSpPr/>
          <p:nvPr/>
        </p:nvSpPr>
        <p:spPr>
          <a:xfrm>
            <a:off x="1" y="0"/>
            <a:ext cx="4175022" cy="6858000"/>
          </a:xfrm>
          <a:prstGeom prst="rect">
            <a:avLst/>
          </a:prstGeom>
          <a:ln>
            <a:noFill/>
          </a:ln>
          <a:effectLst>
            <a:outerShdw blurRad="127000" dist="508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456296" y="3605475"/>
            <a:ext cx="3262432" cy="1015663"/>
          </a:xfrm>
          <a:prstGeom prst="rect">
            <a:avLst/>
          </a:prstGeom>
          <a:noFill/>
        </p:spPr>
        <p:txBody>
          <a:bodyPr wrap="none" rtlCol="0">
            <a:spAutoFit/>
          </a:bodyPr>
          <a:lstStyle/>
          <a:p>
            <a:r>
              <a:rPr lang="zh-CN" altLang="en-US" sz="6000" b="1" dirty="0">
                <a:solidFill>
                  <a:srgbClr val="FFF9EF"/>
                </a:solidFill>
                <a:latin typeface="微软雅黑" panose="020B0503020204020204" pitchFamily="34" charset="-122"/>
                <a:ea typeface="微软雅黑" panose="020B0503020204020204" pitchFamily="34" charset="-122"/>
              </a:rPr>
              <a:t>第四部分</a:t>
            </a:r>
          </a:p>
        </p:txBody>
      </p:sp>
      <p:sp>
        <p:nvSpPr>
          <p:cNvPr id="4" name="矩形 3"/>
          <p:cNvSpPr/>
          <p:nvPr/>
        </p:nvSpPr>
        <p:spPr>
          <a:xfrm>
            <a:off x="4320730" y="3032496"/>
            <a:ext cx="7814998" cy="1107996"/>
          </a:xfrm>
          <a:prstGeom prst="rect">
            <a:avLst/>
          </a:prstGeom>
        </p:spPr>
        <p:txBody>
          <a:bodyPr wrap="square">
            <a:spAutoFit/>
          </a:bodyPr>
          <a:lstStyle/>
          <a:p>
            <a:pPr algn="ctr"/>
            <a:r>
              <a:rPr lang="zh-CN" altLang="en-US" sz="6600" b="1" dirty="0">
                <a:solidFill>
                  <a:srgbClr val="C00000"/>
                </a:solidFill>
                <a:latin typeface="微软雅黑" panose="020B0503020204020204" pitchFamily="34" charset="-122"/>
                <a:ea typeface="微软雅黑" panose="020B0503020204020204" pitchFamily="34" charset="-122"/>
              </a:rPr>
              <a:t>  三个“永不动摇”</a:t>
            </a:r>
          </a:p>
        </p:txBody>
      </p:sp>
      <p:sp>
        <p:nvSpPr>
          <p:cNvPr id="6" name="矩形 5"/>
          <p:cNvSpPr/>
          <p:nvPr/>
        </p:nvSpPr>
        <p:spPr>
          <a:xfrm>
            <a:off x="5960621" y="1607234"/>
            <a:ext cx="4535216" cy="646331"/>
          </a:xfrm>
          <a:prstGeom prst="rect">
            <a:avLst/>
          </a:prstGeom>
        </p:spPr>
        <p:txBody>
          <a:bodyPr wrap="none">
            <a:spAutoFit/>
          </a:bodyPr>
          <a:lstStyle/>
          <a:p>
            <a:pPr algn="ctr"/>
            <a:r>
              <a:rPr lang="zh-CN" altLang="en-US" sz="3600" spc="300" dirty="0">
                <a:solidFill>
                  <a:srgbClr val="C00000"/>
                </a:solidFill>
                <a:latin typeface="微软雅黑" panose="020B0503020204020204" pitchFamily="34" charset="-122"/>
                <a:ea typeface="微软雅黑" panose="020B0503020204020204" pitchFamily="34" charset="-122"/>
              </a:rPr>
              <a:t>不忘初心  继续前进</a:t>
            </a:r>
          </a:p>
        </p:txBody>
      </p:sp>
      <p:sp>
        <p:nvSpPr>
          <p:cNvPr id="7" name="矩形 6"/>
          <p:cNvSpPr/>
          <p:nvPr/>
        </p:nvSpPr>
        <p:spPr>
          <a:xfrm>
            <a:off x="6407859" y="2234685"/>
            <a:ext cx="3640740" cy="276999"/>
          </a:xfrm>
          <a:prstGeom prst="rect">
            <a:avLst/>
          </a:prstGeom>
        </p:spPr>
        <p:txBody>
          <a:bodyPr wrap="none">
            <a:spAutoFit/>
          </a:bodyPr>
          <a:lstStyle/>
          <a:p>
            <a:pPr algn="ctr"/>
            <a:r>
              <a:rPr lang="en-US" altLang="zh-CN" sz="1200" dirty="0">
                <a:solidFill>
                  <a:prstClr val="black"/>
                </a:solidFill>
                <a:latin typeface="微软雅黑" panose="020B0503020204020204" pitchFamily="34" charset="-122"/>
                <a:ea typeface="微软雅黑" panose="020B0503020204020204" pitchFamily="34" charset="-122"/>
              </a:rPr>
              <a:t>—— </a:t>
            </a:r>
            <a:r>
              <a:rPr lang="zh-CN" altLang="en-US" sz="1200" dirty="0">
                <a:solidFill>
                  <a:prstClr val="black"/>
                </a:solidFill>
                <a:latin typeface="微软雅黑" panose="020B0503020204020204" pitchFamily="34" charset="-122"/>
                <a:ea typeface="微软雅黑" panose="020B0503020204020204" pitchFamily="34" charset="-122"/>
              </a:rPr>
              <a:t>学习解读习近平总书记“七一”重要讲话精神</a:t>
            </a:r>
          </a:p>
        </p:txBody>
      </p:sp>
      <p:sp>
        <p:nvSpPr>
          <p:cNvPr id="8" name="Freeform 29"/>
          <p:cNvSpPr/>
          <p:nvPr/>
        </p:nvSpPr>
        <p:spPr bwMode="auto">
          <a:xfrm>
            <a:off x="1041593" y="1382463"/>
            <a:ext cx="2091839" cy="1926869"/>
          </a:xfrm>
          <a:custGeom>
            <a:avLst/>
            <a:gdLst>
              <a:gd name="T0" fmla="*/ 803 w 1880"/>
              <a:gd name="T1" fmla="*/ 15 h 1680"/>
              <a:gd name="T2" fmla="*/ 1253 w 1880"/>
              <a:gd name="T3" fmla="*/ 1067 h 1680"/>
              <a:gd name="T4" fmla="*/ 728 w 1880"/>
              <a:gd name="T5" fmla="*/ 540 h 1680"/>
              <a:gd name="T6" fmla="*/ 928 w 1880"/>
              <a:gd name="T7" fmla="*/ 339 h 1680"/>
              <a:gd name="T8" fmla="*/ 803 w 1880"/>
              <a:gd name="T9" fmla="*/ 215 h 1680"/>
              <a:gd name="T10" fmla="*/ 549 w 1880"/>
              <a:gd name="T11" fmla="*/ 267 h 1680"/>
              <a:gd name="T12" fmla="*/ 150 w 1880"/>
              <a:gd name="T13" fmla="*/ 666 h 1680"/>
              <a:gd name="T14" fmla="*/ 376 w 1880"/>
              <a:gd name="T15" fmla="*/ 890 h 1680"/>
              <a:gd name="T16" fmla="*/ 527 w 1880"/>
              <a:gd name="T17" fmla="*/ 741 h 1680"/>
              <a:gd name="T18" fmla="*/ 1052 w 1880"/>
              <a:gd name="T19" fmla="*/ 1266 h 1680"/>
              <a:gd name="T20" fmla="*/ 176 w 1880"/>
              <a:gd name="T21" fmla="*/ 1090 h 1680"/>
              <a:gd name="T22" fmla="*/ 49 w 1880"/>
              <a:gd name="T23" fmla="*/ 1217 h 1680"/>
              <a:gd name="T24" fmla="*/ 159 w 1880"/>
              <a:gd name="T25" fmla="*/ 1357 h 1680"/>
              <a:gd name="T26" fmla="*/ 144 w 1880"/>
              <a:gd name="T27" fmla="*/ 1371 h 1680"/>
              <a:gd name="T28" fmla="*/ 122 w 1880"/>
              <a:gd name="T29" fmla="*/ 1367 h 1680"/>
              <a:gd name="T30" fmla="*/ 0 w 1880"/>
              <a:gd name="T31" fmla="*/ 1494 h 1680"/>
              <a:gd name="T32" fmla="*/ 123 w 1880"/>
              <a:gd name="T33" fmla="*/ 1616 h 1680"/>
              <a:gd name="T34" fmla="*/ 249 w 1880"/>
              <a:gd name="T35" fmla="*/ 1493 h 1680"/>
              <a:gd name="T36" fmla="*/ 245 w 1880"/>
              <a:gd name="T37" fmla="*/ 1470 h 1680"/>
              <a:gd name="T38" fmla="*/ 265 w 1880"/>
              <a:gd name="T39" fmla="*/ 1451 h 1680"/>
              <a:gd name="T40" fmla="*/ 1255 w 1880"/>
              <a:gd name="T41" fmla="*/ 1467 h 1680"/>
              <a:gd name="T42" fmla="*/ 1402 w 1880"/>
              <a:gd name="T43" fmla="*/ 1615 h 1680"/>
              <a:gd name="T44" fmla="*/ 1603 w 1880"/>
              <a:gd name="T45" fmla="*/ 1416 h 1680"/>
              <a:gd name="T46" fmla="*/ 1455 w 1880"/>
              <a:gd name="T47" fmla="*/ 1267 h 1680"/>
              <a:gd name="T48" fmla="*/ 803 w 1880"/>
              <a:gd name="T49" fmla="*/ 15 h 1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80" h="16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gradFill>
            <a:gsLst>
              <a:gs pos="0">
                <a:srgbClr val="FFC000"/>
              </a:gs>
              <a:gs pos="50000">
                <a:schemeClr val="bg1"/>
              </a:gs>
              <a:gs pos="50000">
                <a:srgbClr val="F2B800"/>
              </a:gs>
              <a:gs pos="100000">
                <a:srgbClr val="FFFF00"/>
              </a:gs>
            </a:gsLst>
            <a:lin ang="5400000" scaled="1"/>
          </a:gradFill>
          <a:ln>
            <a:noFill/>
          </a:ln>
          <a:effectLst>
            <a:outerShdw blurRad="152400" dist="152400" dir="2700000" algn="tl" rotWithShape="0">
              <a:prstClr val="black">
                <a:alpha val="60000"/>
              </a:prstClr>
            </a:outerShdw>
          </a:effectLst>
        </p:spPr>
        <p:txBody>
          <a:bodyPr vert="horz" wrap="square" lIns="91440" tIns="45720" rIns="91440" bIns="45720" numCol="1" anchor="t" anchorCtr="0" compatLnSpc="1">
            <a:prstTxWarp prst="textNoShape">
              <a:avLst/>
            </a:prstTxWarp>
          </a:bodyPr>
          <a:lstStyle/>
          <a:p>
            <a:endParaRPr lang="zh-CN" altLang="en-US">
              <a:noFill/>
            </a:endParaRPr>
          </a:p>
        </p:txBody>
      </p:sp>
    </p:spTree>
    <p:extLst>
      <p:ext uri="{BB962C8B-B14F-4D97-AF65-F5344CB8AC3E}">
        <p14:creationId xmlns:p14="http://schemas.microsoft.com/office/powerpoint/2010/main" val="2384614125"/>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35" presetClass="path" presetSubtype="0" accel="50000" decel="50000" fill="hold" grpId="1" nodeType="withEffect">
                                  <p:stCondLst>
                                    <p:cond delay="0"/>
                                  </p:stCondLst>
                                  <p:childTnLst>
                                    <p:animMotion origin="layout" path="M -3.95833E-6 0 L -0.00026 -0.63333 " pathEditMode="relative" rAng="0" ptsTypes="AA">
                                      <p:cBhvr>
                                        <p:cTn id="11" dur="1000" spd="-100000" fill="hold"/>
                                        <p:tgtEl>
                                          <p:spTgt spid="2"/>
                                        </p:tgtEl>
                                        <p:attrNameLst>
                                          <p:attrName>ppt_x</p:attrName>
                                          <p:attrName>ppt_y</p:attrName>
                                        </p:attrNameLst>
                                      </p:cBhvr>
                                      <p:rCtr x="-13" y="-31667"/>
                                    </p:animMotion>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250" fill="hold"/>
                                        <p:tgtEl>
                                          <p:spTgt spid="8"/>
                                        </p:tgtEl>
                                        <p:attrNameLst>
                                          <p:attrName>ppt_w</p:attrName>
                                        </p:attrNameLst>
                                      </p:cBhvr>
                                      <p:tavLst>
                                        <p:tav tm="0">
                                          <p:val>
                                            <p:fltVal val="0"/>
                                          </p:val>
                                        </p:tav>
                                        <p:tav tm="100000">
                                          <p:val>
                                            <p:strVal val="#ppt_w"/>
                                          </p:val>
                                        </p:tav>
                                      </p:tavLst>
                                    </p:anim>
                                    <p:anim calcmode="lin" valueType="num">
                                      <p:cBhvr>
                                        <p:cTn id="16" dur="250" fill="hold"/>
                                        <p:tgtEl>
                                          <p:spTgt spid="8"/>
                                        </p:tgtEl>
                                        <p:attrNameLst>
                                          <p:attrName>ppt_h</p:attrName>
                                        </p:attrNameLst>
                                      </p:cBhvr>
                                      <p:tavLst>
                                        <p:tav tm="0">
                                          <p:val>
                                            <p:fltVal val="0"/>
                                          </p:val>
                                        </p:tav>
                                        <p:tav tm="100000">
                                          <p:val>
                                            <p:strVal val="#ppt_h"/>
                                          </p:val>
                                        </p:tav>
                                      </p:tavLst>
                                    </p:anim>
                                    <p:animEffect transition="in" filter="fade">
                                      <p:cBhvr>
                                        <p:cTn id="17" dur="250"/>
                                        <p:tgtEl>
                                          <p:spTgt spid="8"/>
                                        </p:tgtEl>
                                      </p:cBhvr>
                                    </p:animEffect>
                                  </p:childTnLst>
                                </p:cTn>
                              </p:par>
                              <p:par>
                                <p:cTn id="18" presetID="6" presetClass="emph" presetSubtype="0" decel="100000" fill="hold" grpId="1" nodeType="withEffect">
                                  <p:stCondLst>
                                    <p:cond delay="200"/>
                                  </p:stCondLst>
                                  <p:childTnLst>
                                    <p:animScale>
                                      <p:cBhvr>
                                        <p:cTn id="19" dur="250" fill="hold"/>
                                        <p:tgtEl>
                                          <p:spTgt spid="8"/>
                                        </p:tgtEl>
                                      </p:cBhvr>
                                      <p:by x="120000" y="120000"/>
                                    </p:animScale>
                                  </p:childTnLst>
                                </p:cTn>
                              </p:par>
                              <p:par>
                                <p:cTn id="20" presetID="6" presetClass="emph" presetSubtype="0" decel="100000" fill="hold" grpId="2" nodeType="withEffect">
                                  <p:stCondLst>
                                    <p:cond delay="400"/>
                                  </p:stCondLst>
                                  <p:childTnLst>
                                    <p:animScale>
                                      <p:cBhvr>
                                        <p:cTn id="21" dur="250" fill="hold"/>
                                        <p:tgtEl>
                                          <p:spTgt spid="8"/>
                                        </p:tgtEl>
                                      </p:cBhvr>
                                      <p:by x="83000" y="83000"/>
                                    </p:animScale>
                                  </p:childTnLst>
                                </p:cTn>
                              </p:par>
                              <p:par>
                                <p:cTn id="22" presetID="53" presetClass="entr" presetSubtype="16" fill="hold" grpId="0" nodeType="withEffect">
                                  <p:stCondLst>
                                    <p:cond delay="400"/>
                                  </p:stCondLst>
                                  <p:childTnLst>
                                    <p:set>
                                      <p:cBhvr>
                                        <p:cTn id="23" dur="1" fill="hold">
                                          <p:stCondLst>
                                            <p:cond delay="0"/>
                                          </p:stCondLst>
                                        </p:cTn>
                                        <p:tgtEl>
                                          <p:spTgt spid="3"/>
                                        </p:tgtEl>
                                        <p:attrNameLst>
                                          <p:attrName>style.visibility</p:attrName>
                                        </p:attrNameLst>
                                      </p:cBhvr>
                                      <p:to>
                                        <p:strVal val="visible"/>
                                      </p:to>
                                    </p:set>
                                    <p:anim calcmode="lin" valueType="num">
                                      <p:cBhvr>
                                        <p:cTn id="24" dur="250" fill="hold"/>
                                        <p:tgtEl>
                                          <p:spTgt spid="3"/>
                                        </p:tgtEl>
                                        <p:attrNameLst>
                                          <p:attrName>ppt_w</p:attrName>
                                        </p:attrNameLst>
                                      </p:cBhvr>
                                      <p:tavLst>
                                        <p:tav tm="0">
                                          <p:val>
                                            <p:fltVal val="0"/>
                                          </p:val>
                                        </p:tav>
                                        <p:tav tm="100000">
                                          <p:val>
                                            <p:strVal val="#ppt_w"/>
                                          </p:val>
                                        </p:tav>
                                      </p:tavLst>
                                    </p:anim>
                                    <p:anim calcmode="lin" valueType="num">
                                      <p:cBhvr>
                                        <p:cTn id="25" dur="250" fill="hold"/>
                                        <p:tgtEl>
                                          <p:spTgt spid="3"/>
                                        </p:tgtEl>
                                        <p:attrNameLst>
                                          <p:attrName>ppt_h</p:attrName>
                                        </p:attrNameLst>
                                      </p:cBhvr>
                                      <p:tavLst>
                                        <p:tav tm="0">
                                          <p:val>
                                            <p:fltVal val="0"/>
                                          </p:val>
                                        </p:tav>
                                        <p:tav tm="100000">
                                          <p:val>
                                            <p:strVal val="#ppt_h"/>
                                          </p:val>
                                        </p:tav>
                                      </p:tavLst>
                                    </p:anim>
                                    <p:animEffect transition="in" filter="fade">
                                      <p:cBhvr>
                                        <p:cTn id="26" dur="250"/>
                                        <p:tgtEl>
                                          <p:spTgt spid="3"/>
                                        </p:tgtEl>
                                      </p:cBhvr>
                                    </p:animEffect>
                                  </p:childTnLst>
                                </p:cTn>
                              </p:par>
                              <p:par>
                                <p:cTn id="27" presetID="6" presetClass="emph" presetSubtype="0" decel="100000" fill="hold" grpId="1" nodeType="withEffect">
                                  <p:stCondLst>
                                    <p:cond delay="600"/>
                                  </p:stCondLst>
                                  <p:childTnLst>
                                    <p:animScale>
                                      <p:cBhvr>
                                        <p:cTn id="28" dur="250" fill="hold"/>
                                        <p:tgtEl>
                                          <p:spTgt spid="3"/>
                                        </p:tgtEl>
                                      </p:cBhvr>
                                      <p:by x="120000" y="120000"/>
                                    </p:animScale>
                                  </p:childTnLst>
                                </p:cTn>
                              </p:par>
                              <p:par>
                                <p:cTn id="29" presetID="6" presetClass="emph" presetSubtype="0" decel="100000" fill="hold" grpId="2" nodeType="withEffect">
                                  <p:stCondLst>
                                    <p:cond delay="800"/>
                                  </p:stCondLst>
                                  <p:childTnLst>
                                    <p:animScale>
                                      <p:cBhvr>
                                        <p:cTn id="30" dur="250" fill="hold"/>
                                        <p:tgtEl>
                                          <p:spTgt spid="3"/>
                                        </p:tgtEl>
                                      </p:cBhvr>
                                      <p:by x="83000" y="83000"/>
                                    </p:animScale>
                                  </p:childTnLst>
                                </p:cTn>
                              </p:par>
                            </p:childTnLst>
                          </p:cTn>
                        </p:par>
                        <p:par>
                          <p:cTn id="31" fill="hold">
                            <p:stCondLst>
                              <p:cond delay="2050"/>
                            </p:stCondLst>
                            <p:childTnLst>
                              <p:par>
                                <p:cTn id="32" presetID="22" presetClass="entr" presetSubtype="8" fill="hold" nodeType="after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wipe(left)">
                                      <p:cBhvr>
                                        <p:cTn id="34" dur="1000"/>
                                        <p:tgtEl>
                                          <p:spTgt spid="9"/>
                                        </p:tgtEl>
                                      </p:cBhvr>
                                    </p:animEffect>
                                  </p:childTnLst>
                                </p:cTn>
                              </p:par>
                            </p:childTnLst>
                          </p:cTn>
                        </p:par>
                        <p:par>
                          <p:cTn id="35" fill="hold">
                            <p:stCondLst>
                              <p:cond delay="3050"/>
                            </p:stCondLst>
                            <p:childTnLst>
                              <p:par>
                                <p:cTn id="36" presetID="53" presetClass="entr" presetSubtype="16" fill="hold" grpId="0" nodeType="afterEffect">
                                  <p:stCondLst>
                                    <p:cond delay="0"/>
                                  </p:stCondLst>
                                  <p:childTnLst>
                                    <p:set>
                                      <p:cBhvr>
                                        <p:cTn id="37" dur="1" fill="hold">
                                          <p:stCondLst>
                                            <p:cond delay="0"/>
                                          </p:stCondLst>
                                        </p:cTn>
                                        <p:tgtEl>
                                          <p:spTgt spid="6"/>
                                        </p:tgtEl>
                                        <p:attrNameLst>
                                          <p:attrName>style.visibility</p:attrName>
                                        </p:attrNameLst>
                                      </p:cBhvr>
                                      <p:to>
                                        <p:strVal val="visible"/>
                                      </p:to>
                                    </p:set>
                                    <p:anim calcmode="lin" valueType="num">
                                      <p:cBhvr>
                                        <p:cTn id="38" dur="500" fill="hold"/>
                                        <p:tgtEl>
                                          <p:spTgt spid="6"/>
                                        </p:tgtEl>
                                        <p:attrNameLst>
                                          <p:attrName>ppt_w</p:attrName>
                                        </p:attrNameLst>
                                      </p:cBhvr>
                                      <p:tavLst>
                                        <p:tav tm="0">
                                          <p:val>
                                            <p:fltVal val="0"/>
                                          </p:val>
                                        </p:tav>
                                        <p:tav tm="100000">
                                          <p:val>
                                            <p:strVal val="#ppt_w"/>
                                          </p:val>
                                        </p:tav>
                                      </p:tavLst>
                                    </p:anim>
                                    <p:anim calcmode="lin" valueType="num">
                                      <p:cBhvr>
                                        <p:cTn id="39" dur="500" fill="hold"/>
                                        <p:tgtEl>
                                          <p:spTgt spid="6"/>
                                        </p:tgtEl>
                                        <p:attrNameLst>
                                          <p:attrName>ppt_h</p:attrName>
                                        </p:attrNameLst>
                                      </p:cBhvr>
                                      <p:tavLst>
                                        <p:tav tm="0">
                                          <p:val>
                                            <p:fltVal val="0"/>
                                          </p:val>
                                        </p:tav>
                                        <p:tav tm="100000">
                                          <p:val>
                                            <p:strVal val="#ppt_h"/>
                                          </p:val>
                                        </p:tav>
                                      </p:tavLst>
                                    </p:anim>
                                    <p:animEffect transition="in" filter="fade">
                                      <p:cBhvr>
                                        <p:cTn id="40" dur="500"/>
                                        <p:tgtEl>
                                          <p:spTgt spid="6"/>
                                        </p:tgtEl>
                                      </p:cBhvr>
                                    </p:animEffect>
                                  </p:childTnLst>
                                </p:cTn>
                              </p:par>
                              <p:par>
                                <p:cTn id="41" presetID="35" presetClass="path" presetSubtype="0" accel="50000" decel="50000" fill="hold" grpId="1" nodeType="withEffect">
                                  <p:stCondLst>
                                    <p:cond delay="0"/>
                                  </p:stCondLst>
                                  <p:childTnLst>
                                    <p:animMotion origin="layout" path="M 2.08333E-7 -1.48148E-6 L 0.31576 -1.48148E-6 " pathEditMode="relative" rAng="0" ptsTypes="AA">
                                      <p:cBhvr>
                                        <p:cTn id="42" dur="1000" spd="-100000" fill="hold"/>
                                        <p:tgtEl>
                                          <p:spTgt spid="6"/>
                                        </p:tgtEl>
                                        <p:attrNameLst>
                                          <p:attrName>ppt_x</p:attrName>
                                          <p:attrName>ppt_y</p:attrName>
                                        </p:attrNameLst>
                                      </p:cBhvr>
                                      <p:rCtr x="15781" y="0"/>
                                    </p:animMotion>
                                  </p:childTnLst>
                                </p:cTn>
                              </p:par>
                              <p:par>
                                <p:cTn id="43" presetID="53" presetClass="entr" presetSubtype="16" fill="hold" grpId="0" nodeType="withEffect">
                                  <p:stCondLst>
                                    <p:cond delay="300"/>
                                  </p:stCondLst>
                                  <p:childTnLst>
                                    <p:set>
                                      <p:cBhvr>
                                        <p:cTn id="44" dur="1" fill="hold">
                                          <p:stCondLst>
                                            <p:cond delay="0"/>
                                          </p:stCondLst>
                                        </p:cTn>
                                        <p:tgtEl>
                                          <p:spTgt spid="7"/>
                                        </p:tgtEl>
                                        <p:attrNameLst>
                                          <p:attrName>style.visibility</p:attrName>
                                        </p:attrNameLst>
                                      </p:cBhvr>
                                      <p:to>
                                        <p:strVal val="visible"/>
                                      </p:to>
                                    </p:set>
                                    <p:anim calcmode="lin" valueType="num">
                                      <p:cBhvr>
                                        <p:cTn id="45" dur="500" fill="hold"/>
                                        <p:tgtEl>
                                          <p:spTgt spid="7"/>
                                        </p:tgtEl>
                                        <p:attrNameLst>
                                          <p:attrName>ppt_w</p:attrName>
                                        </p:attrNameLst>
                                      </p:cBhvr>
                                      <p:tavLst>
                                        <p:tav tm="0">
                                          <p:val>
                                            <p:fltVal val="0"/>
                                          </p:val>
                                        </p:tav>
                                        <p:tav tm="100000">
                                          <p:val>
                                            <p:strVal val="#ppt_w"/>
                                          </p:val>
                                        </p:tav>
                                      </p:tavLst>
                                    </p:anim>
                                    <p:anim calcmode="lin" valueType="num">
                                      <p:cBhvr>
                                        <p:cTn id="46" dur="500" fill="hold"/>
                                        <p:tgtEl>
                                          <p:spTgt spid="7"/>
                                        </p:tgtEl>
                                        <p:attrNameLst>
                                          <p:attrName>ppt_h</p:attrName>
                                        </p:attrNameLst>
                                      </p:cBhvr>
                                      <p:tavLst>
                                        <p:tav tm="0">
                                          <p:val>
                                            <p:fltVal val="0"/>
                                          </p:val>
                                        </p:tav>
                                        <p:tav tm="100000">
                                          <p:val>
                                            <p:strVal val="#ppt_h"/>
                                          </p:val>
                                        </p:tav>
                                      </p:tavLst>
                                    </p:anim>
                                    <p:animEffect transition="in" filter="fade">
                                      <p:cBhvr>
                                        <p:cTn id="47" dur="500"/>
                                        <p:tgtEl>
                                          <p:spTgt spid="7"/>
                                        </p:tgtEl>
                                      </p:cBhvr>
                                    </p:animEffect>
                                  </p:childTnLst>
                                </p:cTn>
                              </p:par>
                              <p:par>
                                <p:cTn id="48" presetID="35" presetClass="path" presetSubtype="0" accel="50000" decel="50000" fill="hold" grpId="1" nodeType="withEffect">
                                  <p:stCondLst>
                                    <p:cond delay="300"/>
                                  </p:stCondLst>
                                  <p:childTnLst>
                                    <p:animMotion origin="layout" path="M 2.08333E-7 -4.81481E-6 L 0.31576 -4.81481E-6 " pathEditMode="relative" rAng="0" ptsTypes="AA">
                                      <p:cBhvr>
                                        <p:cTn id="49" dur="1000" spd="-100000" fill="hold"/>
                                        <p:tgtEl>
                                          <p:spTgt spid="7"/>
                                        </p:tgtEl>
                                        <p:attrNameLst>
                                          <p:attrName>ppt_x</p:attrName>
                                          <p:attrName>ppt_y</p:attrName>
                                        </p:attrNameLst>
                                      </p:cBhvr>
                                      <p:rCtr x="15781" y="0"/>
                                    </p:animMotion>
                                  </p:childTnLst>
                                </p:cTn>
                              </p:par>
                              <p:par>
                                <p:cTn id="50" presetID="53" presetClass="entr" presetSubtype="16" fill="hold" grpId="0" nodeType="withEffect">
                                  <p:stCondLst>
                                    <p:cond delay="600"/>
                                  </p:stCondLst>
                                  <p:childTnLst>
                                    <p:set>
                                      <p:cBhvr>
                                        <p:cTn id="51" dur="1" fill="hold">
                                          <p:stCondLst>
                                            <p:cond delay="0"/>
                                          </p:stCondLst>
                                        </p:cTn>
                                        <p:tgtEl>
                                          <p:spTgt spid="4"/>
                                        </p:tgtEl>
                                        <p:attrNameLst>
                                          <p:attrName>style.visibility</p:attrName>
                                        </p:attrNameLst>
                                      </p:cBhvr>
                                      <p:to>
                                        <p:strVal val="visible"/>
                                      </p:to>
                                    </p:set>
                                    <p:anim calcmode="lin" valueType="num">
                                      <p:cBhvr>
                                        <p:cTn id="52" dur="500" fill="hold"/>
                                        <p:tgtEl>
                                          <p:spTgt spid="4"/>
                                        </p:tgtEl>
                                        <p:attrNameLst>
                                          <p:attrName>ppt_w</p:attrName>
                                        </p:attrNameLst>
                                      </p:cBhvr>
                                      <p:tavLst>
                                        <p:tav tm="0">
                                          <p:val>
                                            <p:fltVal val="0"/>
                                          </p:val>
                                        </p:tav>
                                        <p:tav tm="100000">
                                          <p:val>
                                            <p:strVal val="#ppt_w"/>
                                          </p:val>
                                        </p:tav>
                                      </p:tavLst>
                                    </p:anim>
                                    <p:anim calcmode="lin" valueType="num">
                                      <p:cBhvr>
                                        <p:cTn id="53" dur="500" fill="hold"/>
                                        <p:tgtEl>
                                          <p:spTgt spid="4"/>
                                        </p:tgtEl>
                                        <p:attrNameLst>
                                          <p:attrName>ppt_h</p:attrName>
                                        </p:attrNameLst>
                                      </p:cBhvr>
                                      <p:tavLst>
                                        <p:tav tm="0">
                                          <p:val>
                                            <p:fltVal val="0"/>
                                          </p:val>
                                        </p:tav>
                                        <p:tav tm="100000">
                                          <p:val>
                                            <p:strVal val="#ppt_h"/>
                                          </p:val>
                                        </p:tav>
                                      </p:tavLst>
                                    </p:anim>
                                    <p:animEffect transition="in" filter="fade">
                                      <p:cBhvr>
                                        <p:cTn id="54" dur="500"/>
                                        <p:tgtEl>
                                          <p:spTgt spid="4"/>
                                        </p:tgtEl>
                                      </p:cBhvr>
                                    </p:animEffect>
                                  </p:childTnLst>
                                </p:cTn>
                              </p:par>
                              <p:par>
                                <p:cTn id="55" presetID="35" presetClass="path" presetSubtype="0" accel="50000" decel="50000" fill="hold" grpId="1" nodeType="withEffect">
                                  <p:stCondLst>
                                    <p:cond delay="600"/>
                                  </p:stCondLst>
                                  <p:childTnLst>
                                    <p:animMotion origin="layout" path="M 2.08333E-7 3.33333E-6 L 0.31576 3.33333E-6 " pathEditMode="relative" rAng="0" ptsTypes="AA">
                                      <p:cBhvr>
                                        <p:cTn id="56" dur="1000" spd="-100000" fill="hold"/>
                                        <p:tgtEl>
                                          <p:spTgt spid="4"/>
                                        </p:tgtEl>
                                        <p:attrNameLst>
                                          <p:attrName>ppt_x</p:attrName>
                                          <p:attrName>ppt_y</p:attrName>
                                        </p:attrNameLst>
                                      </p:cBhvr>
                                      <p:rCtr x="15781"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3" grpId="0"/>
      <p:bldP spid="3" grpId="1"/>
      <p:bldP spid="3" grpId="2"/>
      <p:bldP spid="4" grpId="0"/>
      <p:bldP spid="4" grpId="1"/>
      <p:bldP spid="6" grpId="0"/>
      <p:bldP spid="6" grpId="1"/>
      <p:bldP spid="7" grpId="0"/>
      <p:bldP spid="7" grpId="1"/>
      <p:bldP spid="8" grpId="0" animBg="1"/>
      <p:bldP spid="8" grpId="1" animBg="1"/>
      <p:bldP spid="8" grpId="2"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88923" y="246423"/>
            <a:ext cx="4103077" cy="675011"/>
          </a:xfrm>
          <a:prstGeom prst="rect">
            <a:avLst/>
          </a:prstGeom>
        </p:spPr>
      </p:pic>
      <p:cxnSp>
        <p:nvCxnSpPr>
          <p:cNvPr id="3" name="直接连接符 2"/>
          <p:cNvCxnSpPr/>
          <p:nvPr/>
        </p:nvCxnSpPr>
        <p:spPr>
          <a:xfrm>
            <a:off x="0" y="921434"/>
            <a:ext cx="12192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4" name="矩形 3"/>
          <p:cNvSpPr/>
          <p:nvPr/>
        </p:nvSpPr>
        <p:spPr>
          <a:xfrm>
            <a:off x="1060287" y="353095"/>
            <a:ext cx="5262188" cy="461665"/>
          </a:xfrm>
          <a:prstGeom prst="rect">
            <a:avLst/>
          </a:prstGeom>
        </p:spPr>
        <p:txBody>
          <a:bodyPr wrap="square">
            <a:spAutoFit/>
          </a:bodyPr>
          <a:lstStyle/>
          <a:p>
            <a:r>
              <a:rPr lang="zh-CN" altLang="en-US" sz="2400" b="1" dirty="0">
                <a:solidFill>
                  <a:schemeClr val="accent1"/>
                </a:solidFill>
                <a:latin typeface="微软雅黑" panose="020B0503020204020204" pitchFamily="34" charset="-122"/>
                <a:ea typeface="微软雅黑" panose="020B0503020204020204" pitchFamily="34" charset="-122"/>
              </a:rPr>
              <a:t>第四部分：三个“永不动摇”</a:t>
            </a:r>
          </a:p>
        </p:txBody>
      </p:sp>
      <p:sp>
        <p:nvSpPr>
          <p:cNvPr id="5" name="Freeform 29"/>
          <p:cNvSpPr/>
          <p:nvPr/>
        </p:nvSpPr>
        <p:spPr bwMode="auto">
          <a:xfrm>
            <a:off x="288468" y="125065"/>
            <a:ext cx="771819" cy="689695"/>
          </a:xfrm>
          <a:custGeom>
            <a:avLst/>
            <a:gdLst>
              <a:gd name="T0" fmla="*/ 803 w 1880"/>
              <a:gd name="T1" fmla="*/ 15 h 1680"/>
              <a:gd name="T2" fmla="*/ 1253 w 1880"/>
              <a:gd name="T3" fmla="*/ 1067 h 1680"/>
              <a:gd name="T4" fmla="*/ 728 w 1880"/>
              <a:gd name="T5" fmla="*/ 540 h 1680"/>
              <a:gd name="T6" fmla="*/ 928 w 1880"/>
              <a:gd name="T7" fmla="*/ 339 h 1680"/>
              <a:gd name="T8" fmla="*/ 803 w 1880"/>
              <a:gd name="T9" fmla="*/ 215 h 1680"/>
              <a:gd name="T10" fmla="*/ 549 w 1880"/>
              <a:gd name="T11" fmla="*/ 267 h 1680"/>
              <a:gd name="T12" fmla="*/ 150 w 1880"/>
              <a:gd name="T13" fmla="*/ 666 h 1680"/>
              <a:gd name="T14" fmla="*/ 376 w 1880"/>
              <a:gd name="T15" fmla="*/ 890 h 1680"/>
              <a:gd name="T16" fmla="*/ 527 w 1880"/>
              <a:gd name="T17" fmla="*/ 741 h 1680"/>
              <a:gd name="T18" fmla="*/ 1052 w 1880"/>
              <a:gd name="T19" fmla="*/ 1266 h 1680"/>
              <a:gd name="T20" fmla="*/ 176 w 1880"/>
              <a:gd name="T21" fmla="*/ 1090 h 1680"/>
              <a:gd name="T22" fmla="*/ 49 w 1880"/>
              <a:gd name="T23" fmla="*/ 1217 h 1680"/>
              <a:gd name="T24" fmla="*/ 159 w 1880"/>
              <a:gd name="T25" fmla="*/ 1357 h 1680"/>
              <a:gd name="T26" fmla="*/ 144 w 1880"/>
              <a:gd name="T27" fmla="*/ 1371 h 1680"/>
              <a:gd name="T28" fmla="*/ 122 w 1880"/>
              <a:gd name="T29" fmla="*/ 1367 h 1680"/>
              <a:gd name="T30" fmla="*/ 0 w 1880"/>
              <a:gd name="T31" fmla="*/ 1494 h 1680"/>
              <a:gd name="T32" fmla="*/ 123 w 1880"/>
              <a:gd name="T33" fmla="*/ 1616 h 1680"/>
              <a:gd name="T34" fmla="*/ 249 w 1880"/>
              <a:gd name="T35" fmla="*/ 1493 h 1680"/>
              <a:gd name="T36" fmla="*/ 245 w 1880"/>
              <a:gd name="T37" fmla="*/ 1470 h 1680"/>
              <a:gd name="T38" fmla="*/ 265 w 1880"/>
              <a:gd name="T39" fmla="*/ 1451 h 1680"/>
              <a:gd name="T40" fmla="*/ 1255 w 1880"/>
              <a:gd name="T41" fmla="*/ 1467 h 1680"/>
              <a:gd name="T42" fmla="*/ 1402 w 1880"/>
              <a:gd name="T43" fmla="*/ 1615 h 1680"/>
              <a:gd name="T44" fmla="*/ 1603 w 1880"/>
              <a:gd name="T45" fmla="*/ 1416 h 1680"/>
              <a:gd name="T46" fmla="*/ 1455 w 1880"/>
              <a:gd name="T47" fmla="*/ 1267 h 1680"/>
              <a:gd name="T48" fmla="*/ 803 w 1880"/>
              <a:gd name="T49" fmla="*/ 15 h 1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80" h="16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6" name="矩形 5"/>
          <p:cNvSpPr/>
          <p:nvPr/>
        </p:nvSpPr>
        <p:spPr>
          <a:xfrm>
            <a:off x="5562600" y="2100638"/>
            <a:ext cx="5651500" cy="3139321"/>
          </a:xfrm>
          <a:prstGeom prst="rect">
            <a:avLst/>
          </a:prstGeom>
          <a:ln>
            <a:noFill/>
          </a:ln>
        </p:spPr>
        <p:txBody>
          <a:bodyPr wrap="square">
            <a:spAutoFit/>
          </a:bodyPr>
          <a:lstStyle/>
          <a:p>
            <a:pPr algn="just">
              <a:lnSpc>
                <a:spcPct val="150000"/>
              </a:lnSpc>
              <a:spcAft>
                <a:spcPts val="2000"/>
              </a:spcAft>
            </a:pPr>
            <a:r>
              <a:rPr lang="zh-CN" altLang="en-US" sz="2400" b="1" dirty="0">
                <a:solidFill>
                  <a:schemeClr val="accent1"/>
                </a:solidFill>
                <a:latin typeface="微软雅黑" panose="020B0503020204020204" pitchFamily="34" charset="-122"/>
                <a:ea typeface="微软雅黑" panose="020B0503020204020204" pitchFamily="34" charset="-122"/>
              </a:rPr>
              <a:t>     习近平强调</a:t>
            </a:r>
            <a:r>
              <a:rPr lang="zh-CN" altLang="en-US" dirty="0">
                <a:latin typeface="微软雅黑" panose="020B0503020204020204" pitchFamily="34" charset="-122"/>
                <a:ea typeface="微软雅黑" panose="020B0503020204020204" pitchFamily="34" charset="-122"/>
              </a:rPr>
              <a:t>，历史告诉我们，历史和人民选择中国共产党领导中华民族伟大复兴的事业是正确的，必须长期坚持、永不动摇；中国共产党领导中国人民开辟的中国特色社会主义道路是正确的，必须长期坚持、永不动摇；中国共产党和中国人民扎根中国大地、吸纳人类文明优秀成果、独立自主实现国家发展的战略是正确的，必须长期坚持、永不动摇。</a:t>
            </a:r>
          </a:p>
        </p:txBody>
      </p:sp>
      <p:pic>
        <p:nvPicPr>
          <p:cNvPr id="8" name="图片 7"/>
          <p:cNvPicPr>
            <a:picLocks/>
          </p:cNvPicPr>
          <p:nvPr/>
        </p:nvPicPr>
        <p:blipFill rotWithShape="1">
          <a:blip r:embed="rId3">
            <a:extLst>
              <a:ext uri="{BEBA8EAE-BF5A-486C-A8C5-ECC9F3942E4B}">
                <a14:imgProps xmlns:a14="http://schemas.microsoft.com/office/drawing/2010/main">
                  <a14:imgLayer>
                    <a14:imgEffect>
                      <a14:brightnessContrast bright="10000"/>
                    </a14:imgEffect>
                  </a14:imgLayer>
                </a14:imgProps>
              </a:ext>
              <a:ext uri="{28A0092B-C50C-407E-A947-70E740481C1C}">
                <a14:useLocalDpi xmlns:a14="http://schemas.microsoft.com/office/drawing/2010/main" val="0"/>
              </a:ext>
            </a:extLst>
          </a:blip>
          <a:srcRect l="13139" r="8736" b="976"/>
          <a:stretch/>
        </p:blipFill>
        <p:spPr>
          <a:xfrm>
            <a:off x="1174587" y="1790699"/>
            <a:ext cx="3759200" cy="3759200"/>
          </a:xfrm>
          <a:prstGeom prst="ellipse">
            <a:avLst/>
          </a:prstGeom>
          <a:ln w="63500" cap="rnd">
            <a:noFill/>
          </a:ln>
          <a:effectLst>
            <a:outerShdw blurRad="152400" dist="101600" dir="2700000" algn="tl" rotWithShape="0">
              <a:prstClr val="black">
                <a:alpha val="60000"/>
              </a:prst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817610215"/>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35" presetClass="path" presetSubtype="0" accel="50000" decel="50000" fill="hold" nodeType="withEffect">
                                  <p:stCondLst>
                                    <p:cond delay="0"/>
                                  </p:stCondLst>
                                  <p:childTnLst>
                                    <p:animMotion origin="layout" path="M -6.25E-7 -3.7037E-6 L 0.18997 -3.7037E-6 " pathEditMode="relative" rAng="0" ptsTypes="AA">
                                      <p:cBhvr>
                                        <p:cTn id="11" dur="1000" spd="-100000" fill="hold"/>
                                        <p:tgtEl>
                                          <p:spTgt spid="2"/>
                                        </p:tgtEl>
                                        <p:attrNameLst>
                                          <p:attrName>ppt_x</p:attrName>
                                          <p:attrName>ppt_y</p:attrName>
                                        </p:attrNameLst>
                                      </p:cBhvr>
                                      <p:rCtr x="9492" y="0"/>
                                    </p:animMotion>
                                  </p:childTnLst>
                                </p:cTn>
                              </p:par>
                              <p:par>
                                <p:cTn id="12" presetID="53" presetClass="entr" presetSubtype="16"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par>
                                <p:cTn id="17" presetID="35" presetClass="path" presetSubtype="0" accel="50000" decel="50000" fill="hold" nodeType="withEffect">
                                  <p:stCondLst>
                                    <p:cond delay="0"/>
                                  </p:stCondLst>
                                  <p:childTnLst>
                                    <p:animMotion origin="layout" path="M 0 -3.7037E-6 L -0.41185 -3.7037E-6 " pathEditMode="relative" rAng="0" ptsTypes="AA">
                                      <p:cBhvr>
                                        <p:cTn id="18" dur="1000" spd="-100000" fill="hold"/>
                                        <p:tgtEl>
                                          <p:spTgt spid="3"/>
                                        </p:tgtEl>
                                        <p:attrNameLst>
                                          <p:attrName>ppt_x</p:attrName>
                                          <p:attrName>ppt_y</p:attrName>
                                        </p:attrNameLst>
                                      </p:cBhvr>
                                      <p:rCtr x="-20599" y="0"/>
                                    </p:animMotion>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p:cTn id="22" dur="250" fill="hold"/>
                                        <p:tgtEl>
                                          <p:spTgt spid="5"/>
                                        </p:tgtEl>
                                        <p:attrNameLst>
                                          <p:attrName>ppt_w</p:attrName>
                                        </p:attrNameLst>
                                      </p:cBhvr>
                                      <p:tavLst>
                                        <p:tav tm="0">
                                          <p:val>
                                            <p:fltVal val="0"/>
                                          </p:val>
                                        </p:tav>
                                        <p:tav tm="100000">
                                          <p:val>
                                            <p:strVal val="#ppt_w"/>
                                          </p:val>
                                        </p:tav>
                                      </p:tavLst>
                                    </p:anim>
                                    <p:anim calcmode="lin" valueType="num">
                                      <p:cBhvr>
                                        <p:cTn id="23" dur="250" fill="hold"/>
                                        <p:tgtEl>
                                          <p:spTgt spid="5"/>
                                        </p:tgtEl>
                                        <p:attrNameLst>
                                          <p:attrName>ppt_h</p:attrName>
                                        </p:attrNameLst>
                                      </p:cBhvr>
                                      <p:tavLst>
                                        <p:tav tm="0">
                                          <p:val>
                                            <p:fltVal val="0"/>
                                          </p:val>
                                        </p:tav>
                                        <p:tav tm="100000">
                                          <p:val>
                                            <p:strVal val="#ppt_h"/>
                                          </p:val>
                                        </p:tav>
                                      </p:tavLst>
                                    </p:anim>
                                    <p:animEffect transition="in" filter="fade">
                                      <p:cBhvr>
                                        <p:cTn id="24" dur="250"/>
                                        <p:tgtEl>
                                          <p:spTgt spid="5"/>
                                        </p:tgtEl>
                                      </p:cBhvr>
                                    </p:animEffect>
                                  </p:childTnLst>
                                </p:cTn>
                              </p:par>
                              <p:par>
                                <p:cTn id="25" presetID="6" presetClass="emph" presetSubtype="0" decel="100000" fill="hold" grpId="1" nodeType="withEffect">
                                  <p:stCondLst>
                                    <p:cond delay="200"/>
                                  </p:stCondLst>
                                  <p:childTnLst>
                                    <p:animScale>
                                      <p:cBhvr>
                                        <p:cTn id="26" dur="250" fill="hold"/>
                                        <p:tgtEl>
                                          <p:spTgt spid="5"/>
                                        </p:tgtEl>
                                      </p:cBhvr>
                                      <p:by x="120000" y="120000"/>
                                    </p:animScale>
                                  </p:childTnLst>
                                </p:cTn>
                              </p:par>
                              <p:par>
                                <p:cTn id="27" presetID="6" presetClass="emph" presetSubtype="0" decel="100000" fill="hold" grpId="2" nodeType="withEffect">
                                  <p:stCondLst>
                                    <p:cond delay="400"/>
                                  </p:stCondLst>
                                  <p:childTnLst>
                                    <p:animScale>
                                      <p:cBhvr>
                                        <p:cTn id="28" dur="250" fill="hold"/>
                                        <p:tgtEl>
                                          <p:spTgt spid="5"/>
                                        </p:tgtEl>
                                      </p:cBhvr>
                                      <p:by x="83000" y="83000"/>
                                    </p:animScale>
                                  </p:childTnLst>
                                </p:cTn>
                              </p:par>
                            </p:childTnLst>
                          </p:cTn>
                        </p:par>
                        <p:par>
                          <p:cTn id="29" fill="hold">
                            <p:stCondLst>
                              <p:cond delay="1650"/>
                            </p:stCondLst>
                            <p:childTnLst>
                              <p:par>
                                <p:cTn id="30" presetID="53" presetClass="entr" presetSubtype="16" fill="hold" grpId="0" nodeType="afterEffect">
                                  <p:stCondLst>
                                    <p:cond delay="0"/>
                                  </p:stCondLst>
                                  <p:childTnLst>
                                    <p:set>
                                      <p:cBhvr>
                                        <p:cTn id="31" dur="1" fill="hold">
                                          <p:stCondLst>
                                            <p:cond delay="0"/>
                                          </p:stCondLst>
                                        </p:cTn>
                                        <p:tgtEl>
                                          <p:spTgt spid="4"/>
                                        </p:tgtEl>
                                        <p:attrNameLst>
                                          <p:attrName>style.visibility</p:attrName>
                                        </p:attrNameLst>
                                      </p:cBhvr>
                                      <p:to>
                                        <p:strVal val="visible"/>
                                      </p:to>
                                    </p:set>
                                    <p:anim calcmode="lin" valueType="num">
                                      <p:cBhvr>
                                        <p:cTn id="32" dur="500" fill="hold"/>
                                        <p:tgtEl>
                                          <p:spTgt spid="4"/>
                                        </p:tgtEl>
                                        <p:attrNameLst>
                                          <p:attrName>ppt_w</p:attrName>
                                        </p:attrNameLst>
                                      </p:cBhvr>
                                      <p:tavLst>
                                        <p:tav tm="0">
                                          <p:val>
                                            <p:fltVal val="0"/>
                                          </p:val>
                                        </p:tav>
                                        <p:tav tm="100000">
                                          <p:val>
                                            <p:strVal val="#ppt_w"/>
                                          </p:val>
                                        </p:tav>
                                      </p:tavLst>
                                    </p:anim>
                                    <p:anim calcmode="lin" valueType="num">
                                      <p:cBhvr>
                                        <p:cTn id="33" dur="500" fill="hold"/>
                                        <p:tgtEl>
                                          <p:spTgt spid="4"/>
                                        </p:tgtEl>
                                        <p:attrNameLst>
                                          <p:attrName>ppt_h</p:attrName>
                                        </p:attrNameLst>
                                      </p:cBhvr>
                                      <p:tavLst>
                                        <p:tav tm="0">
                                          <p:val>
                                            <p:fltVal val="0"/>
                                          </p:val>
                                        </p:tav>
                                        <p:tav tm="100000">
                                          <p:val>
                                            <p:strVal val="#ppt_h"/>
                                          </p:val>
                                        </p:tav>
                                      </p:tavLst>
                                    </p:anim>
                                    <p:animEffect transition="in" filter="fade">
                                      <p:cBhvr>
                                        <p:cTn id="34" dur="500"/>
                                        <p:tgtEl>
                                          <p:spTgt spid="4"/>
                                        </p:tgtEl>
                                      </p:cBhvr>
                                    </p:animEffect>
                                  </p:childTnLst>
                                </p:cTn>
                              </p:par>
                              <p:par>
                                <p:cTn id="35" presetID="35" presetClass="path" presetSubtype="0" accel="50000" decel="50000" fill="hold" grpId="1" nodeType="withEffect">
                                  <p:stCondLst>
                                    <p:cond delay="0"/>
                                  </p:stCondLst>
                                  <p:childTnLst>
                                    <p:animMotion origin="layout" path="M -4.375E-6 -3.7037E-6 L -0.30273 -3.7037E-6 " pathEditMode="relative" rAng="0" ptsTypes="AA">
                                      <p:cBhvr>
                                        <p:cTn id="36" dur="1000" spd="-100000" fill="hold"/>
                                        <p:tgtEl>
                                          <p:spTgt spid="4"/>
                                        </p:tgtEl>
                                        <p:attrNameLst>
                                          <p:attrName>ppt_x</p:attrName>
                                          <p:attrName>ppt_y</p:attrName>
                                        </p:attrNameLst>
                                      </p:cBhvr>
                                      <p:rCtr x="-15143" y="0"/>
                                    </p:animMotion>
                                  </p:childTnLst>
                                </p:cTn>
                              </p:par>
                            </p:childTnLst>
                          </p:cTn>
                        </p:par>
                        <p:par>
                          <p:cTn id="37" fill="hold">
                            <p:stCondLst>
                              <p:cond delay="2650"/>
                            </p:stCondLst>
                            <p:childTnLst>
                              <p:par>
                                <p:cTn id="38" presetID="53" presetClass="entr" presetSubtype="16" fill="hold"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750" fill="hold"/>
                                        <p:tgtEl>
                                          <p:spTgt spid="8"/>
                                        </p:tgtEl>
                                        <p:attrNameLst>
                                          <p:attrName>ppt_w</p:attrName>
                                        </p:attrNameLst>
                                      </p:cBhvr>
                                      <p:tavLst>
                                        <p:tav tm="0">
                                          <p:val>
                                            <p:fltVal val="0"/>
                                          </p:val>
                                        </p:tav>
                                        <p:tav tm="100000">
                                          <p:val>
                                            <p:strVal val="#ppt_w"/>
                                          </p:val>
                                        </p:tav>
                                      </p:tavLst>
                                    </p:anim>
                                    <p:anim calcmode="lin" valueType="num">
                                      <p:cBhvr>
                                        <p:cTn id="41" dur="750" fill="hold"/>
                                        <p:tgtEl>
                                          <p:spTgt spid="8"/>
                                        </p:tgtEl>
                                        <p:attrNameLst>
                                          <p:attrName>ppt_h</p:attrName>
                                        </p:attrNameLst>
                                      </p:cBhvr>
                                      <p:tavLst>
                                        <p:tav tm="0">
                                          <p:val>
                                            <p:fltVal val="0"/>
                                          </p:val>
                                        </p:tav>
                                        <p:tav tm="100000">
                                          <p:val>
                                            <p:strVal val="#ppt_h"/>
                                          </p:val>
                                        </p:tav>
                                      </p:tavLst>
                                    </p:anim>
                                    <p:animEffect transition="in" filter="fade">
                                      <p:cBhvr>
                                        <p:cTn id="42" dur="750"/>
                                        <p:tgtEl>
                                          <p:spTgt spid="8"/>
                                        </p:tgtEl>
                                      </p:cBhvr>
                                    </p:animEffect>
                                  </p:childTnLst>
                                </p:cTn>
                              </p:par>
                            </p:childTnLst>
                          </p:cTn>
                        </p:par>
                        <p:par>
                          <p:cTn id="43" fill="hold">
                            <p:stCondLst>
                              <p:cond delay="3400"/>
                            </p:stCondLst>
                            <p:childTnLst>
                              <p:par>
                                <p:cTn id="44" presetID="53" presetClass="entr" presetSubtype="16" fill="hold" grpId="0" nodeType="afterEffect">
                                  <p:stCondLst>
                                    <p:cond delay="0"/>
                                  </p:stCondLst>
                                  <p:iterate type="lt">
                                    <p:tmPct val="10000"/>
                                  </p:iterate>
                                  <p:childTnLst>
                                    <p:set>
                                      <p:cBhvr>
                                        <p:cTn id="45" dur="1" fill="hold">
                                          <p:stCondLst>
                                            <p:cond delay="0"/>
                                          </p:stCondLst>
                                        </p:cTn>
                                        <p:tgtEl>
                                          <p:spTgt spid="6"/>
                                        </p:tgtEl>
                                        <p:attrNameLst>
                                          <p:attrName>style.visibility</p:attrName>
                                        </p:attrNameLst>
                                      </p:cBhvr>
                                      <p:to>
                                        <p:strVal val="visible"/>
                                      </p:to>
                                    </p:set>
                                    <p:anim calcmode="lin" valueType="num">
                                      <p:cBhvr>
                                        <p:cTn id="46" dur="250" fill="hold"/>
                                        <p:tgtEl>
                                          <p:spTgt spid="6"/>
                                        </p:tgtEl>
                                        <p:attrNameLst>
                                          <p:attrName>ppt_w</p:attrName>
                                        </p:attrNameLst>
                                      </p:cBhvr>
                                      <p:tavLst>
                                        <p:tav tm="0">
                                          <p:val>
                                            <p:fltVal val="0"/>
                                          </p:val>
                                        </p:tav>
                                        <p:tav tm="100000">
                                          <p:val>
                                            <p:strVal val="#ppt_w"/>
                                          </p:val>
                                        </p:tav>
                                      </p:tavLst>
                                    </p:anim>
                                    <p:anim calcmode="lin" valueType="num">
                                      <p:cBhvr>
                                        <p:cTn id="47" dur="250" fill="hold"/>
                                        <p:tgtEl>
                                          <p:spTgt spid="6"/>
                                        </p:tgtEl>
                                        <p:attrNameLst>
                                          <p:attrName>ppt_h</p:attrName>
                                        </p:attrNameLst>
                                      </p:cBhvr>
                                      <p:tavLst>
                                        <p:tav tm="0">
                                          <p:val>
                                            <p:fltVal val="0"/>
                                          </p:val>
                                        </p:tav>
                                        <p:tav tm="100000">
                                          <p:val>
                                            <p:strVal val="#ppt_h"/>
                                          </p:val>
                                        </p:tav>
                                      </p:tavLst>
                                    </p:anim>
                                    <p:animEffect transition="in" filter="fade">
                                      <p:cBhvr>
                                        <p:cTn id="48" dur="2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5" grpId="0" animBg="1"/>
      <p:bldP spid="5" grpId="1" animBg="1"/>
      <p:bldP spid="5" grpId="2" animBg="1"/>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88923" y="246423"/>
            <a:ext cx="4103077" cy="675011"/>
          </a:xfrm>
          <a:prstGeom prst="rect">
            <a:avLst/>
          </a:prstGeom>
        </p:spPr>
      </p:pic>
      <p:cxnSp>
        <p:nvCxnSpPr>
          <p:cNvPr id="3" name="直接连接符 2"/>
          <p:cNvCxnSpPr/>
          <p:nvPr/>
        </p:nvCxnSpPr>
        <p:spPr>
          <a:xfrm>
            <a:off x="0" y="921434"/>
            <a:ext cx="12192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4" name="矩形 3"/>
          <p:cNvSpPr/>
          <p:nvPr/>
        </p:nvSpPr>
        <p:spPr>
          <a:xfrm>
            <a:off x="1060287" y="353095"/>
            <a:ext cx="5262188" cy="461665"/>
          </a:xfrm>
          <a:prstGeom prst="rect">
            <a:avLst/>
          </a:prstGeom>
        </p:spPr>
        <p:txBody>
          <a:bodyPr wrap="square">
            <a:spAutoFit/>
          </a:bodyPr>
          <a:lstStyle/>
          <a:p>
            <a:r>
              <a:rPr lang="zh-CN" altLang="en-US" sz="2400" b="1" dirty="0">
                <a:solidFill>
                  <a:schemeClr val="accent1"/>
                </a:solidFill>
                <a:latin typeface="微软雅黑" panose="020B0503020204020204" pitchFamily="34" charset="-122"/>
                <a:ea typeface="微软雅黑" panose="020B0503020204020204" pitchFamily="34" charset="-122"/>
              </a:rPr>
              <a:t>第四部分：三个“永不动摇”</a:t>
            </a:r>
          </a:p>
        </p:txBody>
      </p:sp>
      <p:sp>
        <p:nvSpPr>
          <p:cNvPr id="5" name="Freeform 29"/>
          <p:cNvSpPr/>
          <p:nvPr/>
        </p:nvSpPr>
        <p:spPr bwMode="auto">
          <a:xfrm>
            <a:off x="288468" y="125065"/>
            <a:ext cx="771819" cy="689695"/>
          </a:xfrm>
          <a:custGeom>
            <a:avLst/>
            <a:gdLst>
              <a:gd name="T0" fmla="*/ 803 w 1880"/>
              <a:gd name="T1" fmla="*/ 15 h 1680"/>
              <a:gd name="T2" fmla="*/ 1253 w 1880"/>
              <a:gd name="T3" fmla="*/ 1067 h 1680"/>
              <a:gd name="T4" fmla="*/ 728 w 1880"/>
              <a:gd name="T5" fmla="*/ 540 h 1680"/>
              <a:gd name="T6" fmla="*/ 928 w 1880"/>
              <a:gd name="T7" fmla="*/ 339 h 1680"/>
              <a:gd name="T8" fmla="*/ 803 w 1880"/>
              <a:gd name="T9" fmla="*/ 215 h 1680"/>
              <a:gd name="T10" fmla="*/ 549 w 1880"/>
              <a:gd name="T11" fmla="*/ 267 h 1680"/>
              <a:gd name="T12" fmla="*/ 150 w 1880"/>
              <a:gd name="T13" fmla="*/ 666 h 1680"/>
              <a:gd name="T14" fmla="*/ 376 w 1880"/>
              <a:gd name="T15" fmla="*/ 890 h 1680"/>
              <a:gd name="T16" fmla="*/ 527 w 1880"/>
              <a:gd name="T17" fmla="*/ 741 h 1680"/>
              <a:gd name="T18" fmla="*/ 1052 w 1880"/>
              <a:gd name="T19" fmla="*/ 1266 h 1680"/>
              <a:gd name="T20" fmla="*/ 176 w 1880"/>
              <a:gd name="T21" fmla="*/ 1090 h 1680"/>
              <a:gd name="T22" fmla="*/ 49 w 1880"/>
              <a:gd name="T23" fmla="*/ 1217 h 1680"/>
              <a:gd name="T24" fmla="*/ 159 w 1880"/>
              <a:gd name="T25" fmla="*/ 1357 h 1680"/>
              <a:gd name="T26" fmla="*/ 144 w 1880"/>
              <a:gd name="T27" fmla="*/ 1371 h 1680"/>
              <a:gd name="T28" fmla="*/ 122 w 1880"/>
              <a:gd name="T29" fmla="*/ 1367 h 1680"/>
              <a:gd name="T30" fmla="*/ 0 w 1880"/>
              <a:gd name="T31" fmla="*/ 1494 h 1680"/>
              <a:gd name="T32" fmla="*/ 123 w 1880"/>
              <a:gd name="T33" fmla="*/ 1616 h 1680"/>
              <a:gd name="T34" fmla="*/ 249 w 1880"/>
              <a:gd name="T35" fmla="*/ 1493 h 1680"/>
              <a:gd name="T36" fmla="*/ 245 w 1880"/>
              <a:gd name="T37" fmla="*/ 1470 h 1680"/>
              <a:gd name="T38" fmla="*/ 265 w 1880"/>
              <a:gd name="T39" fmla="*/ 1451 h 1680"/>
              <a:gd name="T40" fmla="*/ 1255 w 1880"/>
              <a:gd name="T41" fmla="*/ 1467 h 1680"/>
              <a:gd name="T42" fmla="*/ 1402 w 1880"/>
              <a:gd name="T43" fmla="*/ 1615 h 1680"/>
              <a:gd name="T44" fmla="*/ 1603 w 1880"/>
              <a:gd name="T45" fmla="*/ 1416 h 1680"/>
              <a:gd name="T46" fmla="*/ 1455 w 1880"/>
              <a:gd name="T47" fmla="*/ 1267 h 1680"/>
              <a:gd name="T48" fmla="*/ 803 w 1880"/>
              <a:gd name="T49" fmla="*/ 15 h 1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80" h="16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10" name="椭圆 9"/>
          <p:cNvSpPr/>
          <p:nvPr/>
        </p:nvSpPr>
        <p:spPr>
          <a:xfrm>
            <a:off x="1137575" y="2423041"/>
            <a:ext cx="2601840" cy="2601840"/>
          </a:xfrm>
          <a:prstGeom prst="ellipse">
            <a:avLst/>
          </a:prstGeom>
          <a:gradFill flip="none" rotWithShape="1">
            <a:gsLst>
              <a:gs pos="0">
                <a:srgbClr val="B40000"/>
              </a:gs>
              <a:gs pos="100000">
                <a:srgbClr val="FFFF00"/>
              </a:gs>
              <a:gs pos="67000">
                <a:srgbClr val="FF0000"/>
              </a:gs>
            </a:gsLst>
            <a:lin ang="16200000" scaled="1"/>
            <a:tileRect/>
          </a:gradFill>
          <a:ln w="28575">
            <a:gradFill>
              <a:gsLst>
                <a:gs pos="0">
                  <a:srgbClr val="FFFF00"/>
                </a:gs>
                <a:gs pos="100000">
                  <a:srgbClr val="FFA000"/>
                </a:gs>
              </a:gsLst>
              <a:lin ang="5400000" scaled="1"/>
            </a:gradFill>
          </a:ln>
          <a:effectLst>
            <a:outerShdw blurRad="203200" dist="1016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1" name="椭圆 10"/>
          <p:cNvSpPr/>
          <p:nvPr/>
        </p:nvSpPr>
        <p:spPr>
          <a:xfrm>
            <a:off x="914368" y="2199834"/>
            <a:ext cx="3048251" cy="3048251"/>
          </a:xfrm>
          <a:prstGeom prst="ellips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1357010" y="3407299"/>
            <a:ext cx="2162966" cy="1200329"/>
          </a:xfrm>
          <a:prstGeom prst="rect">
            <a:avLst/>
          </a:prstGeom>
          <a:noFill/>
          <a:effectLst/>
        </p:spPr>
        <p:txBody>
          <a:bodyPr wrap="square" rtlCol="0">
            <a:spAutoFit/>
          </a:bodyPr>
          <a:lstStyle/>
          <a:p>
            <a:pPr algn="ctr"/>
            <a:r>
              <a:rPr lang="zh-CN" altLang="en-US" sz="3600" b="1" dirty="0">
                <a:gradFill>
                  <a:gsLst>
                    <a:gs pos="0">
                      <a:srgbClr val="FFC000"/>
                    </a:gs>
                    <a:gs pos="33000">
                      <a:srgbClr val="FFFF99"/>
                    </a:gs>
                    <a:gs pos="66000">
                      <a:srgbClr val="F2B800"/>
                    </a:gs>
                    <a:gs pos="100000">
                      <a:srgbClr val="FFFF00"/>
                    </a:gs>
                  </a:gsLst>
                  <a:lin ang="5400000" scaled="0"/>
                </a:gradFill>
                <a:effectLst>
                  <a:outerShdw blurRad="152400" dist="152400" dir="2700000" algn="tl" rotWithShape="0">
                    <a:prstClr val="black">
                      <a:alpha val="60000"/>
                    </a:prstClr>
                  </a:outerShdw>
                </a:effectLst>
                <a:latin typeface="微软雅黑" panose="020B0503020204020204" pitchFamily="34" charset="-122"/>
                <a:ea typeface="微软雅黑" panose="020B0503020204020204" pitchFamily="34" charset="-122"/>
              </a:rPr>
              <a:t>三 个</a:t>
            </a:r>
            <a:endParaRPr lang="en-US" altLang="zh-CN" sz="3600" b="1" dirty="0">
              <a:gradFill>
                <a:gsLst>
                  <a:gs pos="0">
                    <a:srgbClr val="FFC000"/>
                  </a:gs>
                  <a:gs pos="33000">
                    <a:srgbClr val="FFFF99"/>
                  </a:gs>
                  <a:gs pos="66000">
                    <a:srgbClr val="F2B800"/>
                  </a:gs>
                  <a:gs pos="100000">
                    <a:srgbClr val="FFFF00"/>
                  </a:gs>
                </a:gsLst>
                <a:lin ang="5400000" scaled="0"/>
              </a:gradFill>
              <a:effectLst>
                <a:outerShdw blurRad="152400" dist="152400" dir="2700000" algn="tl" rotWithShape="0">
                  <a:prstClr val="black">
                    <a:alpha val="60000"/>
                  </a:prstClr>
                </a:outerShdw>
              </a:effectLst>
              <a:latin typeface="微软雅黑" panose="020B0503020204020204" pitchFamily="34" charset="-122"/>
              <a:ea typeface="微软雅黑" panose="020B0503020204020204" pitchFamily="34" charset="-122"/>
            </a:endParaRPr>
          </a:p>
          <a:p>
            <a:pPr algn="ctr"/>
            <a:r>
              <a:rPr lang="zh-CN" altLang="en-US" sz="3600" b="1" dirty="0">
                <a:gradFill>
                  <a:gsLst>
                    <a:gs pos="0">
                      <a:srgbClr val="FFC000"/>
                    </a:gs>
                    <a:gs pos="33000">
                      <a:srgbClr val="FFFF99"/>
                    </a:gs>
                    <a:gs pos="66000">
                      <a:srgbClr val="F2B800"/>
                    </a:gs>
                    <a:gs pos="100000">
                      <a:srgbClr val="FFFF00"/>
                    </a:gs>
                  </a:gsLst>
                  <a:lin ang="5400000" scaled="0"/>
                </a:gradFill>
                <a:effectLst>
                  <a:outerShdw blurRad="152400" dist="152400" dir="2700000" algn="tl" rotWithShape="0">
                    <a:prstClr val="black">
                      <a:alpha val="60000"/>
                    </a:prstClr>
                  </a:outerShdw>
                </a:effectLst>
                <a:latin typeface="微软雅黑" panose="020B0503020204020204" pitchFamily="34" charset="-122"/>
                <a:ea typeface="微软雅黑" panose="020B0503020204020204" pitchFamily="34" charset="-122"/>
              </a:rPr>
              <a:t>永不动摇</a:t>
            </a:r>
          </a:p>
        </p:txBody>
      </p:sp>
      <p:pic>
        <p:nvPicPr>
          <p:cNvPr id="13" name="图片 12"/>
          <p:cNvPicPr>
            <a:picLocks noChangeAspect="1"/>
          </p:cNvPicPr>
          <p:nvPr/>
        </p:nvPicPr>
        <p:blipFill>
          <a:blip r:embed="rId3" cstate="print">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tretch>
            <a:fillRect/>
          </a:stretch>
        </p:blipFill>
        <p:spPr>
          <a:xfrm>
            <a:off x="2038029" y="2767453"/>
            <a:ext cx="800929" cy="681218"/>
          </a:xfrm>
          <a:prstGeom prst="rect">
            <a:avLst/>
          </a:prstGeom>
        </p:spPr>
      </p:pic>
      <p:cxnSp>
        <p:nvCxnSpPr>
          <p:cNvPr id="14" name="直接箭头连接符 13"/>
          <p:cNvCxnSpPr/>
          <p:nvPr/>
        </p:nvCxnSpPr>
        <p:spPr>
          <a:xfrm>
            <a:off x="4204616" y="3723959"/>
            <a:ext cx="720000" cy="0"/>
          </a:xfrm>
          <a:prstGeom prst="straightConnector1">
            <a:avLst/>
          </a:prstGeom>
          <a:ln w="19050">
            <a:solidFill>
              <a:schemeClr val="tx2"/>
            </a:solidFill>
            <a:tailEnd type="arrow" w="lg" len="lg"/>
          </a:ln>
        </p:spPr>
        <p:style>
          <a:lnRef idx="1">
            <a:schemeClr val="accent1"/>
          </a:lnRef>
          <a:fillRef idx="0">
            <a:schemeClr val="accent1"/>
          </a:fillRef>
          <a:effectRef idx="0">
            <a:schemeClr val="accent1"/>
          </a:effectRef>
          <a:fontRef idx="minor">
            <a:schemeClr val="tx1"/>
          </a:fontRef>
        </p:style>
      </p:cxnSp>
      <p:sp>
        <p:nvSpPr>
          <p:cNvPr id="15" name="圆角矩形 14"/>
          <p:cNvSpPr/>
          <p:nvPr/>
        </p:nvSpPr>
        <p:spPr>
          <a:xfrm>
            <a:off x="5144118" y="1653214"/>
            <a:ext cx="6133515" cy="1230663"/>
          </a:xfrm>
          <a:prstGeom prst="roundRect">
            <a:avLst/>
          </a:prstGeom>
          <a:noFill/>
          <a:ln w="12700">
            <a:solidFill>
              <a:schemeClr val="tx2"/>
            </a:solidFill>
          </a:ln>
        </p:spPr>
        <p:txBody>
          <a:bodyPr vert="horz" wrap="square" lIns="91440" tIns="45720" rIns="91440" bIns="45720" numCol="1" anchor="t" anchorCtr="0" compatLnSpc="1">
            <a:prstTxWarp prst="textNoShape">
              <a:avLst/>
            </a:prstTxWarp>
          </a:bodyPr>
          <a:lstStyle/>
          <a:p>
            <a:endParaRPr lang="zh-CN" altLang="en-US"/>
          </a:p>
        </p:txBody>
      </p:sp>
      <p:sp>
        <p:nvSpPr>
          <p:cNvPr id="16" name="圆角矩形 15"/>
          <p:cNvSpPr/>
          <p:nvPr/>
        </p:nvSpPr>
        <p:spPr>
          <a:xfrm>
            <a:off x="5144118" y="4564042"/>
            <a:ext cx="6133515" cy="1230663"/>
          </a:xfrm>
          <a:prstGeom prst="roundRect">
            <a:avLst/>
          </a:prstGeom>
          <a:noFill/>
          <a:ln w="12700">
            <a:solidFill>
              <a:schemeClr val="tx2"/>
            </a:solidFill>
          </a:ln>
        </p:spPr>
        <p:txBody>
          <a:bodyPr vert="horz" wrap="square" lIns="91440" tIns="45720" rIns="91440" bIns="45720" numCol="1" anchor="t" anchorCtr="0" compatLnSpc="1">
            <a:prstTxWarp prst="textNoShape">
              <a:avLst/>
            </a:prstTxWarp>
          </a:bodyPr>
          <a:lstStyle/>
          <a:p>
            <a:endParaRPr lang="zh-CN" altLang="en-US"/>
          </a:p>
        </p:txBody>
      </p:sp>
      <p:sp>
        <p:nvSpPr>
          <p:cNvPr id="17" name="文本框 16"/>
          <p:cNvSpPr txBox="1"/>
          <p:nvPr/>
        </p:nvSpPr>
        <p:spPr>
          <a:xfrm>
            <a:off x="5372275" y="1945380"/>
            <a:ext cx="5677200" cy="646331"/>
          </a:xfrm>
          <a:prstGeom prst="rect">
            <a:avLst/>
          </a:prstGeom>
          <a:noFill/>
          <a:effectLst/>
        </p:spPr>
        <p:txBody>
          <a:bodyPr wrap="square" rtlCol="0">
            <a:spAutoFit/>
          </a:bodyPr>
          <a:lstStyle>
            <a:defPPr>
              <a:defRPr lang="zh-CN"/>
            </a:defPPr>
            <a:lvl1pPr>
              <a:defRPr sz="3600">
                <a:solidFill>
                  <a:srgbClr val="FFFF00"/>
                </a:solidFill>
                <a:effectLst>
                  <a:glow rad="101600">
                    <a:srgbClr val="C00000"/>
                  </a:glow>
                  <a:outerShdw blurRad="203200" dist="101600" dir="5400000" algn="tl" rotWithShape="0">
                    <a:prstClr val="black">
                      <a:alpha val="60000"/>
                    </a:prstClr>
                  </a:outerShdw>
                </a:effectLst>
                <a:latin typeface="方正兰亭粗黑_GBK" panose="02000000000000000000" pitchFamily="2" charset="-122"/>
                <a:ea typeface="方正兰亭粗黑_GBK" panose="02000000000000000000" pitchFamily="2" charset="-122"/>
              </a:defRPr>
            </a:lvl1pPr>
          </a:lstStyle>
          <a:p>
            <a:pPr algn="just"/>
            <a:r>
              <a:rPr lang="zh-CN" altLang="en-US" sz="1800" dirty="0">
                <a:solidFill>
                  <a:schemeClr val="tx1"/>
                </a:solidFill>
                <a:effectLst/>
                <a:latin typeface="方正兰亭中黑_GBK" panose="02000000000000000000" pitchFamily="2" charset="-122"/>
                <a:ea typeface="方正兰亭中黑_GBK" panose="02000000000000000000" pitchFamily="2" charset="-122"/>
              </a:rPr>
              <a:t>历史和人民选择中国共产党领导中华民族伟大复兴的事业是正确的，</a:t>
            </a:r>
            <a:r>
              <a:rPr lang="zh-CN" altLang="en-US" sz="1800" dirty="0">
                <a:solidFill>
                  <a:schemeClr val="accent1"/>
                </a:solidFill>
                <a:effectLst/>
                <a:latin typeface="方正兰亭中黑_GBK" panose="02000000000000000000" pitchFamily="2" charset="-122"/>
                <a:ea typeface="方正兰亭中黑_GBK" panose="02000000000000000000" pitchFamily="2" charset="-122"/>
              </a:rPr>
              <a:t>必须长期坚持、永不动摇；</a:t>
            </a:r>
          </a:p>
        </p:txBody>
      </p:sp>
      <p:sp>
        <p:nvSpPr>
          <p:cNvPr id="18" name="文本框 17"/>
          <p:cNvSpPr txBox="1"/>
          <p:nvPr/>
        </p:nvSpPr>
        <p:spPr>
          <a:xfrm>
            <a:off x="5372275" y="3400794"/>
            <a:ext cx="5677200" cy="646331"/>
          </a:xfrm>
          <a:prstGeom prst="rect">
            <a:avLst/>
          </a:prstGeom>
          <a:noFill/>
          <a:effectLst/>
        </p:spPr>
        <p:txBody>
          <a:bodyPr wrap="square" rtlCol="0">
            <a:spAutoFit/>
          </a:bodyPr>
          <a:lstStyle>
            <a:defPPr>
              <a:defRPr lang="zh-CN"/>
            </a:defPPr>
            <a:lvl1pPr algn="just">
              <a:defRPr sz="1600">
                <a:solidFill>
                  <a:schemeClr val="bg1"/>
                </a:solidFill>
                <a:effectLst/>
                <a:latin typeface="方正兰亭中黑_GBK" panose="02000000000000000000" pitchFamily="2" charset="-122"/>
                <a:ea typeface="方正兰亭中黑_GBK" panose="02000000000000000000" pitchFamily="2" charset="-122"/>
              </a:defRPr>
            </a:lvl1pPr>
          </a:lstStyle>
          <a:p>
            <a:r>
              <a:rPr lang="zh-CN" altLang="en-US" sz="1800" dirty="0">
                <a:solidFill>
                  <a:schemeClr val="tx1"/>
                </a:solidFill>
              </a:rPr>
              <a:t>中国共产党领导中国人民开辟的中国特色社会主义道路是正确的，</a:t>
            </a:r>
            <a:r>
              <a:rPr lang="zh-CN" altLang="en-US" sz="1800" dirty="0">
                <a:solidFill>
                  <a:schemeClr val="accent1"/>
                </a:solidFill>
              </a:rPr>
              <a:t>必须长期坚持、永不动摇；</a:t>
            </a:r>
          </a:p>
        </p:txBody>
      </p:sp>
      <p:sp>
        <p:nvSpPr>
          <p:cNvPr id="19" name="文本框 18"/>
          <p:cNvSpPr txBox="1"/>
          <p:nvPr/>
        </p:nvSpPr>
        <p:spPr>
          <a:xfrm>
            <a:off x="5372275" y="4717708"/>
            <a:ext cx="5677200" cy="923330"/>
          </a:xfrm>
          <a:prstGeom prst="rect">
            <a:avLst/>
          </a:prstGeom>
          <a:noFill/>
          <a:effectLst/>
        </p:spPr>
        <p:txBody>
          <a:bodyPr wrap="square" rtlCol="0">
            <a:spAutoFit/>
          </a:bodyPr>
          <a:lstStyle>
            <a:defPPr>
              <a:defRPr lang="zh-CN"/>
            </a:defPPr>
            <a:lvl1pPr algn="just">
              <a:defRPr sz="1600">
                <a:solidFill>
                  <a:schemeClr val="bg1"/>
                </a:solidFill>
                <a:effectLst/>
                <a:latin typeface="方正兰亭中黑_GBK" panose="02000000000000000000" pitchFamily="2" charset="-122"/>
                <a:ea typeface="方正兰亭中黑_GBK" panose="02000000000000000000" pitchFamily="2" charset="-122"/>
              </a:defRPr>
            </a:lvl1pPr>
          </a:lstStyle>
          <a:p>
            <a:r>
              <a:rPr lang="zh-CN" altLang="en-US" sz="1800" dirty="0">
                <a:solidFill>
                  <a:schemeClr val="tx1"/>
                </a:solidFill>
              </a:rPr>
              <a:t>中国共产党和中国人民扎根中国大地、吸纳人类文明优秀成果、独立自主实现国家发展的战略是正确的，</a:t>
            </a:r>
            <a:r>
              <a:rPr lang="zh-CN" altLang="en-US" sz="1800" dirty="0">
                <a:solidFill>
                  <a:schemeClr val="accent1"/>
                </a:solidFill>
              </a:rPr>
              <a:t>必须长期坚持、永不动摇。</a:t>
            </a:r>
          </a:p>
        </p:txBody>
      </p:sp>
      <p:sp>
        <p:nvSpPr>
          <p:cNvPr id="20" name="圆角矩形 19"/>
          <p:cNvSpPr/>
          <p:nvPr/>
        </p:nvSpPr>
        <p:spPr>
          <a:xfrm>
            <a:off x="5144118" y="3108628"/>
            <a:ext cx="6133515" cy="1230663"/>
          </a:xfrm>
          <a:prstGeom prst="roundRect">
            <a:avLst/>
          </a:prstGeom>
          <a:noFill/>
          <a:ln w="12700">
            <a:solidFill>
              <a:schemeClr val="tx2"/>
            </a:solidFill>
          </a:ln>
        </p:spPr>
        <p:txBody>
          <a:bodyPr vert="horz" wrap="square" lIns="91440" tIns="45720" rIns="91440" bIns="45720" numCol="1" anchor="t" anchorCtr="0" compatLnSpc="1">
            <a:prstTxWarp prst="textNoShape">
              <a:avLst/>
            </a:prstTxWarp>
          </a:bodyPr>
          <a:lstStyle/>
          <a:p>
            <a:endParaRPr lang="zh-CN" altLang="en-US"/>
          </a:p>
        </p:txBody>
      </p:sp>
      <p:cxnSp>
        <p:nvCxnSpPr>
          <p:cNvPr id="21" name="直接箭头连接符 20"/>
          <p:cNvCxnSpPr/>
          <p:nvPr/>
        </p:nvCxnSpPr>
        <p:spPr>
          <a:xfrm rot="19800000">
            <a:off x="3940876" y="2493614"/>
            <a:ext cx="1008000" cy="0"/>
          </a:xfrm>
          <a:prstGeom prst="straightConnector1">
            <a:avLst/>
          </a:prstGeom>
          <a:ln w="19050">
            <a:solidFill>
              <a:schemeClr val="tx2"/>
            </a:solidFill>
            <a:tailEnd type="arrow" w="lg" len="lg"/>
          </a:ln>
        </p:spPr>
        <p:style>
          <a:lnRef idx="1">
            <a:schemeClr val="accent1"/>
          </a:lnRef>
          <a:fillRef idx="0">
            <a:schemeClr val="accent1"/>
          </a:fillRef>
          <a:effectRef idx="0">
            <a:schemeClr val="accent1"/>
          </a:effectRef>
          <a:fontRef idx="minor">
            <a:schemeClr val="tx1"/>
          </a:fontRef>
        </p:style>
      </p:cxnSp>
      <p:cxnSp>
        <p:nvCxnSpPr>
          <p:cNvPr id="22" name="直接箭头连接符 21"/>
          <p:cNvCxnSpPr/>
          <p:nvPr/>
        </p:nvCxnSpPr>
        <p:spPr>
          <a:xfrm rot="1800000" flipV="1">
            <a:off x="3940876" y="4954305"/>
            <a:ext cx="1008000" cy="0"/>
          </a:xfrm>
          <a:prstGeom prst="straightConnector1">
            <a:avLst/>
          </a:prstGeom>
          <a:ln w="19050">
            <a:solidFill>
              <a:schemeClr val="tx2"/>
            </a:solidFill>
            <a:tailEnd type="arrow"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0494754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250" fill="hold"/>
                                        <p:tgtEl>
                                          <p:spTgt spid="11"/>
                                        </p:tgtEl>
                                        <p:attrNameLst>
                                          <p:attrName>ppt_w</p:attrName>
                                        </p:attrNameLst>
                                      </p:cBhvr>
                                      <p:tavLst>
                                        <p:tav tm="0">
                                          <p:val>
                                            <p:fltVal val="0"/>
                                          </p:val>
                                        </p:tav>
                                        <p:tav tm="100000">
                                          <p:val>
                                            <p:strVal val="#ppt_w"/>
                                          </p:val>
                                        </p:tav>
                                      </p:tavLst>
                                    </p:anim>
                                    <p:anim calcmode="lin" valueType="num">
                                      <p:cBhvr>
                                        <p:cTn id="8" dur="250" fill="hold"/>
                                        <p:tgtEl>
                                          <p:spTgt spid="11"/>
                                        </p:tgtEl>
                                        <p:attrNameLst>
                                          <p:attrName>ppt_h</p:attrName>
                                        </p:attrNameLst>
                                      </p:cBhvr>
                                      <p:tavLst>
                                        <p:tav tm="0">
                                          <p:val>
                                            <p:fltVal val="0"/>
                                          </p:val>
                                        </p:tav>
                                        <p:tav tm="100000">
                                          <p:val>
                                            <p:strVal val="#ppt_h"/>
                                          </p:val>
                                        </p:tav>
                                      </p:tavLst>
                                    </p:anim>
                                    <p:animEffect transition="in" filter="fade">
                                      <p:cBhvr>
                                        <p:cTn id="9" dur="250"/>
                                        <p:tgtEl>
                                          <p:spTgt spid="11"/>
                                        </p:tgtEl>
                                      </p:cBhvr>
                                    </p:animEffect>
                                  </p:childTnLst>
                                </p:cTn>
                              </p:par>
                              <p:par>
                                <p:cTn id="10" presetID="6" presetClass="emph" presetSubtype="0" decel="100000" fill="hold" grpId="1" nodeType="withEffect">
                                  <p:stCondLst>
                                    <p:cond delay="200"/>
                                  </p:stCondLst>
                                  <p:childTnLst>
                                    <p:animScale>
                                      <p:cBhvr>
                                        <p:cTn id="11" dur="250" fill="hold"/>
                                        <p:tgtEl>
                                          <p:spTgt spid="11"/>
                                        </p:tgtEl>
                                      </p:cBhvr>
                                      <p:by x="120000" y="120000"/>
                                    </p:animScale>
                                  </p:childTnLst>
                                </p:cTn>
                              </p:par>
                              <p:par>
                                <p:cTn id="12" presetID="6" presetClass="emph" presetSubtype="0" decel="100000" fill="hold" grpId="2" nodeType="withEffect">
                                  <p:stCondLst>
                                    <p:cond delay="400"/>
                                  </p:stCondLst>
                                  <p:childTnLst>
                                    <p:animScale>
                                      <p:cBhvr>
                                        <p:cTn id="13" dur="250" fill="hold"/>
                                        <p:tgtEl>
                                          <p:spTgt spid="11"/>
                                        </p:tgtEl>
                                      </p:cBhvr>
                                      <p:by x="83000" y="83000"/>
                                    </p:animScale>
                                  </p:childTnLst>
                                </p:cTn>
                              </p:par>
                              <p:par>
                                <p:cTn id="14" presetID="53" presetClass="entr" presetSubtype="16" fill="hold" grpId="0" nodeType="withEffect">
                                  <p:stCondLst>
                                    <p:cond delay="400"/>
                                  </p:stCondLst>
                                  <p:childTnLst>
                                    <p:set>
                                      <p:cBhvr>
                                        <p:cTn id="15" dur="1" fill="hold">
                                          <p:stCondLst>
                                            <p:cond delay="0"/>
                                          </p:stCondLst>
                                        </p:cTn>
                                        <p:tgtEl>
                                          <p:spTgt spid="10"/>
                                        </p:tgtEl>
                                        <p:attrNameLst>
                                          <p:attrName>style.visibility</p:attrName>
                                        </p:attrNameLst>
                                      </p:cBhvr>
                                      <p:to>
                                        <p:strVal val="visible"/>
                                      </p:to>
                                    </p:set>
                                    <p:anim calcmode="lin" valueType="num">
                                      <p:cBhvr>
                                        <p:cTn id="16" dur="250" fill="hold"/>
                                        <p:tgtEl>
                                          <p:spTgt spid="10"/>
                                        </p:tgtEl>
                                        <p:attrNameLst>
                                          <p:attrName>ppt_w</p:attrName>
                                        </p:attrNameLst>
                                      </p:cBhvr>
                                      <p:tavLst>
                                        <p:tav tm="0">
                                          <p:val>
                                            <p:fltVal val="0"/>
                                          </p:val>
                                        </p:tav>
                                        <p:tav tm="100000">
                                          <p:val>
                                            <p:strVal val="#ppt_w"/>
                                          </p:val>
                                        </p:tav>
                                      </p:tavLst>
                                    </p:anim>
                                    <p:anim calcmode="lin" valueType="num">
                                      <p:cBhvr>
                                        <p:cTn id="17" dur="250" fill="hold"/>
                                        <p:tgtEl>
                                          <p:spTgt spid="10"/>
                                        </p:tgtEl>
                                        <p:attrNameLst>
                                          <p:attrName>ppt_h</p:attrName>
                                        </p:attrNameLst>
                                      </p:cBhvr>
                                      <p:tavLst>
                                        <p:tav tm="0">
                                          <p:val>
                                            <p:fltVal val="0"/>
                                          </p:val>
                                        </p:tav>
                                        <p:tav tm="100000">
                                          <p:val>
                                            <p:strVal val="#ppt_h"/>
                                          </p:val>
                                        </p:tav>
                                      </p:tavLst>
                                    </p:anim>
                                    <p:animEffect transition="in" filter="fade">
                                      <p:cBhvr>
                                        <p:cTn id="18" dur="250"/>
                                        <p:tgtEl>
                                          <p:spTgt spid="10"/>
                                        </p:tgtEl>
                                      </p:cBhvr>
                                    </p:animEffect>
                                  </p:childTnLst>
                                </p:cTn>
                              </p:par>
                              <p:par>
                                <p:cTn id="19" presetID="6" presetClass="emph" presetSubtype="0" decel="100000" fill="hold" grpId="1" nodeType="withEffect">
                                  <p:stCondLst>
                                    <p:cond delay="600"/>
                                  </p:stCondLst>
                                  <p:childTnLst>
                                    <p:animScale>
                                      <p:cBhvr>
                                        <p:cTn id="20" dur="250" fill="hold"/>
                                        <p:tgtEl>
                                          <p:spTgt spid="10"/>
                                        </p:tgtEl>
                                      </p:cBhvr>
                                      <p:by x="120000" y="120000"/>
                                    </p:animScale>
                                  </p:childTnLst>
                                </p:cTn>
                              </p:par>
                              <p:par>
                                <p:cTn id="21" presetID="6" presetClass="emph" presetSubtype="0" decel="100000" fill="hold" grpId="2" nodeType="withEffect">
                                  <p:stCondLst>
                                    <p:cond delay="800"/>
                                  </p:stCondLst>
                                  <p:childTnLst>
                                    <p:animScale>
                                      <p:cBhvr>
                                        <p:cTn id="22" dur="250" fill="hold"/>
                                        <p:tgtEl>
                                          <p:spTgt spid="10"/>
                                        </p:tgtEl>
                                      </p:cBhvr>
                                      <p:by x="83000" y="83000"/>
                                    </p:animScale>
                                  </p:childTnLst>
                                </p:cTn>
                              </p:par>
                              <p:par>
                                <p:cTn id="23" presetID="53" presetClass="entr" presetSubtype="16" fill="hold" nodeType="withEffect">
                                  <p:stCondLst>
                                    <p:cond delay="600"/>
                                  </p:stCondLst>
                                  <p:childTnLst>
                                    <p:set>
                                      <p:cBhvr>
                                        <p:cTn id="24" dur="1" fill="hold">
                                          <p:stCondLst>
                                            <p:cond delay="0"/>
                                          </p:stCondLst>
                                        </p:cTn>
                                        <p:tgtEl>
                                          <p:spTgt spid="13"/>
                                        </p:tgtEl>
                                        <p:attrNameLst>
                                          <p:attrName>style.visibility</p:attrName>
                                        </p:attrNameLst>
                                      </p:cBhvr>
                                      <p:to>
                                        <p:strVal val="visible"/>
                                      </p:to>
                                    </p:set>
                                    <p:anim calcmode="lin" valueType="num">
                                      <p:cBhvr>
                                        <p:cTn id="25" dur="250" fill="hold"/>
                                        <p:tgtEl>
                                          <p:spTgt spid="13"/>
                                        </p:tgtEl>
                                        <p:attrNameLst>
                                          <p:attrName>ppt_w</p:attrName>
                                        </p:attrNameLst>
                                      </p:cBhvr>
                                      <p:tavLst>
                                        <p:tav tm="0">
                                          <p:val>
                                            <p:fltVal val="0"/>
                                          </p:val>
                                        </p:tav>
                                        <p:tav tm="100000">
                                          <p:val>
                                            <p:strVal val="#ppt_w"/>
                                          </p:val>
                                        </p:tav>
                                      </p:tavLst>
                                    </p:anim>
                                    <p:anim calcmode="lin" valueType="num">
                                      <p:cBhvr>
                                        <p:cTn id="26" dur="250" fill="hold"/>
                                        <p:tgtEl>
                                          <p:spTgt spid="13"/>
                                        </p:tgtEl>
                                        <p:attrNameLst>
                                          <p:attrName>ppt_h</p:attrName>
                                        </p:attrNameLst>
                                      </p:cBhvr>
                                      <p:tavLst>
                                        <p:tav tm="0">
                                          <p:val>
                                            <p:fltVal val="0"/>
                                          </p:val>
                                        </p:tav>
                                        <p:tav tm="100000">
                                          <p:val>
                                            <p:strVal val="#ppt_h"/>
                                          </p:val>
                                        </p:tav>
                                      </p:tavLst>
                                    </p:anim>
                                    <p:animEffect transition="in" filter="fade">
                                      <p:cBhvr>
                                        <p:cTn id="27" dur="250"/>
                                        <p:tgtEl>
                                          <p:spTgt spid="13"/>
                                        </p:tgtEl>
                                      </p:cBhvr>
                                    </p:animEffect>
                                  </p:childTnLst>
                                </p:cTn>
                              </p:par>
                              <p:par>
                                <p:cTn id="28" presetID="6" presetClass="emph" presetSubtype="0" decel="100000" fill="hold" nodeType="withEffect">
                                  <p:stCondLst>
                                    <p:cond delay="800"/>
                                  </p:stCondLst>
                                  <p:childTnLst>
                                    <p:animScale>
                                      <p:cBhvr>
                                        <p:cTn id="29" dur="250" fill="hold"/>
                                        <p:tgtEl>
                                          <p:spTgt spid="13"/>
                                        </p:tgtEl>
                                      </p:cBhvr>
                                      <p:by x="120000" y="120000"/>
                                    </p:animScale>
                                  </p:childTnLst>
                                </p:cTn>
                              </p:par>
                              <p:par>
                                <p:cTn id="30" presetID="6" presetClass="emph" presetSubtype="0" decel="100000" fill="hold" nodeType="withEffect">
                                  <p:stCondLst>
                                    <p:cond delay="1000"/>
                                  </p:stCondLst>
                                  <p:childTnLst>
                                    <p:animScale>
                                      <p:cBhvr>
                                        <p:cTn id="31" dur="250" fill="hold"/>
                                        <p:tgtEl>
                                          <p:spTgt spid="13"/>
                                        </p:tgtEl>
                                      </p:cBhvr>
                                      <p:by x="83000" y="83000"/>
                                    </p:animScale>
                                  </p:childTnLst>
                                </p:cTn>
                              </p:par>
                              <p:par>
                                <p:cTn id="32" presetID="53" presetClass="entr" presetSubtype="16" fill="hold" grpId="0" nodeType="withEffect">
                                  <p:stCondLst>
                                    <p:cond delay="600"/>
                                  </p:stCondLst>
                                  <p:childTnLst>
                                    <p:set>
                                      <p:cBhvr>
                                        <p:cTn id="33" dur="1" fill="hold">
                                          <p:stCondLst>
                                            <p:cond delay="0"/>
                                          </p:stCondLst>
                                        </p:cTn>
                                        <p:tgtEl>
                                          <p:spTgt spid="12"/>
                                        </p:tgtEl>
                                        <p:attrNameLst>
                                          <p:attrName>style.visibility</p:attrName>
                                        </p:attrNameLst>
                                      </p:cBhvr>
                                      <p:to>
                                        <p:strVal val="visible"/>
                                      </p:to>
                                    </p:set>
                                    <p:anim calcmode="lin" valueType="num">
                                      <p:cBhvr>
                                        <p:cTn id="34" dur="250" fill="hold"/>
                                        <p:tgtEl>
                                          <p:spTgt spid="12"/>
                                        </p:tgtEl>
                                        <p:attrNameLst>
                                          <p:attrName>ppt_w</p:attrName>
                                        </p:attrNameLst>
                                      </p:cBhvr>
                                      <p:tavLst>
                                        <p:tav tm="0">
                                          <p:val>
                                            <p:fltVal val="0"/>
                                          </p:val>
                                        </p:tav>
                                        <p:tav tm="100000">
                                          <p:val>
                                            <p:strVal val="#ppt_w"/>
                                          </p:val>
                                        </p:tav>
                                      </p:tavLst>
                                    </p:anim>
                                    <p:anim calcmode="lin" valueType="num">
                                      <p:cBhvr>
                                        <p:cTn id="35" dur="250" fill="hold"/>
                                        <p:tgtEl>
                                          <p:spTgt spid="12"/>
                                        </p:tgtEl>
                                        <p:attrNameLst>
                                          <p:attrName>ppt_h</p:attrName>
                                        </p:attrNameLst>
                                      </p:cBhvr>
                                      <p:tavLst>
                                        <p:tav tm="0">
                                          <p:val>
                                            <p:fltVal val="0"/>
                                          </p:val>
                                        </p:tav>
                                        <p:tav tm="100000">
                                          <p:val>
                                            <p:strVal val="#ppt_h"/>
                                          </p:val>
                                        </p:tav>
                                      </p:tavLst>
                                    </p:anim>
                                    <p:animEffect transition="in" filter="fade">
                                      <p:cBhvr>
                                        <p:cTn id="36" dur="250"/>
                                        <p:tgtEl>
                                          <p:spTgt spid="12"/>
                                        </p:tgtEl>
                                      </p:cBhvr>
                                    </p:animEffect>
                                  </p:childTnLst>
                                </p:cTn>
                              </p:par>
                              <p:par>
                                <p:cTn id="37" presetID="6" presetClass="emph" presetSubtype="0" decel="100000" fill="hold" grpId="1" nodeType="withEffect">
                                  <p:stCondLst>
                                    <p:cond delay="800"/>
                                  </p:stCondLst>
                                  <p:childTnLst>
                                    <p:animScale>
                                      <p:cBhvr>
                                        <p:cTn id="38" dur="250" fill="hold"/>
                                        <p:tgtEl>
                                          <p:spTgt spid="12"/>
                                        </p:tgtEl>
                                      </p:cBhvr>
                                      <p:by x="120000" y="120000"/>
                                    </p:animScale>
                                  </p:childTnLst>
                                </p:cTn>
                              </p:par>
                              <p:par>
                                <p:cTn id="39" presetID="6" presetClass="emph" presetSubtype="0" decel="100000" fill="hold" grpId="2" nodeType="withEffect">
                                  <p:stCondLst>
                                    <p:cond delay="1000"/>
                                  </p:stCondLst>
                                  <p:childTnLst>
                                    <p:animScale>
                                      <p:cBhvr>
                                        <p:cTn id="40" dur="250" fill="hold"/>
                                        <p:tgtEl>
                                          <p:spTgt spid="12"/>
                                        </p:tgtEl>
                                      </p:cBhvr>
                                      <p:by x="83000" y="83000"/>
                                    </p:animScale>
                                  </p:childTnLst>
                                </p:cTn>
                              </p:par>
                            </p:childTnLst>
                          </p:cTn>
                        </p:par>
                        <p:par>
                          <p:cTn id="41" fill="hold">
                            <p:stCondLst>
                              <p:cond delay="1250"/>
                            </p:stCondLst>
                            <p:childTnLst>
                              <p:par>
                                <p:cTn id="42" presetID="22" presetClass="entr" presetSubtype="8" fill="hold" nodeType="afterEffect">
                                  <p:stCondLst>
                                    <p:cond delay="0"/>
                                  </p:stCondLst>
                                  <p:childTnLst>
                                    <p:set>
                                      <p:cBhvr>
                                        <p:cTn id="43" dur="1" fill="hold">
                                          <p:stCondLst>
                                            <p:cond delay="0"/>
                                          </p:stCondLst>
                                        </p:cTn>
                                        <p:tgtEl>
                                          <p:spTgt spid="21"/>
                                        </p:tgtEl>
                                        <p:attrNameLst>
                                          <p:attrName>style.visibility</p:attrName>
                                        </p:attrNameLst>
                                      </p:cBhvr>
                                      <p:to>
                                        <p:strVal val="visible"/>
                                      </p:to>
                                    </p:set>
                                    <p:animEffect transition="in" filter="wipe(left)">
                                      <p:cBhvr>
                                        <p:cTn id="44" dur="500"/>
                                        <p:tgtEl>
                                          <p:spTgt spid="21"/>
                                        </p:tgtEl>
                                      </p:cBhvr>
                                    </p:animEffect>
                                  </p:childTnLst>
                                </p:cTn>
                              </p:par>
                              <p:par>
                                <p:cTn id="45" presetID="22" presetClass="entr" presetSubtype="8" fill="hold" nodeType="with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left)">
                                      <p:cBhvr>
                                        <p:cTn id="47" dur="500"/>
                                        <p:tgtEl>
                                          <p:spTgt spid="14"/>
                                        </p:tgtEl>
                                      </p:cBhvr>
                                    </p:animEffect>
                                  </p:childTnLst>
                                </p:cTn>
                              </p:par>
                              <p:par>
                                <p:cTn id="48" presetID="22" presetClass="entr" presetSubtype="8" fill="hold" nodeType="withEffect">
                                  <p:stCondLst>
                                    <p:cond delay="0"/>
                                  </p:stCondLst>
                                  <p:childTnLst>
                                    <p:set>
                                      <p:cBhvr>
                                        <p:cTn id="49" dur="1" fill="hold">
                                          <p:stCondLst>
                                            <p:cond delay="0"/>
                                          </p:stCondLst>
                                        </p:cTn>
                                        <p:tgtEl>
                                          <p:spTgt spid="22"/>
                                        </p:tgtEl>
                                        <p:attrNameLst>
                                          <p:attrName>style.visibility</p:attrName>
                                        </p:attrNameLst>
                                      </p:cBhvr>
                                      <p:to>
                                        <p:strVal val="visible"/>
                                      </p:to>
                                    </p:set>
                                    <p:animEffect transition="in" filter="wipe(left)">
                                      <p:cBhvr>
                                        <p:cTn id="50" dur="500"/>
                                        <p:tgtEl>
                                          <p:spTgt spid="22"/>
                                        </p:tgtEl>
                                      </p:cBhvr>
                                    </p:animEffect>
                                  </p:childTnLst>
                                </p:cTn>
                              </p:par>
                            </p:childTnLst>
                          </p:cTn>
                        </p:par>
                        <p:par>
                          <p:cTn id="51" fill="hold">
                            <p:stCondLst>
                              <p:cond delay="1750"/>
                            </p:stCondLst>
                            <p:childTnLst>
                              <p:par>
                                <p:cTn id="52" presetID="22" presetClass="entr" presetSubtype="8" fill="hold" grpId="0" nodeType="afterEffect">
                                  <p:stCondLst>
                                    <p:cond delay="0"/>
                                  </p:stCondLst>
                                  <p:childTnLst>
                                    <p:set>
                                      <p:cBhvr>
                                        <p:cTn id="53" dur="1" fill="hold">
                                          <p:stCondLst>
                                            <p:cond delay="0"/>
                                          </p:stCondLst>
                                        </p:cTn>
                                        <p:tgtEl>
                                          <p:spTgt spid="15"/>
                                        </p:tgtEl>
                                        <p:attrNameLst>
                                          <p:attrName>style.visibility</p:attrName>
                                        </p:attrNameLst>
                                      </p:cBhvr>
                                      <p:to>
                                        <p:strVal val="visible"/>
                                      </p:to>
                                    </p:set>
                                    <p:animEffect transition="in" filter="wipe(left)">
                                      <p:cBhvr>
                                        <p:cTn id="54" dur="500"/>
                                        <p:tgtEl>
                                          <p:spTgt spid="15"/>
                                        </p:tgtEl>
                                      </p:cBhvr>
                                    </p:animEffect>
                                  </p:childTnLst>
                                </p:cTn>
                              </p:par>
                            </p:childTnLst>
                          </p:cTn>
                        </p:par>
                        <p:par>
                          <p:cTn id="55" fill="hold">
                            <p:stCondLst>
                              <p:cond delay="2250"/>
                            </p:stCondLst>
                            <p:childTnLst>
                              <p:par>
                                <p:cTn id="56" presetID="53" presetClass="entr" presetSubtype="16" fill="hold" grpId="0" nodeType="afterEffect">
                                  <p:stCondLst>
                                    <p:cond delay="0"/>
                                  </p:stCondLst>
                                  <p:iterate type="lt">
                                    <p:tmPct val="10000"/>
                                  </p:iterate>
                                  <p:childTnLst>
                                    <p:set>
                                      <p:cBhvr>
                                        <p:cTn id="57" dur="1" fill="hold">
                                          <p:stCondLst>
                                            <p:cond delay="0"/>
                                          </p:stCondLst>
                                        </p:cTn>
                                        <p:tgtEl>
                                          <p:spTgt spid="17"/>
                                        </p:tgtEl>
                                        <p:attrNameLst>
                                          <p:attrName>style.visibility</p:attrName>
                                        </p:attrNameLst>
                                      </p:cBhvr>
                                      <p:to>
                                        <p:strVal val="visible"/>
                                      </p:to>
                                    </p:set>
                                    <p:anim calcmode="lin" valueType="num">
                                      <p:cBhvr>
                                        <p:cTn id="58" dur="250" fill="hold"/>
                                        <p:tgtEl>
                                          <p:spTgt spid="17"/>
                                        </p:tgtEl>
                                        <p:attrNameLst>
                                          <p:attrName>ppt_w</p:attrName>
                                        </p:attrNameLst>
                                      </p:cBhvr>
                                      <p:tavLst>
                                        <p:tav tm="0">
                                          <p:val>
                                            <p:fltVal val="0"/>
                                          </p:val>
                                        </p:tav>
                                        <p:tav tm="100000">
                                          <p:val>
                                            <p:strVal val="#ppt_w"/>
                                          </p:val>
                                        </p:tav>
                                      </p:tavLst>
                                    </p:anim>
                                    <p:anim calcmode="lin" valueType="num">
                                      <p:cBhvr>
                                        <p:cTn id="59" dur="250" fill="hold"/>
                                        <p:tgtEl>
                                          <p:spTgt spid="17"/>
                                        </p:tgtEl>
                                        <p:attrNameLst>
                                          <p:attrName>ppt_h</p:attrName>
                                        </p:attrNameLst>
                                      </p:cBhvr>
                                      <p:tavLst>
                                        <p:tav tm="0">
                                          <p:val>
                                            <p:fltVal val="0"/>
                                          </p:val>
                                        </p:tav>
                                        <p:tav tm="100000">
                                          <p:val>
                                            <p:strVal val="#ppt_h"/>
                                          </p:val>
                                        </p:tav>
                                      </p:tavLst>
                                    </p:anim>
                                    <p:animEffect transition="in" filter="fade">
                                      <p:cBhvr>
                                        <p:cTn id="60" dur="250"/>
                                        <p:tgtEl>
                                          <p:spTgt spid="17"/>
                                        </p:tgtEl>
                                      </p:cBhvr>
                                    </p:animEffect>
                                  </p:childTnLst>
                                </p:cTn>
                              </p:par>
                            </p:childTnLst>
                          </p:cTn>
                        </p:par>
                        <p:par>
                          <p:cTn id="61" fill="hold">
                            <p:stCondLst>
                              <p:cond delay="3525"/>
                            </p:stCondLst>
                            <p:childTnLst>
                              <p:par>
                                <p:cTn id="62" presetID="22" presetClass="entr" presetSubtype="8" fill="hold" grpId="0" nodeType="afterEffect">
                                  <p:stCondLst>
                                    <p:cond delay="0"/>
                                  </p:stCondLst>
                                  <p:childTnLst>
                                    <p:set>
                                      <p:cBhvr>
                                        <p:cTn id="63" dur="1" fill="hold">
                                          <p:stCondLst>
                                            <p:cond delay="0"/>
                                          </p:stCondLst>
                                        </p:cTn>
                                        <p:tgtEl>
                                          <p:spTgt spid="20"/>
                                        </p:tgtEl>
                                        <p:attrNameLst>
                                          <p:attrName>style.visibility</p:attrName>
                                        </p:attrNameLst>
                                      </p:cBhvr>
                                      <p:to>
                                        <p:strVal val="visible"/>
                                      </p:to>
                                    </p:set>
                                    <p:animEffect transition="in" filter="wipe(left)">
                                      <p:cBhvr>
                                        <p:cTn id="64" dur="500"/>
                                        <p:tgtEl>
                                          <p:spTgt spid="20"/>
                                        </p:tgtEl>
                                      </p:cBhvr>
                                    </p:animEffect>
                                  </p:childTnLst>
                                </p:cTn>
                              </p:par>
                            </p:childTnLst>
                          </p:cTn>
                        </p:par>
                        <p:par>
                          <p:cTn id="65" fill="hold">
                            <p:stCondLst>
                              <p:cond delay="4025"/>
                            </p:stCondLst>
                            <p:childTnLst>
                              <p:par>
                                <p:cTn id="66" presetID="53" presetClass="entr" presetSubtype="16" fill="hold" grpId="0" nodeType="afterEffect">
                                  <p:stCondLst>
                                    <p:cond delay="0"/>
                                  </p:stCondLst>
                                  <p:iterate type="lt">
                                    <p:tmPct val="10000"/>
                                  </p:iterate>
                                  <p:childTnLst>
                                    <p:set>
                                      <p:cBhvr>
                                        <p:cTn id="67" dur="1" fill="hold">
                                          <p:stCondLst>
                                            <p:cond delay="0"/>
                                          </p:stCondLst>
                                        </p:cTn>
                                        <p:tgtEl>
                                          <p:spTgt spid="18"/>
                                        </p:tgtEl>
                                        <p:attrNameLst>
                                          <p:attrName>style.visibility</p:attrName>
                                        </p:attrNameLst>
                                      </p:cBhvr>
                                      <p:to>
                                        <p:strVal val="visible"/>
                                      </p:to>
                                    </p:set>
                                    <p:anim calcmode="lin" valueType="num">
                                      <p:cBhvr>
                                        <p:cTn id="68" dur="250" fill="hold"/>
                                        <p:tgtEl>
                                          <p:spTgt spid="18"/>
                                        </p:tgtEl>
                                        <p:attrNameLst>
                                          <p:attrName>ppt_w</p:attrName>
                                        </p:attrNameLst>
                                      </p:cBhvr>
                                      <p:tavLst>
                                        <p:tav tm="0">
                                          <p:val>
                                            <p:fltVal val="0"/>
                                          </p:val>
                                        </p:tav>
                                        <p:tav tm="100000">
                                          <p:val>
                                            <p:strVal val="#ppt_w"/>
                                          </p:val>
                                        </p:tav>
                                      </p:tavLst>
                                    </p:anim>
                                    <p:anim calcmode="lin" valueType="num">
                                      <p:cBhvr>
                                        <p:cTn id="69" dur="250" fill="hold"/>
                                        <p:tgtEl>
                                          <p:spTgt spid="18"/>
                                        </p:tgtEl>
                                        <p:attrNameLst>
                                          <p:attrName>ppt_h</p:attrName>
                                        </p:attrNameLst>
                                      </p:cBhvr>
                                      <p:tavLst>
                                        <p:tav tm="0">
                                          <p:val>
                                            <p:fltVal val="0"/>
                                          </p:val>
                                        </p:tav>
                                        <p:tav tm="100000">
                                          <p:val>
                                            <p:strVal val="#ppt_h"/>
                                          </p:val>
                                        </p:tav>
                                      </p:tavLst>
                                    </p:anim>
                                    <p:animEffect transition="in" filter="fade">
                                      <p:cBhvr>
                                        <p:cTn id="70" dur="250"/>
                                        <p:tgtEl>
                                          <p:spTgt spid="18"/>
                                        </p:tgtEl>
                                      </p:cBhvr>
                                    </p:animEffect>
                                  </p:childTnLst>
                                </p:cTn>
                              </p:par>
                            </p:childTnLst>
                          </p:cTn>
                        </p:par>
                        <p:par>
                          <p:cTn id="71" fill="hold">
                            <p:stCondLst>
                              <p:cond delay="5275"/>
                            </p:stCondLst>
                            <p:childTnLst>
                              <p:par>
                                <p:cTn id="72" presetID="22" presetClass="entr" presetSubtype="8" fill="hold" grpId="0" nodeType="afterEffect">
                                  <p:stCondLst>
                                    <p:cond delay="0"/>
                                  </p:stCondLst>
                                  <p:childTnLst>
                                    <p:set>
                                      <p:cBhvr>
                                        <p:cTn id="73" dur="1" fill="hold">
                                          <p:stCondLst>
                                            <p:cond delay="0"/>
                                          </p:stCondLst>
                                        </p:cTn>
                                        <p:tgtEl>
                                          <p:spTgt spid="16"/>
                                        </p:tgtEl>
                                        <p:attrNameLst>
                                          <p:attrName>style.visibility</p:attrName>
                                        </p:attrNameLst>
                                      </p:cBhvr>
                                      <p:to>
                                        <p:strVal val="visible"/>
                                      </p:to>
                                    </p:set>
                                    <p:animEffect transition="in" filter="wipe(left)">
                                      <p:cBhvr>
                                        <p:cTn id="74" dur="500"/>
                                        <p:tgtEl>
                                          <p:spTgt spid="16"/>
                                        </p:tgtEl>
                                      </p:cBhvr>
                                    </p:animEffect>
                                  </p:childTnLst>
                                </p:cTn>
                              </p:par>
                            </p:childTnLst>
                          </p:cTn>
                        </p:par>
                        <p:par>
                          <p:cTn id="75" fill="hold">
                            <p:stCondLst>
                              <p:cond delay="5775"/>
                            </p:stCondLst>
                            <p:childTnLst>
                              <p:par>
                                <p:cTn id="76" presetID="53" presetClass="entr" presetSubtype="16" fill="hold" grpId="0" nodeType="afterEffect">
                                  <p:stCondLst>
                                    <p:cond delay="0"/>
                                  </p:stCondLst>
                                  <p:iterate type="lt">
                                    <p:tmPct val="10000"/>
                                  </p:iterate>
                                  <p:childTnLst>
                                    <p:set>
                                      <p:cBhvr>
                                        <p:cTn id="77" dur="1" fill="hold">
                                          <p:stCondLst>
                                            <p:cond delay="0"/>
                                          </p:stCondLst>
                                        </p:cTn>
                                        <p:tgtEl>
                                          <p:spTgt spid="19"/>
                                        </p:tgtEl>
                                        <p:attrNameLst>
                                          <p:attrName>style.visibility</p:attrName>
                                        </p:attrNameLst>
                                      </p:cBhvr>
                                      <p:to>
                                        <p:strVal val="visible"/>
                                      </p:to>
                                    </p:set>
                                    <p:anim calcmode="lin" valueType="num">
                                      <p:cBhvr>
                                        <p:cTn id="78" dur="250" fill="hold"/>
                                        <p:tgtEl>
                                          <p:spTgt spid="19"/>
                                        </p:tgtEl>
                                        <p:attrNameLst>
                                          <p:attrName>ppt_w</p:attrName>
                                        </p:attrNameLst>
                                      </p:cBhvr>
                                      <p:tavLst>
                                        <p:tav tm="0">
                                          <p:val>
                                            <p:fltVal val="0"/>
                                          </p:val>
                                        </p:tav>
                                        <p:tav tm="100000">
                                          <p:val>
                                            <p:strVal val="#ppt_w"/>
                                          </p:val>
                                        </p:tav>
                                      </p:tavLst>
                                    </p:anim>
                                    <p:anim calcmode="lin" valueType="num">
                                      <p:cBhvr>
                                        <p:cTn id="79" dur="250" fill="hold"/>
                                        <p:tgtEl>
                                          <p:spTgt spid="19"/>
                                        </p:tgtEl>
                                        <p:attrNameLst>
                                          <p:attrName>ppt_h</p:attrName>
                                        </p:attrNameLst>
                                      </p:cBhvr>
                                      <p:tavLst>
                                        <p:tav tm="0">
                                          <p:val>
                                            <p:fltVal val="0"/>
                                          </p:val>
                                        </p:tav>
                                        <p:tav tm="100000">
                                          <p:val>
                                            <p:strVal val="#ppt_h"/>
                                          </p:val>
                                        </p:tav>
                                      </p:tavLst>
                                    </p:anim>
                                    <p:animEffect transition="in" filter="fade">
                                      <p:cBhvr>
                                        <p:cTn id="80" dur="2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10" grpId="2" animBg="1"/>
      <p:bldP spid="11" grpId="0" animBg="1"/>
      <p:bldP spid="11" grpId="1" animBg="1"/>
      <p:bldP spid="11" grpId="2" animBg="1"/>
      <p:bldP spid="12" grpId="0"/>
      <p:bldP spid="12" grpId="1"/>
      <p:bldP spid="12" grpId="2"/>
      <p:bldP spid="15" grpId="0" animBg="1"/>
      <p:bldP spid="16" grpId="0" animBg="1"/>
      <p:bldP spid="17" grpId="0"/>
      <p:bldP spid="18" grpId="0"/>
      <p:bldP spid="19" grpId="0"/>
      <p:bldP spid="2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94340" y="5201716"/>
            <a:ext cx="10067778" cy="1656284"/>
          </a:xfrm>
          <a:prstGeom prst="rect">
            <a:avLst/>
          </a:prstGeom>
        </p:spPr>
      </p:pic>
      <p:sp>
        <p:nvSpPr>
          <p:cNvPr id="2" name="矩形 1"/>
          <p:cNvSpPr/>
          <p:nvPr/>
        </p:nvSpPr>
        <p:spPr>
          <a:xfrm>
            <a:off x="1" y="0"/>
            <a:ext cx="4175022" cy="6858000"/>
          </a:xfrm>
          <a:prstGeom prst="rect">
            <a:avLst/>
          </a:prstGeom>
          <a:ln>
            <a:noFill/>
          </a:ln>
          <a:effectLst>
            <a:outerShdw blurRad="127000" dist="508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456296" y="3605475"/>
            <a:ext cx="3262432" cy="1015663"/>
          </a:xfrm>
          <a:prstGeom prst="rect">
            <a:avLst/>
          </a:prstGeom>
          <a:noFill/>
        </p:spPr>
        <p:txBody>
          <a:bodyPr wrap="none" rtlCol="0">
            <a:spAutoFit/>
          </a:bodyPr>
          <a:lstStyle/>
          <a:p>
            <a:r>
              <a:rPr lang="zh-CN" altLang="en-US" sz="6000" b="1" dirty="0">
                <a:solidFill>
                  <a:srgbClr val="FFF9EF"/>
                </a:solidFill>
                <a:latin typeface="微软雅黑" panose="020B0503020204020204" pitchFamily="34" charset="-122"/>
                <a:ea typeface="微软雅黑" panose="020B0503020204020204" pitchFamily="34" charset="-122"/>
              </a:rPr>
              <a:t>第五部分</a:t>
            </a:r>
          </a:p>
        </p:txBody>
      </p:sp>
      <p:sp>
        <p:nvSpPr>
          <p:cNvPr id="4" name="矩形 3"/>
          <p:cNvSpPr/>
          <p:nvPr/>
        </p:nvSpPr>
        <p:spPr>
          <a:xfrm>
            <a:off x="4320730" y="3032496"/>
            <a:ext cx="7814998" cy="1200329"/>
          </a:xfrm>
          <a:prstGeom prst="rect">
            <a:avLst/>
          </a:prstGeom>
        </p:spPr>
        <p:txBody>
          <a:bodyPr wrap="square">
            <a:spAutoFit/>
          </a:bodyPr>
          <a:lstStyle/>
          <a:p>
            <a:pPr algn="ctr"/>
            <a:r>
              <a:rPr lang="zh-CN" altLang="en-US" sz="7200" b="1" dirty="0">
                <a:solidFill>
                  <a:srgbClr val="C00000"/>
                </a:solidFill>
                <a:latin typeface="微软雅黑" panose="020B0503020204020204" pitchFamily="34" charset="-122"/>
                <a:ea typeface="微软雅黑" panose="020B0503020204020204" pitchFamily="34" charset="-122"/>
              </a:rPr>
              <a:t>   四个“自信”</a:t>
            </a:r>
          </a:p>
        </p:txBody>
      </p:sp>
      <p:sp>
        <p:nvSpPr>
          <p:cNvPr id="6" name="矩形 5"/>
          <p:cNvSpPr/>
          <p:nvPr/>
        </p:nvSpPr>
        <p:spPr>
          <a:xfrm>
            <a:off x="5960621" y="1607234"/>
            <a:ext cx="4535216" cy="646331"/>
          </a:xfrm>
          <a:prstGeom prst="rect">
            <a:avLst/>
          </a:prstGeom>
        </p:spPr>
        <p:txBody>
          <a:bodyPr wrap="none">
            <a:spAutoFit/>
          </a:bodyPr>
          <a:lstStyle/>
          <a:p>
            <a:pPr algn="ctr"/>
            <a:r>
              <a:rPr lang="zh-CN" altLang="en-US" sz="3600" spc="300" dirty="0">
                <a:solidFill>
                  <a:srgbClr val="C00000"/>
                </a:solidFill>
                <a:latin typeface="微软雅黑" panose="020B0503020204020204" pitchFamily="34" charset="-122"/>
                <a:ea typeface="微软雅黑" panose="020B0503020204020204" pitchFamily="34" charset="-122"/>
              </a:rPr>
              <a:t>不忘初心  继续前进</a:t>
            </a:r>
          </a:p>
        </p:txBody>
      </p:sp>
      <p:sp>
        <p:nvSpPr>
          <p:cNvPr id="7" name="矩形 6"/>
          <p:cNvSpPr/>
          <p:nvPr/>
        </p:nvSpPr>
        <p:spPr>
          <a:xfrm>
            <a:off x="6407859" y="2234685"/>
            <a:ext cx="3640740" cy="276999"/>
          </a:xfrm>
          <a:prstGeom prst="rect">
            <a:avLst/>
          </a:prstGeom>
        </p:spPr>
        <p:txBody>
          <a:bodyPr wrap="none">
            <a:spAutoFit/>
          </a:bodyPr>
          <a:lstStyle/>
          <a:p>
            <a:pPr algn="ctr"/>
            <a:r>
              <a:rPr lang="en-US" altLang="zh-CN" sz="1200" dirty="0">
                <a:solidFill>
                  <a:prstClr val="black"/>
                </a:solidFill>
                <a:latin typeface="微软雅黑" panose="020B0503020204020204" pitchFamily="34" charset="-122"/>
                <a:ea typeface="微软雅黑" panose="020B0503020204020204" pitchFamily="34" charset="-122"/>
              </a:rPr>
              <a:t>—— </a:t>
            </a:r>
            <a:r>
              <a:rPr lang="zh-CN" altLang="en-US" sz="1200" dirty="0">
                <a:solidFill>
                  <a:prstClr val="black"/>
                </a:solidFill>
                <a:latin typeface="微软雅黑" panose="020B0503020204020204" pitchFamily="34" charset="-122"/>
                <a:ea typeface="微软雅黑" panose="020B0503020204020204" pitchFamily="34" charset="-122"/>
              </a:rPr>
              <a:t>学习解读习近平总书记“七一”重要讲话精神</a:t>
            </a:r>
          </a:p>
        </p:txBody>
      </p:sp>
      <p:sp>
        <p:nvSpPr>
          <p:cNvPr id="8" name="Freeform 29"/>
          <p:cNvSpPr/>
          <p:nvPr/>
        </p:nvSpPr>
        <p:spPr bwMode="auto">
          <a:xfrm>
            <a:off x="1041593" y="1382463"/>
            <a:ext cx="2091839" cy="1926869"/>
          </a:xfrm>
          <a:custGeom>
            <a:avLst/>
            <a:gdLst>
              <a:gd name="T0" fmla="*/ 803 w 1880"/>
              <a:gd name="T1" fmla="*/ 15 h 1680"/>
              <a:gd name="T2" fmla="*/ 1253 w 1880"/>
              <a:gd name="T3" fmla="*/ 1067 h 1680"/>
              <a:gd name="T4" fmla="*/ 728 w 1880"/>
              <a:gd name="T5" fmla="*/ 540 h 1680"/>
              <a:gd name="T6" fmla="*/ 928 w 1880"/>
              <a:gd name="T7" fmla="*/ 339 h 1680"/>
              <a:gd name="T8" fmla="*/ 803 w 1880"/>
              <a:gd name="T9" fmla="*/ 215 h 1680"/>
              <a:gd name="T10" fmla="*/ 549 w 1880"/>
              <a:gd name="T11" fmla="*/ 267 h 1680"/>
              <a:gd name="T12" fmla="*/ 150 w 1880"/>
              <a:gd name="T13" fmla="*/ 666 h 1680"/>
              <a:gd name="T14" fmla="*/ 376 w 1880"/>
              <a:gd name="T15" fmla="*/ 890 h 1680"/>
              <a:gd name="T16" fmla="*/ 527 w 1880"/>
              <a:gd name="T17" fmla="*/ 741 h 1680"/>
              <a:gd name="T18" fmla="*/ 1052 w 1880"/>
              <a:gd name="T19" fmla="*/ 1266 h 1680"/>
              <a:gd name="T20" fmla="*/ 176 w 1880"/>
              <a:gd name="T21" fmla="*/ 1090 h 1680"/>
              <a:gd name="T22" fmla="*/ 49 w 1880"/>
              <a:gd name="T23" fmla="*/ 1217 h 1680"/>
              <a:gd name="T24" fmla="*/ 159 w 1880"/>
              <a:gd name="T25" fmla="*/ 1357 h 1680"/>
              <a:gd name="T26" fmla="*/ 144 w 1880"/>
              <a:gd name="T27" fmla="*/ 1371 h 1680"/>
              <a:gd name="T28" fmla="*/ 122 w 1880"/>
              <a:gd name="T29" fmla="*/ 1367 h 1680"/>
              <a:gd name="T30" fmla="*/ 0 w 1880"/>
              <a:gd name="T31" fmla="*/ 1494 h 1680"/>
              <a:gd name="T32" fmla="*/ 123 w 1880"/>
              <a:gd name="T33" fmla="*/ 1616 h 1680"/>
              <a:gd name="T34" fmla="*/ 249 w 1880"/>
              <a:gd name="T35" fmla="*/ 1493 h 1680"/>
              <a:gd name="T36" fmla="*/ 245 w 1880"/>
              <a:gd name="T37" fmla="*/ 1470 h 1680"/>
              <a:gd name="T38" fmla="*/ 265 w 1880"/>
              <a:gd name="T39" fmla="*/ 1451 h 1680"/>
              <a:gd name="T40" fmla="*/ 1255 w 1880"/>
              <a:gd name="T41" fmla="*/ 1467 h 1680"/>
              <a:gd name="T42" fmla="*/ 1402 w 1880"/>
              <a:gd name="T43" fmla="*/ 1615 h 1680"/>
              <a:gd name="T44" fmla="*/ 1603 w 1880"/>
              <a:gd name="T45" fmla="*/ 1416 h 1680"/>
              <a:gd name="T46" fmla="*/ 1455 w 1880"/>
              <a:gd name="T47" fmla="*/ 1267 h 1680"/>
              <a:gd name="T48" fmla="*/ 803 w 1880"/>
              <a:gd name="T49" fmla="*/ 15 h 1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80" h="16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gradFill>
            <a:gsLst>
              <a:gs pos="0">
                <a:srgbClr val="FFC000"/>
              </a:gs>
              <a:gs pos="50000">
                <a:schemeClr val="bg1"/>
              </a:gs>
              <a:gs pos="50000">
                <a:srgbClr val="F2B800"/>
              </a:gs>
              <a:gs pos="100000">
                <a:srgbClr val="FFFF00"/>
              </a:gs>
            </a:gsLst>
            <a:lin ang="5400000" scaled="1"/>
          </a:gradFill>
          <a:ln>
            <a:noFill/>
          </a:ln>
          <a:effectLst>
            <a:outerShdw blurRad="152400" dist="152400" dir="2700000" algn="tl" rotWithShape="0">
              <a:prstClr val="black">
                <a:alpha val="60000"/>
              </a:prstClr>
            </a:outerShdw>
          </a:effectLst>
        </p:spPr>
        <p:txBody>
          <a:bodyPr vert="horz" wrap="square" lIns="91440" tIns="45720" rIns="91440" bIns="45720" numCol="1" anchor="t" anchorCtr="0" compatLnSpc="1">
            <a:prstTxWarp prst="textNoShape">
              <a:avLst/>
            </a:prstTxWarp>
          </a:bodyPr>
          <a:lstStyle/>
          <a:p>
            <a:endParaRPr lang="zh-CN" altLang="en-US">
              <a:noFill/>
            </a:endParaRPr>
          </a:p>
        </p:txBody>
      </p:sp>
    </p:spTree>
    <p:extLst>
      <p:ext uri="{BB962C8B-B14F-4D97-AF65-F5344CB8AC3E}">
        <p14:creationId xmlns:p14="http://schemas.microsoft.com/office/powerpoint/2010/main" val="3636747063"/>
      </p:ext>
    </p:extLst>
  </p:cSld>
  <p:clrMapOvr>
    <a:masterClrMapping/>
  </p:clrMapOvr>
  <mc:AlternateContent xmlns:mc="http://schemas.openxmlformats.org/markup-compatibility/2006" xmlns:p14="http://schemas.microsoft.com/office/powerpoint/2010/main">
    <mc:Choice Requires="p14">
      <p:transition spd="slow" p14:dur="2000">
        <p:cover/>
      </p:transition>
    </mc:Choice>
    <mc:Fallback xmlns="">
      <p:transition spd="slow">
        <p:cov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35" presetClass="path" presetSubtype="0" accel="50000" decel="50000" fill="hold" grpId="1" nodeType="withEffect">
                                  <p:stCondLst>
                                    <p:cond delay="0"/>
                                  </p:stCondLst>
                                  <p:childTnLst>
                                    <p:animMotion origin="layout" path="M -3.95833E-6 0 L -0.00026 -0.63333 " pathEditMode="relative" rAng="0" ptsTypes="AA">
                                      <p:cBhvr>
                                        <p:cTn id="11" dur="1000" spd="-100000" fill="hold"/>
                                        <p:tgtEl>
                                          <p:spTgt spid="2"/>
                                        </p:tgtEl>
                                        <p:attrNameLst>
                                          <p:attrName>ppt_x</p:attrName>
                                          <p:attrName>ppt_y</p:attrName>
                                        </p:attrNameLst>
                                      </p:cBhvr>
                                      <p:rCtr x="-13" y="-31667"/>
                                    </p:animMotion>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250" fill="hold"/>
                                        <p:tgtEl>
                                          <p:spTgt spid="8"/>
                                        </p:tgtEl>
                                        <p:attrNameLst>
                                          <p:attrName>ppt_w</p:attrName>
                                        </p:attrNameLst>
                                      </p:cBhvr>
                                      <p:tavLst>
                                        <p:tav tm="0">
                                          <p:val>
                                            <p:fltVal val="0"/>
                                          </p:val>
                                        </p:tav>
                                        <p:tav tm="100000">
                                          <p:val>
                                            <p:strVal val="#ppt_w"/>
                                          </p:val>
                                        </p:tav>
                                      </p:tavLst>
                                    </p:anim>
                                    <p:anim calcmode="lin" valueType="num">
                                      <p:cBhvr>
                                        <p:cTn id="16" dur="250" fill="hold"/>
                                        <p:tgtEl>
                                          <p:spTgt spid="8"/>
                                        </p:tgtEl>
                                        <p:attrNameLst>
                                          <p:attrName>ppt_h</p:attrName>
                                        </p:attrNameLst>
                                      </p:cBhvr>
                                      <p:tavLst>
                                        <p:tav tm="0">
                                          <p:val>
                                            <p:fltVal val="0"/>
                                          </p:val>
                                        </p:tav>
                                        <p:tav tm="100000">
                                          <p:val>
                                            <p:strVal val="#ppt_h"/>
                                          </p:val>
                                        </p:tav>
                                      </p:tavLst>
                                    </p:anim>
                                    <p:animEffect transition="in" filter="fade">
                                      <p:cBhvr>
                                        <p:cTn id="17" dur="250"/>
                                        <p:tgtEl>
                                          <p:spTgt spid="8"/>
                                        </p:tgtEl>
                                      </p:cBhvr>
                                    </p:animEffect>
                                  </p:childTnLst>
                                </p:cTn>
                              </p:par>
                              <p:par>
                                <p:cTn id="18" presetID="6" presetClass="emph" presetSubtype="0" decel="100000" fill="hold" grpId="1" nodeType="withEffect">
                                  <p:stCondLst>
                                    <p:cond delay="200"/>
                                  </p:stCondLst>
                                  <p:childTnLst>
                                    <p:animScale>
                                      <p:cBhvr>
                                        <p:cTn id="19" dur="250" fill="hold"/>
                                        <p:tgtEl>
                                          <p:spTgt spid="8"/>
                                        </p:tgtEl>
                                      </p:cBhvr>
                                      <p:by x="120000" y="120000"/>
                                    </p:animScale>
                                  </p:childTnLst>
                                </p:cTn>
                              </p:par>
                              <p:par>
                                <p:cTn id="20" presetID="6" presetClass="emph" presetSubtype="0" decel="100000" fill="hold" grpId="2" nodeType="withEffect">
                                  <p:stCondLst>
                                    <p:cond delay="400"/>
                                  </p:stCondLst>
                                  <p:childTnLst>
                                    <p:animScale>
                                      <p:cBhvr>
                                        <p:cTn id="21" dur="250" fill="hold"/>
                                        <p:tgtEl>
                                          <p:spTgt spid="8"/>
                                        </p:tgtEl>
                                      </p:cBhvr>
                                      <p:by x="83000" y="83000"/>
                                    </p:animScale>
                                  </p:childTnLst>
                                </p:cTn>
                              </p:par>
                              <p:par>
                                <p:cTn id="22" presetID="53" presetClass="entr" presetSubtype="16" fill="hold" grpId="0" nodeType="withEffect">
                                  <p:stCondLst>
                                    <p:cond delay="400"/>
                                  </p:stCondLst>
                                  <p:childTnLst>
                                    <p:set>
                                      <p:cBhvr>
                                        <p:cTn id="23" dur="1" fill="hold">
                                          <p:stCondLst>
                                            <p:cond delay="0"/>
                                          </p:stCondLst>
                                        </p:cTn>
                                        <p:tgtEl>
                                          <p:spTgt spid="3"/>
                                        </p:tgtEl>
                                        <p:attrNameLst>
                                          <p:attrName>style.visibility</p:attrName>
                                        </p:attrNameLst>
                                      </p:cBhvr>
                                      <p:to>
                                        <p:strVal val="visible"/>
                                      </p:to>
                                    </p:set>
                                    <p:anim calcmode="lin" valueType="num">
                                      <p:cBhvr>
                                        <p:cTn id="24" dur="250" fill="hold"/>
                                        <p:tgtEl>
                                          <p:spTgt spid="3"/>
                                        </p:tgtEl>
                                        <p:attrNameLst>
                                          <p:attrName>ppt_w</p:attrName>
                                        </p:attrNameLst>
                                      </p:cBhvr>
                                      <p:tavLst>
                                        <p:tav tm="0">
                                          <p:val>
                                            <p:fltVal val="0"/>
                                          </p:val>
                                        </p:tav>
                                        <p:tav tm="100000">
                                          <p:val>
                                            <p:strVal val="#ppt_w"/>
                                          </p:val>
                                        </p:tav>
                                      </p:tavLst>
                                    </p:anim>
                                    <p:anim calcmode="lin" valueType="num">
                                      <p:cBhvr>
                                        <p:cTn id="25" dur="250" fill="hold"/>
                                        <p:tgtEl>
                                          <p:spTgt spid="3"/>
                                        </p:tgtEl>
                                        <p:attrNameLst>
                                          <p:attrName>ppt_h</p:attrName>
                                        </p:attrNameLst>
                                      </p:cBhvr>
                                      <p:tavLst>
                                        <p:tav tm="0">
                                          <p:val>
                                            <p:fltVal val="0"/>
                                          </p:val>
                                        </p:tav>
                                        <p:tav tm="100000">
                                          <p:val>
                                            <p:strVal val="#ppt_h"/>
                                          </p:val>
                                        </p:tav>
                                      </p:tavLst>
                                    </p:anim>
                                    <p:animEffect transition="in" filter="fade">
                                      <p:cBhvr>
                                        <p:cTn id="26" dur="250"/>
                                        <p:tgtEl>
                                          <p:spTgt spid="3"/>
                                        </p:tgtEl>
                                      </p:cBhvr>
                                    </p:animEffect>
                                  </p:childTnLst>
                                </p:cTn>
                              </p:par>
                              <p:par>
                                <p:cTn id="27" presetID="6" presetClass="emph" presetSubtype="0" decel="100000" fill="hold" grpId="1" nodeType="withEffect">
                                  <p:stCondLst>
                                    <p:cond delay="600"/>
                                  </p:stCondLst>
                                  <p:childTnLst>
                                    <p:animScale>
                                      <p:cBhvr>
                                        <p:cTn id="28" dur="250" fill="hold"/>
                                        <p:tgtEl>
                                          <p:spTgt spid="3"/>
                                        </p:tgtEl>
                                      </p:cBhvr>
                                      <p:by x="120000" y="120000"/>
                                    </p:animScale>
                                  </p:childTnLst>
                                </p:cTn>
                              </p:par>
                              <p:par>
                                <p:cTn id="29" presetID="6" presetClass="emph" presetSubtype="0" decel="100000" fill="hold" grpId="2" nodeType="withEffect">
                                  <p:stCondLst>
                                    <p:cond delay="800"/>
                                  </p:stCondLst>
                                  <p:childTnLst>
                                    <p:animScale>
                                      <p:cBhvr>
                                        <p:cTn id="30" dur="250" fill="hold"/>
                                        <p:tgtEl>
                                          <p:spTgt spid="3"/>
                                        </p:tgtEl>
                                      </p:cBhvr>
                                      <p:by x="83000" y="83000"/>
                                    </p:animScale>
                                  </p:childTnLst>
                                </p:cTn>
                              </p:par>
                            </p:childTnLst>
                          </p:cTn>
                        </p:par>
                        <p:par>
                          <p:cTn id="31" fill="hold">
                            <p:stCondLst>
                              <p:cond delay="2050"/>
                            </p:stCondLst>
                            <p:childTnLst>
                              <p:par>
                                <p:cTn id="32" presetID="22" presetClass="entr" presetSubtype="8" fill="hold" nodeType="after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wipe(left)">
                                      <p:cBhvr>
                                        <p:cTn id="34" dur="1000"/>
                                        <p:tgtEl>
                                          <p:spTgt spid="9"/>
                                        </p:tgtEl>
                                      </p:cBhvr>
                                    </p:animEffect>
                                  </p:childTnLst>
                                </p:cTn>
                              </p:par>
                            </p:childTnLst>
                          </p:cTn>
                        </p:par>
                        <p:par>
                          <p:cTn id="35" fill="hold">
                            <p:stCondLst>
                              <p:cond delay="3050"/>
                            </p:stCondLst>
                            <p:childTnLst>
                              <p:par>
                                <p:cTn id="36" presetID="53" presetClass="entr" presetSubtype="16" fill="hold" grpId="0" nodeType="afterEffect">
                                  <p:stCondLst>
                                    <p:cond delay="0"/>
                                  </p:stCondLst>
                                  <p:childTnLst>
                                    <p:set>
                                      <p:cBhvr>
                                        <p:cTn id="37" dur="1" fill="hold">
                                          <p:stCondLst>
                                            <p:cond delay="0"/>
                                          </p:stCondLst>
                                        </p:cTn>
                                        <p:tgtEl>
                                          <p:spTgt spid="6"/>
                                        </p:tgtEl>
                                        <p:attrNameLst>
                                          <p:attrName>style.visibility</p:attrName>
                                        </p:attrNameLst>
                                      </p:cBhvr>
                                      <p:to>
                                        <p:strVal val="visible"/>
                                      </p:to>
                                    </p:set>
                                    <p:anim calcmode="lin" valueType="num">
                                      <p:cBhvr>
                                        <p:cTn id="38" dur="500" fill="hold"/>
                                        <p:tgtEl>
                                          <p:spTgt spid="6"/>
                                        </p:tgtEl>
                                        <p:attrNameLst>
                                          <p:attrName>ppt_w</p:attrName>
                                        </p:attrNameLst>
                                      </p:cBhvr>
                                      <p:tavLst>
                                        <p:tav tm="0">
                                          <p:val>
                                            <p:fltVal val="0"/>
                                          </p:val>
                                        </p:tav>
                                        <p:tav tm="100000">
                                          <p:val>
                                            <p:strVal val="#ppt_w"/>
                                          </p:val>
                                        </p:tav>
                                      </p:tavLst>
                                    </p:anim>
                                    <p:anim calcmode="lin" valueType="num">
                                      <p:cBhvr>
                                        <p:cTn id="39" dur="500" fill="hold"/>
                                        <p:tgtEl>
                                          <p:spTgt spid="6"/>
                                        </p:tgtEl>
                                        <p:attrNameLst>
                                          <p:attrName>ppt_h</p:attrName>
                                        </p:attrNameLst>
                                      </p:cBhvr>
                                      <p:tavLst>
                                        <p:tav tm="0">
                                          <p:val>
                                            <p:fltVal val="0"/>
                                          </p:val>
                                        </p:tav>
                                        <p:tav tm="100000">
                                          <p:val>
                                            <p:strVal val="#ppt_h"/>
                                          </p:val>
                                        </p:tav>
                                      </p:tavLst>
                                    </p:anim>
                                    <p:animEffect transition="in" filter="fade">
                                      <p:cBhvr>
                                        <p:cTn id="40" dur="500"/>
                                        <p:tgtEl>
                                          <p:spTgt spid="6"/>
                                        </p:tgtEl>
                                      </p:cBhvr>
                                    </p:animEffect>
                                  </p:childTnLst>
                                </p:cTn>
                              </p:par>
                              <p:par>
                                <p:cTn id="41" presetID="35" presetClass="path" presetSubtype="0" accel="50000" decel="50000" fill="hold" grpId="1" nodeType="withEffect">
                                  <p:stCondLst>
                                    <p:cond delay="0"/>
                                  </p:stCondLst>
                                  <p:childTnLst>
                                    <p:animMotion origin="layout" path="M 2.08333E-7 -1.48148E-6 L 0.31576 -1.48148E-6 " pathEditMode="relative" rAng="0" ptsTypes="AA">
                                      <p:cBhvr>
                                        <p:cTn id="42" dur="1000" spd="-100000" fill="hold"/>
                                        <p:tgtEl>
                                          <p:spTgt spid="6"/>
                                        </p:tgtEl>
                                        <p:attrNameLst>
                                          <p:attrName>ppt_x</p:attrName>
                                          <p:attrName>ppt_y</p:attrName>
                                        </p:attrNameLst>
                                      </p:cBhvr>
                                      <p:rCtr x="15781" y="0"/>
                                    </p:animMotion>
                                  </p:childTnLst>
                                </p:cTn>
                              </p:par>
                              <p:par>
                                <p:cTn id="43" presetID="53" presetClass="entr" presetSubtype="16" fill="hold" grpId="0" nodeType="withEffect">
                                  <p:stCondLst>
                                    <p:cond delay="300"/>
                                  </p:stCondLst>
                                  <p:childTnLst>
                                    <p:set>
                                      <p:cBhvr>
                                        <p:cTn id="44" dur="1" fill="hold">
                                          <p:stCondLst>
                                            <p:cond delay="0"/>
                                          </p:stCondLst>
                                        </p:cTn>
                                        <p:tgtEl>
                                          <p:spTgt spid="7"/>
                                        </p:tgtEl>
                                        <p:attrNameLst>
                                          <p:attrName>style.visibility</p:attrName>
                                        </p:attrNameLst>
                                      </p:cBhvr>
                                      <p:to>
                                        <p:strVal val="visible"/>
                                      </p:to>
                                    </p:set>
                                    <p:anim calcmode="lin" valueType="num">
                                      <p:cBhvr>
                                        <p:cTn id="45" dur="500" fill="hold"/>
                                        <p:tgtEl>
                                          <p:spTgt spid="7"/>
                                        </p:tgtEl>
                                        <p:attrNameLst>
                                          <p:attrName>ppt_w</p:attrName>
                                        </p:attrNameLst>
                                      </p:cBhvr>
                                      <p:tavLst>
                                        <p:tav tm="0">
                                          <p:val>
                                            <p:fltVal val="0"/>
                                          </p:val>
                                        </p:tav>
                                        <p:tav tm="100000">
                                          <p:val>
                                            <p:strVal val="#ppt_w"/>
                                          </p:val>
                                        </p:tav>
                                      </p:tavLst>
                                    </p:anim>
                                    <p:anim calcmode="lin" valueType="num">
                                      <p:cBhvr>
                                        <p:cTn id="46" dur="500" fill="hold"/>
                                        <p:tgtEl>
                                          <p:spTgt spid="7"/>
                                        </p:tgtEl>
                                        <p:attrNameLst>
                                          <p:attrName>ppt_h</p:attrName>
                                        </p:attrNameLst>
                                      </p:cBhvr>
                                      <p:tavLst>
                                        <p:tav tm="0">
                                          <p:val>
                                            <p:fltVal val="0"/>
                                          </p:val>
                                        </p:tav>
                                        <p:tav tm="100000">
                                          <p:val>
                                            <p:strVal val="#ppt_h"/>
                                          </p:val>
                                        </p:tav>
                                      </p:tavLst>
                                    </p:anim>
                                    <p:animEffect transition="in" filter="fade">
                                      <p:cBhvr>
                                        <p:cTn id="47" dur="500"/>
                                        <p:tgtEl>
                                          <p:spTgt spid="7"/>
                                        </p:tgtEl>
                                      </p:cBhvr>
                                    </p:animEffect>
                                  </p:childTnLst>
                                </p:cTn>
                              </p:par>
                              <p:par>
                                <p:cTn id="48" presetID="35" presetClass="path" presetSubtype="0" accel="50000" decel="50000" fill="hold" grpId="1" nodeType="withEffect">
                                  <p:stCondLst>
                                    <p:cond delay="300"/>
                                  </p:stCondLst>
                                  <p:childTnLst>
                                    <p:animMotion origin="layout" path="M 2.08333E-7 -4.81481E-6 L 0.31576 -4.81481E-6 " pathEditMode="relative" rAng="0" ptsTypes="AA">
                                      <p:cBhvr>
                                        <p:cTn id="49" dur="1000" spd="-100000" fill="hold"/>
                                        <p:tgtEl>
                                          <p:spTgt spid="7"/>
                                        </p:tgtEl>
                                        <p:attrNameLst>
                                          <p:attrName>ppt_x</p:attrName>
                                          <p:attrName>ppt_y</p:attrName>
                                        </p:attrNameLst>
                                      </p:cBhvr>
                                      <p:rCtr x="15781" y="0"/>
                                    </p:animMotion>
                                  </p:childTnLst>
                                </p:cTn>
                              </p:par>
                              <p:par>
                                <p:cTn id="50" presetID="53" presetClass="entr" presetSubtype="16" fill="hold" grpId="0" nodeType="withEffect">
                                  <p:stCondLst>
                                    <p:cond delay="600"/>
                                  </p:stCondLst>
                                  <p:childTnLst>
                                    <p:set>
                                      <p:cBhvr>
                                        <p:cTn id="51" dur="1" fill="hold">
                                          <p:stCondLst>
                                            <p:cond delay="0"/>
                                          </p:stCondLst>
                                        </p:cTn>
                                        <p:tgtEl>
                                          <p:spTgt spid="4"/>
                                        </p:tgtEl>
                                        <p:attrNameLst>
                                          <p:attrName>style.visibility</p:attrName>
                                        </p:attrNameLst>
                                      </p:cBhvr>
                                      <p:to>
                                        <p:strVal val="visible"/>
                                      </p:to>
                                    </p:set>
                                    <p:anim calcmode="lin" valueType="num">
                                      <p:cBhvr>
                                        <p:cTn id="52" dur="500" fill="hold"/>
                                        <p:tgtEl>
                                          <p:spTgt spid="4"/>
                                        </p:tgtEl>
                                        <p:attrNameLst>
                                          <p:attrName>ppt_w</p:attrName>
                                        </p:attrNameLst>
                                      </p:cBhvr>
                                      <p:tavLst>
                                        <p:tav tm="0">
                                          <p:val>
                                            <p:fltVal val="0"/>
                                          </p:val>
                                        </p:tav>
                                        <p:tav tm="100000">
                                          <p:val>
                                            <p:strVal val="#ppt_w"/>
                                          </p:val>
                                        </p:tav>
                                      </p:tavLst>
                                    </p:anim>
                                    <p:anim calcmode="lin" valueType="num">
                                      <p:cBhvr>
                                        <p:cTn id="53" dur="500" fill="hold"/>
                                        <p:tgtEl>
                                          <p:spTgt spid="4"/>
                                        </p:tgtEl>
                                        <p:attrNameLst>
                                          <p:attrName>ppt_h</p:attrName>
                                        </p:attrNameLst>
                                      </p:cBhvr>
                                      <p:tavLst>
                                        <p:tav tm="0">
                                          <p:val>
                                            <p:fltVal val="0"/>
                                          </p:val>
                                        </p:tav>
                                        <p:tav tm="100000">
                                          <p:val>
                                            <p:strVal val="#ppt_h"/>
                                          </p:val>
                                        </p:tav>
                                      </p:tavLst>
                                    </p:anim>
                                    <p:animEffect transition="in" filter="fade">
                                      <p:cBhvr>
                                        <p:cTn id="54" dur="500"/>
                                        <p:tgtEl>
                                          <p:spTgt spid="4"/>
                                        </p:tgtEl>
                                      </p:cBhvr>
                                    </p:animEffect>
                                  </p:childTnLst>
                                </p:cTn>
                              </p:par>
                              <p:par>
                                <p:cTn id="55" presetID="35" presetClass="path" presetSubtype="0" accel="50000" decel="50000" fill="hold" grpId="1" nodeType="withEffect">
                                  <p:stCondLst>
                                    <p:cond delay="600"/>
                                  </p:stCondLst>
                                  <p:childTnLst>
                                    <p:animMotion origin="layout" path="M 2.08333E-7 3.7037E-7 L 0.31576 3.7037E-7 " pathEditMode="relative" rAng="0" ptsTypes="AA">
                                      <p:cBhvr>
                                        <p:cTn id="56" dur="1000" spd="-100000" fill="hold"/>
                                        <p:tgtEl>
                                          <p:spTgt spid="4"/>
                                        </p:tgtEl>
                                        <p:attrNameLst>
                                          <p:attrName>ppt_x</p:attrName>
                                          <p:attrName>ppt_y</p:attrName>
                                        </p:attrNameLst>
                                      </p:cBhvr>
                                      <p:rCtr x="15781"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3" grpId="0"/>
      <p:bldP spid="3" grpId="1"/>
      <p:bldP spid="3" grpId="2"/>
      <p:bldP spid="4" grpId="0"/>
      <p:bldP spid="4" grpId="1"/>
      <p:bldP spid="6" grpId="0"/>
      <p:bldP spid="6" grpId="1"/>
      <p:bldP spid="7" grpId="0"/>
      <p:bldP spid="7" grpId="1"/>
      <p:bldP spid="8" grpId="0" animBg="1"/>
      <p:bldP spid="8" grpId="1" animBg="1"/>
      <p:bldP spid="8" grpId="2"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a:blip r:embed="rId2">
            <a:extLst>
              <a:ext uri="{BEBA8EAE-BF5A-486C-A8C5-ECC9F3942E4B}">
                <a14:imgProps xmlns:a14="http://schemas.microsoft.com/office/drawing/2010/main">
                  <a14:imgLayer>
                    <a14:imgEffect>
                      <a14:brightnessContrast bright="5000"/>
                    </a14:imgEffect>
                  </a14:imgLayer>
                </a14:imgProps>
              </a:ext>
              <a:ext uri="{28A0092B-C50C-407E-A947-70E740481C1C}">
                <a14:useLocalDpi xmlns:a14="http://schemas.microsoft.com/office/drawing/2010/main" val="0"/>
              </a:ext>
            </a:extLst>
          </a:blip>
          <a:stretch>
            <a:fillRect/>
          </a:stretch>
        </p:blipFill>
        <p:spPr>
          <a:xfrm>
            <a:off x="1" y="808512"/>
            <a:ext cx="7553325" cy="5562600"/>
          </a:xfrm>
          <a:prstGeom prst="rect">
            <a:avLst/>
          </a:prstGeom>
        </p:spPr>
      </p:pic>
      <p:sp>
        <p:nvSpPr>
          <p:cNvPr id="5" name="Freeform 5"/>
          <p:cNvSpPr>
            <a:spLocks/>
          </p:cNvSpPr>
          <p:nvPr/>
        </p:nvSpPr>
        <p:spPr bwMode="auto">
          <a:xfrm>
            <a:off x="1" y="4221992"/>
            <a:ext cx="12192000" cy="2968514"/>
          </a:xfrm>
          <a:custGeom>
            <a:avLst/>
            <a:gdLst>
              <a:gd name="T0" fmla="*/ 45156 w 45156"/>
              <a:gd name="T1" fmla="*/ 0 h 10971"/>
              <a:gd name="T2" fmla="*/ 0 w 45156"/>
              <a:gd name="T3" fmla="*/ 4724 h 10971"/>
              <a:gd name="T4" fmla="*/ 0 w 45156"/>
              <a:gd name="T5" fmla="*/ 9828 h 10971"/>
              <a:gd name="T6" fmla="*/ 45156 w 45156"/>
              <a:gd name="T7" fmla="*/ 9828 h 10971"/>
              <a:gd name="T8" fmla="*/ 45156 w 45156"/>
              <a:gd name="T9" fmla="*/ 0 h 10971"/>
            </a:gdLst>
            <a:ahLst/>
            <a:cxnLst>
              <a:cxn ang="0">
                <a:pos x="T0" y="T1"/>
              </a:cxn>
              <a:cxn ang="0">
                <a:pos x="T2" y="T3"/>
              </a:cxn>
              <a:cxn ang="0">
                <a:pos x="T4" y="T5"/>
              </a:cxn>
              <a:cxn ang="0">
                <a:pos x="T6" y="T7"/>
              </a:cxn>
              <a:cxn ang="0">
                <a:pos x="T8" y="T9"/>
              </a:cxn>
            </a:cxnLst>
            <a:rect l="0" t="0" r="r" b="b"/>
            <a:pathLst>
              <a:path w="45156" h="10971">
                <a:moveTo>
                  <a:pt x="45156" y="0"/>
                </a:moveTo>
                <a:cubicBezTo>
                  <a:pt x="30041" y="6208"/>
                  <a:pt x="10958" y="10971"/>
                  <a:pt x="0" y="4724"/>
                </a:cubicBezTo>
                <a:lnTo>
                  <a:pt x="0" y="9828"/>
                </a:lnTo>
                <a:lnTo>
                  <a:pt x="45156" y="9828"/>
                </a:lnTo>
                <a:lnTo>
                  <a:pt x="45156" y="0"/>
                </a:lnTo>
                <a:close/>
              </a:path>
            </a:pathLst>
          </a:custGeom>
          <a:solidFill>
            <a:srgbClr val="FFC000"/>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6" name="Freeform 6"/>
          <p:cNvSpPr>
            <a:spLocks/>
          </p:cNvSpPr>
          <p:nvPr/>
        </p:nvSpPr>
        <p:spPr bwMode="auto">
          <a:xfrm>
            <a:off x="1" y="4714646"/>
            <a:ext cx="12192000" cy="2324759"/>
          </a:xfrm>
          <a:custGeom>
            <a:avLst/>
            <a:gdLst>
              <a:gd name="T0" fmla="*/ 45156 w 45156"/>
              <a:gd name="T1" fmla="*/ 0 h 8591"/>
              <a:gd name="T2" fmla="*/ 0 w 45156"/>
              <a:gd name="T3" fmla="*/ 3779 h 8591"/>
              <a:gd name="T4" fmla="*/ 0 w 45156"/>
              <a:gd name="T5" fmla="*/ 8007 h 8591"/>
              <a:gd name="T6" fmla="*/ 45156 w 45156"/>
              <a:gd name="T7" fmla="*/ 8007 h 8591"/>
              <a:gd name="T8" fmla="*/ 45156 w 45156"/>
              <a:gd name="T9" fmla="*/ 0 h 8591"/>
            </a:gdLst>
            <a:ahLst/>
            <a:cxnLst>
              <a:cxn ang="0">
                <a:pos x="T0" y="T1"/>
              </a:cxn>
              <a:cxn ang="0">
                <a:pos x="T2" y="T3"/>
              </a:cxn>
              <a:cxn ang="0">
                <a:pos x="T4" y="T5"/>
              </a:cxn>
              <a:cxn ang="0">
                <a:pos x="T6" y="T7"/>
              </a:cxn>
              <a:cxn ang="0">
                <a:pos x="T8" y="T9"/>
              </a:cxn>
            </a:cxnLst>
            <a:rect l="0" t="0" r="r" b="b"/>
            <a:pathLst>
              <a:path w="45156" h="8591">
                <a:moveTo>
                  <a:pt x="45156" y="0"/>
                </a:moveTo>
                <a:cubicBezTo>
                  <a:pt x="30331" y="4764"/>
                  <a:pt x="11046" y="8591"/>
                  <a:pt x="0" y="3779"/>
                </a:cubicBezTo>
                <a:lnTo>
                  <a:pt x="0" y="8007"/>
                </a:lnTo>
                <a:lnTo>
                  <a:pt x="45156" y="8007"/>
                </a:lnTo>
                <a:lnTo>
                  <a:pt x="45156" y="0"/>
                </a:lnTo>
                <a:close/>
              </a:path>
            </a:pathLst>
          </a:custGeom>
          <a:solidFill>
            <a:srgbClr val="FFFF00"/>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7" name="Freeform 7"/>
          <p:cNvSpPr>
            <a:spLocks/>
          </p:cNvSpPr>
          <p:nvPr/>
        </p:nvSpPr>
        <p:spPr bwMode="auto">
          <a:xfrm>
            <a:off x="1" y="4949168"/>
            <a:ext cx="12192000" cy="1973763"/>
          </a:xfrm>
          <a:custGeom>
            <a:avLst/>
            <a:gdLst>
              <a:gd name="T0" fmla="*/ 45156 w 45156"/>
              <a:gd name="T1" fmla="*/ 0 h 7296"/>
              <a:gd name="T2" fmla="*/ 0 w 45156"/>
              <a:gd name="T3" fmla="*/ 3288 h 7296"/>
              <a:gd name="T4" fmla="*/ 0 w 45156"/>
              <a:gd name="T5" fmla="*/ 7141 h 7296"/>
              <a:gd name="T6" fmla="*/ 45156 w 45156"/>
              <a:gd name="T7" fmla="*/ 7141 h 7296"/>
              <a:gd name="T8" fmla="*/ 45156 w 45156"/>
              <a:gd name="T9" fmla="*/ 0 h 7296"/>
            </a:gdLst>
            <a:ahLst/>
            <a:cxnLst>
              <a:cxn ang="0">
                <a:pos x="T0" y="T1"/>
              </a:cxn>
              <a:cxn ang="0">
                <a:pos x="T2" y="T3"/>
              </a:cxn>
              <a:cxn ang="0">
                <a:pos x="T4" y="T5"/>
              </a:cxn>
              <a:cxn ang="0">
                <a:pos x="T6" y="T7"/>
              </a:cxn>
              <a:cxn ang="0">
                <a:pos x="T8" y="T9"/>
              </a:cxn>
            </a:cxnLst>
            <a:rect l="0" t="0" r="r" b="b"/>
            <a:pathLst>
              <a:path w="45156" h="7296">
                <a:moveTo>
                  <a:pt x="45156" y="0"/>
                </a:moveTo>
                <a:cubicBezTo>
                  <a:pt x="30342" y="3773"/>
                  <a:pt x="11160" y="7296"/>
                  <a:pt x="0" y="3288"/>
                </a:cubicBezTo>
                <a:lnTo>
                  <a:pt x="0" y="7141"/>
                </a:lnTo>
                <a:lnTo>
                  <a:pt x="45156" y="7141"/>
                </a:lnTo>
                <a:lnTo>
                  <a:pt x="45156" y="0"/>
                </a:lnTo>
                <a:close/>
              </a:path>
            </a:pathLst>
          </a:custGeom>
          <a:solidFill>
            <a:srgbClr val="D20000"/>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0" name="矩形 9"/>
          <p:cNvSpPr/>
          <p:nvPr/>
        </p:nvSpPr>
        <p:spPr>
          <a:xfrm>
            <a:off x="5676405" y="1093854"/>
            <a:ext cx="5320146" cy="786735"/>
          </a:xfrm>
          <a:prstGeom prst="rect">
            <a:avLst/>
          </a:prstGeom>
          <a:ln>
            <a:noFill/>
          </a:ln>
          <a:effectLst>
            <a:outerShdw blurRad="127000" dist="508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5617030" y="1988292"/>
            <a:ext cx="5490770" cy="3046988"/>
          </a:xfrm>
          <a:prstGeom prst="rect">
            <a:avLst/>
          </a:prstGeom>
          <a:ln>
            <a:noFill/>
          </a:ln>
        </p:spPr>
        <p:txBody>
          <a:bodyPr wrap="square">
            <a:spAutoFit/>
          </a:bodyPr>
          <a:lstStyle/>
          <a:p>
            <a:pPr algn="just">
              <a:lnSpc>
                <a:spcPct val="150000"/>
              </a:lnSpc>
              <a:spcAft>
                <a:spcPts val="2000"/>
              </a:spcAft>
            </a:pPr>
            <a:r>
              <a:rPr lang="zh-CN" altLang="en-US" sz="1600" dirty="0">
                <a:latin typeface="微软雅黑" panose="020B0503020204020204" pitchFamily="34" charset="-122"/>
                <a:ea typeface="微软雅黑" panose="020B0503020204020204" pitchFamily="34" charset="-122"/>
              </a:rPr>
              <a:t>       庆祝中国共产党成立</a:t>
            </a:r>
            <a:r>
              <a:rPr lang="en-US" altLang="zh-CN" sz="1600" dirty="0">
                <a:latin typeface="微软雅黑" panose="020B0503020204020204" pitchFamily="34" charset="-122"/>
                <a:ea typeface="微软雅黑" panose="020B0503020204020204" pitchFamily="34" charset="-122"/>
              </a:rPr>
              <a:t>95</a:t>
            </a:r>
            <a:r>
              <a:rPr lang="zh-CN" altLang="en-US" sz="1600" dirty="0">
                <a:latin typeface="微软雅黑" panose="020B0503020204020204" pitchFamily="34" charset="-122"/>
                <a:ea typeface="微软雅黑" panose="020B0503020204020204" pitchFamily="34" charset="-122"/>
              </a:rPr>
              <a:t>周年大会</a:t>
            </a:r>
            <a:r>
              <a:rPr lang="en-US" altLang="zh-CN" sz="1600" dirty="0">
                <a:latin typeface="微软雅黑" panose="020B0503020204020204" pitchFamily="34" charset="-122"/>
                <a:ea typeface="微软雅黑" panose="020B0503020204020204" pitchFamily="34" charset="-122"/>
              </a:rPr>
              <a:t>7</a:t>
            </a:r>
            <a:r>
              <a:rPr lang="zh-CN" altLang="en-US" sz="1600" dirty="0">
                <a:latin typeface="微软雅黑" panose="020B0503020204020204" pitchFamily="34" charset="-122"/>
                <a:ea typeface="微软雅黑" panose="020B0503020204020204" pitchFamily="34" charset="-122"/>
              </a:rPr>
              <a:t>月</a:t>
            </a:r>
            <a:r>
              <a:rPr lang="en-US" altLang="zh-CN" sz="1600" dirty="0">
                <a:latin typeface="微软雅黑" panose="020B0503020204020204" pitchFamily="34" charset="-122"/>
                <a:ea typeface="微软雅黑" panose="020B0503020204020204" pitchFamily="34" charset="-122"/>
              </a:rPr>
              <a:t>1</a:t>
            </a:r>
            <a:r>
              <a:rPr lang="zh-CN" altLang="en-US" sz="1600" dirty="0">
                <a:latin typeface="微软雅黑" panose="020B0503020204020204" pitchFamily="34" charset="-122"/>
                <a:ea typeface="微软雅黑" panose="020B0503020204020204" pitchFamily="34" charset="-122"/>
              </a:rPr>
              <a:t>日上午在北京人民大会堂隆重举行。中共中央总书记、国家主席、中央军委主席习近平在会上发表重要讲话强调，我们党已经走过了</a:t>
            </a:r>
            <a:r>
              <a:rPr lang="en-US" altLang="zh-CN" sz="1600" dirty="0">
                <a:latin typeface="微软雅黑" panose="020B0503020204020204" pitchFamily="34" charset="-122"/>
                <a:ea typeface="微软雅黑" panose="020B0503020204020204" pitchFamily="34" charset="-122"/>
              </a:rPr>
              <a:t>95</a:t>
            </a:r>
            <a:r>
              <a:rPr lang="zh-CN" altLang="en-US" sz="1600" dirty="0">
                <a:latin typeface="微软雅黑" panose="020B0503020204020204" pitchFamily="34" charset="-122"/>
                <a:ea typeface="微软雅黑" panose="020B0503020204020204" pitchFamily="34" charset="-122"/>
              </a:rPr>
              <a:t>年的历程，但我们要永远保持建党时中国共产党人的奋斗精神，永远保持对人民的赤子之心。一切向前走，都不能忘记走过的路；走得再远、走到再光辉的未来，也不能忘记走过的过去，不能忘记为什么出发。面向未来，面对挑战，全党同志一定要</a:t>
            </a:r>
            <a:r>
              <a:rPr lang="zh-CN" altLang="en-US" sz="1600" b="1" dirty="0">
                <a:solidFill>
                  <a:schemeClr val="accent1"/>
                </a:solidFill>
                <a:latin typeface="微软雅黑" panose="020B0503020204020204" pitchFamily="34" charset="-122"/>
                <a:ea typeface="微软雅黑" panose="020B0503020204020204" pitchFamily="34" charset="-122"/>
              </a:rPr>
              <a:t>不忘初心、继续前进</a:t>
            </a:r>
            <a:r>
              <a:rPr lang="zh-CN" altLang="en-US" sz="1600" dirty="0">
                <a:solidFill>
                  <a:schemeClr val="accent1"/>
                </a:solidFill>
                <a:latin typeface="微软雅黑" panose="020B0503020204020204" pitchFamily="34" charset="-122"/>
                <a:ea typeface="微软雅黑" panose="020B0503020204020204" pitchFamily="34" charset="-122"/>
              </a:rPr>
              <a:t>。</a:t>
            </a:r>
            <a:endParaRPr lang="en-US" altLang="zh-CN" sz="1600" dirty="0">
              <a:solidFill>
                <a:schemeClr val="accent1"/>
              </a:solidFill>
              <a:latin typeface="微软雅黑" panose="020B0503020204020204" pitchFamily="34" charset="-122"/>
              <a:ea typeface="微软雅黑" panose="020B0503020204020204" pitchFamily="34" charset="-122"/>
            </a:endParaRPr>
          </a:p>
        </p:txBody>
      </p:sp>
      <p:sp>
        <p:nvSpPr>
          <p:cNvPr id="12" name="文本框 11"/>
          <p:cNvSpPr txBox="1"/>
          <p:nvPr/>
        </p:nvSpPr>
        <p:spPr>
          <a:xfrm>
            <a:off x="7445850" y="1071723"/>
            <a:ext cx="1781257" cy="830997"/>
          </a:xfrm>
          <a:prstGeom prst="rect">
            <a:avLst/>
          </a:prstGeom>
          <a:noFill/>
          <a:ln>
            <a:noFill/>
          </a:ln>
        </p:spPr>
        <p:txBody>
          <a:bodyPr wrap="none" rtlCol="0">
            <a:spAutoFit/>
          </a:bodyPr>
          <a:lstStyle/>
          <a:p>
            <a:r>
              <a:rPr lang="zh-CN" altLang="en-US" sz="4800" b="1" dirty="0">
                <a:solidFill>
                  <a:schemeClr val="bg1"/>
                </a:solidFill>
                <a:latin typeface="微软雅黑" panose="020B0503020204020204" pitchFamily="34" charset="-122"/>
                <a:ea typeface="微软雅黑" panose="020B0503020204020204" pitchFamily="34" charset="-122"/>
              </a:rPr>
              <a:t>前  言</a:t>
            </a:r>
          </a:p>
        </p:txBody>
      </p:sp>
    </p:spTree>
    <p:extLst>
      <p:ext uri="{BB962C8B-B14F-4D97-AF65-F5344CB8AC3E}">
        <p14:creationId xmlns:p14="http://schemas.microsoft.com/office/powerpoint/2010/main" val="45609526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500"/>
                                        <p:tgtEl>
                                          <p:spTgt spid="7"/>
                                        </p:tgtEl>
                                      </p:cBhvr>
                                    </p:animEffect>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250" fill="hold"/>
                                        <p:tgtEl>
                                          <p:spTgt spid="10"/>
                                        </p:tgtEl>
                                        <p:attrNameLst>
                                          <p:attrName>ppt_w</p:attrName>
                                        </p:attrNameLst>
                                      </p:cBhvr>
                                      <p:tavLst>
                                        <p:tav tm="0">
                                          <p:val>
                                            <p:fltVal val="0"/>
                                          </p:val>
                                        </p:tav>
                                        <p:tav tm="100000">
                                          <p:val>
                                            <p:strVal val="#ppt_w"/>
                                          </p:val>
                                        </p:tav>
                                      </p:tavLst>
                                    </p:anim>
                                    <p:anim calcmode="lin" valueType="num">
                                      <p:cBhvr>
                                        <p:cTn id="26" dur="250" fill="hold"/>
                                        <p:tgtEl>
                                          <p:spTgt spid="10"/>
                                        </p:tgtEl>
                                        <p:attrNameLst>
                                          <p:attrName>ppt_h</p:attrName>
                                        </p:attrNameLst>
                                      </p:cBhvr>
                                      <p:tavLst>
                                        <p:tav tm="0">
                                          <p:val>
                                            <p:fltVal val="0"/>
                                          </p:val>
                                        </p:tav>
                                        <p:tav tm="100000">
                                          <p:val>
                                            <p:strVal val="#ppt_h"/>
                                          </p:val>
                                        </p:tav>
                                      </p:tavLst>
                                    </p:anim>
                                    <p:animEffect transition="in" filter="fade">
                                      <p:cBhvr>
                                        <p:cTn id="27" dur="250"/>
                                        <p:tgtEl>
                                          <p:spTgt spid="10"/>
                                        </p:tgtEl>
                                      </p:cBhvr>
                                    </p:animEffect>
                                  </p:childTnLst>
                                </p:cTn>
                              </p:par>
                              <p:par>
                                <p:cTn id="28" presetID="6" presetClass="emph" presetSubtype="0" decel="100000" fill="hold" grpId="1" nodeType="withEffect">
                                  <p:stCondLst>
                                    <p:cond delay="200"/>
                                  </p:stCondLst>
                                  <p:childTnLst>
                                    <p:animScale>
                                      <p:cBhvr>
                                        <p:cTn id="29" dur="250" fill="hold"/>
                                        <p:tgtEl>
                                          <p:spTgt spid="10"/>
                                        </p:tgtEl>
                                      </p:cBhvr>
                                      <p:by x="120000" y="120000"/>
                                    </p:animScale>
                                  </p:childTnLst>
                                </p:cTn>
                              </p:par>
                              <p:par>
                                <p:cTn id="30" presetID="6" presetClass="emph" presetSubtype="0" decel="100000" fill="hold" grpId="2" nodeType="withEffect">
                                  <p:stCondLst>
                                    <p:cond delay="400"/>
                                  </p:stCondLst>
                                  <p:childTnLst>
                                    <p:animScale>
                                      <p:cBhvr>
                                        <p:cTn id="31" dur="250" fill="hold"/>
                                        <p:tgtEl>
                                          <p:spTgt spid="10"/>
                                        </p:tgtEl>
                                      </p:cBhvr>
                                      <p:by x="83000" y="83000"/>
                                    </p:animScale>
                                  </p:childTnLst>
                                </p:cTn>
                              </p:par>
                              <p:par>
                                <p:cTn id="32" presetID="53" presetClass="entr" presetSubtype="16" fill="hold" grpId="0" nodeType="withEffect">
                                  <p:stCondLst>
                                    <p:cond delay="400"/>
                                  </p:stCondLst>
                                  <p:childTnLst>
                                    <p:set>
                                      <p:cBhvr>
                                        <p:cTn id="33" dur="1" fill="hold">
                                          <p:stCondLst>
                                            <p:cond delay="0"/>
                                          </p:stCondLst>
                                        </p:cTn>
                                        <p:tgtEl>
                                          <p:spTgt spid="12"/>
                                        </p:tgtEl>
                                        <p:attrNameLst>
                                          <p:attrName>style.visibility</p:attrName>
                                        </p:attrNameLst>
                                      </p:cBhvr>
                                      <p:to>
                                        <p:strVal val="visible"/>
                                      </p:to>
                                    </p:set>
                                    <p:anim calcmode="lin" valueType="num">
                                      <p:cBhvr>
                                        <p:cTn id="34" dur="250" fill="hold"/>
                                        <p:tgtEl>
                                          <p:spTgt spid="12"/>
                                        </p:tgtEl>
                                        <p:attrNameLst>
                                          <p:attrName>ppt_w</p:attrName>
                                        </p:attrNameLst>
                                      </p:cBhvr>
                                      <p:tavLst>
                                        <p:tav tm="0">
                                          <p:val>
                                            <p:fltVal val="0"/>
                                          </p:val>
                                        </p:tav>
                                        <p:tav tm="100000">
                                          <p:val>
                                            <p:strVal val="#ppt_w"/>
                                          </p:val>
                                        </p:tav>
                                      </p:tavLst>
                                    </p:anim>
                                    <p:anim calcmode="lin" valueType="num">
                                      <p:cBhvr>
                                        <p:cTn id="35" dur="250" fill="hold"/>
                                        <p:tgtEl>
                                          <p:spTgt spid="12"/>
                                        </p:tgtEl>
                                        <p:attrNameLst>
                                          <p:attrName>ppt_h</p:attrName>
                                        </p:attrNameLst>
                                      </p:cBhvr>
                                      <p:tavLst>
                                        <p:tav tm="0">
                                          <p:val>
                                            <p:fltVal val="0"/>
                                          </p:val>
                                        </p:tav>
                                        <p:tav tm="100000">
                                          <p:val>
                                            <p:strVal val="#ppt_h"/>
                                          </p:val>
                                        </p:tav>
                                      </p:tavLst>
                                    </p:anim>
                                    <p:animEffect transition="in" filter="fade">
                                      <p:cBhvr>
                                        <p:cTn id="36" dur="250"/>
                                        <p:tgtEl>
                                          <p:spTgt spid="12"/>
                                        </p:tgtEl>
                                      </p:cBhvr>
                                    </p:animEffect>
                                  </p:childTnLst>
                                </p:cTn>
                              </p:par>
                              <p:par>
                                <p:cTn id="37" presetID="6" presetClass="emph" presetSubtype="0" decel="100000" fill="hold" grpId="1" nodeType="withEffect">
                                  <p:stCondLst>
                                    <p:cond delay="600"/>
                                  </p:stCondLst>
                                  <p:childTnLst>
                                    <p:animScale>
                                      <p:cBhvr>
                                        <p:cTn id="38" dur="250" fill="hold"/>
                                        <p:tgtEl>
                                          <p:spTgt spid="12"/>
                                        </p:tgtEl>
                                      </p:cBhvr>
                                      <p:by x="120000" y="120000"/>
                                    </p:animScale>
                                  </p:childTnLst>
                                </p:cTn>
                              </p:par>
                              <p:par>
                                <p:cTn id="39" presetID="6" presetClass="emph" presetSubtype="0" decel="100000" fill="hold" grpId="2" nodeType="withEffect">
                                  <p:stCondLst>
                                    <p:cond delay="800"/>
                                  </p:stCondLst>
                                  <p:childTnLst>
                                    <p:animScale>
                                      <p:cBhvr>
                                        <p:cTn id="40" dur="250" fill="hold"/>
                                        <p:tgtEl>
                                          <p:spTgt spid="12"/>
                                        </p:tgtEl>
                                      </p:cBhvr>
                                      <p:by x="83000" y="83000"/>
                                    </p:animScale>
                                  </p:childTnLst>
                                </p:cTn>
                              </p:par>
                            </p:childTnLst>
                          </p:cTn>
                        </p:par>
                        <p:par>
                          <p:cTn id="41" fill="hold">
                            <p:stCondLst>
                              <p:cond delay="3550"/>
                            </p:stCondLst>
                            <p:childTnLst>
                              <p:par>
                                <p:cTn id="42" presetID="53" presetClass="entr" presetSubtype="16" fill="hold" grpId="0" nodeType="afterEffect">
                                  <p:stCondLst>
                                    <p:cond delay="0"/>
                                  </p:stCondLst>
                                  <p:iterate type="lt">
                                    <p:tmPct val="10000"/>
                                  </p:iterate>
                                  <p:childTnLst>
                                    <p:set>
                                      <p:cBhvr>
                                        <p:cTn id="43" dur="1" fill="hold">
                                          <p:stCondLst>
                                            <p:cond delay="0"/>
                                          </p:stCondLst>
                                        </p:cTn>
                                        <p:tgtEl>
                                          <p:spTgt spid="11"/>
                                        </p:tgtEl>
                                        <p:attrNameLst>
                                          <p:attrName>style.visibility</p:attrName>
                                        </p:attrNameLst>
                                      </p:cBhvr>
                                      <p:to>
                                        <p:strVal val="visible"/>
                                      </p:to>
                                    </p:set>
                                    <p:anim calcmode="lin" valueType="num">
                                      <p:cBhvr>
                                        <p:cTn id="44" dur="250" fill="hold"/>
                                        <p:tgtEl>
                                          <p:spTgt spid="11"/>
                                        </p:tgtEl>
                                        <p:attrNameLst>
                                          <p:attrName>ppt_w</p:attrName>
                                        </p:attrNameLst>
                                      </p:cBhvr>
                                      <p:tavLst>
                                        <p:tav tm="0">
                                          <p:val>
                                            <p:fltVal val="0"/>
                                          </p:val>
                                        </p:tav>
                                        <p:tav tm="100000">
                                          <p:val>
                                            <p:strVal val="#ppt_w"/>
                                          </p:val>
                                        </p:tav>
                                      </p:tavLst>
                                    </p:anim>
                                    <p:anim calcmode="lin" valueType="num">
                                      <p:cBhvr>
                                        <p:cTn id="45" dur="250" fill="hold"/>
                                        <p:tgtEl>
                                          <p:spTgt spid="11"/>
                                        </p:tgtEl>
                                        <p:attrNameLst>
                                          <p:attrName>ppt_h</p:attrName>
                                        </p:attrNameLst>
                                      </p:cBhvr>
                                      <p:tavLst>
                                        <p:tav tm="0">
                                          <p:val>
                                            <p:fltVal val="0"/>
                                          </p:val>
                                        </p:tav>
                                        <p:tav tm="100000">
                                          <p:val>
                                            <p:strVal val="#ppt_h"/>
                                          </p:val>
                                        </p:tav>
                                      </p:tavLst>
                                    </p:anim>
                                    <p:animEffect transition="in" filter="fade">
                                      <p:cBhvr>
                                        <p:cTn id="46" dur="2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10" grpId="0" animBg="1"/>
      <p:bldP spid="10" grpId="1" animBg="1"/>
      <p:bldP spid="10" grpId="2" animBg="1"/>
      <p:bldP spid="11" grpId="0"/>
      <p:bldP spid="12" grpId="0"/>
      <p:bldP spid="12" grpId="1"/>
      <p:bldP spid="12" grpId="2"/>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88923" y="246423"/>
            <a:ext cx="4103077" cy="675011"/>
          </a:xfrm>
          <a:prstGeom prst="rect">
            <a:avLst/>
          </a:prstGeom>
        </p:spPr>
      </p:pic>
      <p:cxnSp>
        <p:nvCxnSpPr>
          <p:cNvPr id="3" name="直接连接符 2"/>
          <p:cNvCxnSpPr/>
          <p:nvPr/>
        </p:nvCxnSpPr>
        <p:spPr>
          <a:xfrm>
            <a:off x="0" y="921434"/>
            <a:ext cx="12192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4" name="矩形 3"/>
          <p:cNvSpPr/>
          <p:nvPr/>
        </p:nvSpPr>
        <p:spPr>
          <a:xfrm>
            <a:off x="1060287" y="353095"/>
            <a:ext cx="5262188" cy="461665"/>
          </a:xfrm>
          <a:prstGeom prst="rect">
            <a:avLst/>
          </a:prstGeom>
        </p:spPr>
        <p:txBody>
          <a:bodyPr wrap="square">
            <a:spAutoFit/>
          </a:bodyPr>
          <a:lstStyle/>
          <a:p>
            <a:r>
              <a:rPr lang="zh-CN" altLang="en-US" sz="2400" b="1" dirty="0">
                <a:solidFill>
                  <a:schemeClr val="accent1"/>
                </a:solidFill>
                <a:latin typeface="微软雅黑" panose="020B0503020204020204" pitchFamily="34" charset="-122"/>
                <a:ea typeface="微软雅黑" panose="020B0503020204020204" pitchFamily="34" charset="-122"/>
              </a:rPr>
              <a:t>第五部分：</a:t>
            </a:r>
            <a:r>
              <a:rPr lang="zh-CN" altLang="en-US" sz="2400" b="1" dirty="0">
                <a:solidFill>
                  <a:srgbClr val="C00000"/>
                </a:solidFill>
                <a:latin typeface="微软雅黑" panose="020B0503020204020204" pitchFamily="34" charset="-122"/>
                <a:ea typeface="微软雅黑" panose="020B0503020204020204" pitchFamily="34" charset="-122"/>
              </a:rPr>
              <a:t>四个“自信”</a:t>
            </a:r>
            <a:endParaRPr lang="zh-CN" altLang="en-US" sz="2400" b="1" dirty="0">
              <a:solidFill>
                <a:schemeClr val="accent1"/>
              </a:solidFill>
              <a:latin typeface="微软雅黑" panose="020B0503020204020204" pitchFamily="34" charset="-122"/>
              <a:ea typeface="微软雅黑" panose="020B0503020204020204" pitchFamily="34" charset="-122"/>
            </a:endParaRPr>
          </a:p>
        </p:txBody>
      </p:sp>
      <p:sp>
        <p:nvSpPr>
          <p:cNvPr id="5" name="Freeform 29"/>
          <p:cNvSpPr/>
          <p:nvPr/>
        </p:nvSpPr>
        <p:spPr bwMode="auto">
          <a:xfrm>
            <a:off x="288468" y="125065"/>
            <a:ext cx="771819" cy="689695"/>
          </a:xfrm>
          <a:custGeom>
            <a:avLst/>
            <a:gdLst>
              <a:gd name="T0" fmla="*/ 803 w 1880"/>
              <a:gd name="T1" fmla="*/ 15 h 1680"/>
              <a:gd name="T2" fmla="*/ 1253 w 1880"/>
              <a:gd name="T3" fmla="*/ 1067 h 1680"/>
              <a:gd name="T4" fmla="*/ 728 w 1880"/>
              <a:gd name="T5" fmla="*/ 540 h 1680"/>
              <a:gd name="T6" fmla="*/ 928 w 1880"/>
              <a:gd name="T7" fmla="*/ 339 h 1680"/>
              <a:gd name="T8" fmla="*/ 803 w 1880"/>
              <a:gd name="T9" fmla="*/ 215 h 1680"/>
              <a:gd name="T10" fmla="*/ 549 w 1880"/>
              <a:gd name="T11" fmla="*/ 267 h 1680"/>
              <a:gd name="T12" fmla="*/ 150 w 1880"/>
              <a:gd name="T13" fmla="*/ 666 h 1680"/>
              <a:gd name="T14" fmla="*/ 376 w 1880"/>
              <a:gd name="T15" fmla="*/ 890 h 1680"/>
              <a:gd name="T16" fmla="*/ 527 w 1880"/>
              <a:gd name="T17" fmla="*/ 741 h 1680"/>
              <a:gd name="T18" fmla="*/ 1052 w 1880"/>
              <a:gd name="T19" fmla="*/ 1266 h 1680"/>
              <a:gd name="T20" fmla="*/ 176 w 1880"/>
              <a:gd name="T21" fmla="*/ 1090 h 1680"/>
              <a:gd name="T22" fmla="*/ 49 w 1880"/>
              <a:gd name="T23" fmla="*/ 1217 h 1680"/>
              <a:gd name="T24" fmla="*/ 159 w 1880"/>
              <a:gd name="T25" fmla="*/ 1357 h 1680"/>
              <a:gd name="T26" fmla="*/ 144 w 1880"/>
              <a:gd name="T27" fmla="*/ 1371 h 1680"/>
              <a:gd name="T28" fmla="*/ 122 w 1880"/>
              <a:gd name="T29" fmla="*/ 1367 h 1680"/>
              <a:gd name="T30" fmla="*/ 0 w 1880"/>
              <a:gd name="T31" fmla="*/ 1494 h 1680"/>
              <a:gd name="T32" fmla="*/ 123 w 1880"/>
              <a:gd name="T33" fmla="*/ 1616 h 1680"/>
              <a:gd name="T34" fmla="*/ 249 w 1880"/>
              <a:gd name="T35" fmla="*/ 1493 h 1680"/>
              <a:gd name="T36" fmla="*/ 245 w 1880"/>
              <a:gd name="T37" fmla="*/ 1470 h 1680"/>
              <a:gd name="T38" fmla="*/ 265 w 1880"/>
              <a:gd name="T39" fmla="*/ 1451 h 1680"/>
              <a:gd name="T40" fmla="*/ 1255 w 1880"/>
              <a:gd name="T41" fmla="*/ 1467 h 1680"/>
              <a:gd name="T42" fmla="*/ 1402 w 1880"/>
              <a:gd name="T43" fmla="*/ 1615 h 1680"/>
              <a:gd name="T44" fmla="*/ 1603 w 1880"/>
              <a:gd name="T45" fmla="*/ 1416 h 1680"/>
              <a:gd name="T46" fmla="*/ 1455 w 1880"/>
              <a:gd name="T47" fmla="*/ 1267 h 1680"/>
              <a:gd name="T48" fmla="*/ 803 w 1880"/>
              <a:gd name="T49" fmla="*/ 15 h 1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80" h="16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39" name="圆角矩形 38"/>
          <p:cNvSpPr/>
          <p:nvPr/>
        </p:nvSpPr>
        <p:spPr>
          <a:xfrm>
            <a:off x="6207211" y="1988667"/>
            <a:ext cx="4464424" cy="1721223"/>
          </a:xfrm>
          <a:prstGeom prst="roundRect">
            <a:avLst/>
          </a:prstGeom>
          <a:noFill/>
          <a:ln w="19050">
            <a:solidFill>
              <a:schemeClr val="accent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chemeClr val="lt1"/>
              </a:solidFill>
            </a:endParaRPr>
          </a:p>
        </p:txBody>
      </p:sp>
      <p:sp>
        <p:nvSpPr>
          <p:cNvPr id="40" name="圆角矩形 39"/>
          <p:cNvSpPr/>
          <p:nvPr/>
        </p:nvSpPr>
        <p:spPr>
          <a:xfrm>
            <a:off x="6207211" y="3923240"/>
            <a:ext cx="4464424" cy="1721223"/>
          </a:xfrm>
          <a:prstGeom prst="roundRect">
            <a:avLst/>
          </a:prstGeom>
          <a:noFill/>
          <a:ln w="19050">
            <a:solidFill>
              <a:schemeClr val="accent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chemeClr val="lt1"/>
              </a:solidFill>
            </a:endParaRPr>
          </a:p>
        </p:txBody>
      </p:sp>
      <p:sp>
        <p:nvSpPr>
          <p:cNvPr id="37" name="圆角矩形 36"/>
          <p:cNvSpPr/>
          <p:nvPr/>
        </p:nvSpPr>
        <p:spPr>
          <a:xfrm>
            <a:off x="1520365" y="1988667"/>
            <a:ext cx="4464424" cy="1721223"/>
          </a:xfrm>
          <a:prstGeom prst="roundRect">
            <a:avLst/>
          </a:prstGeom>
          <a:noFill/>
          <a:ln w="19050">
            <a:solidFill>
              <a:schemeClr val="accent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chemeClr val="lt1"/>
              </a:solidFill>
            </a:endParaRPr>
          </a:p>
        </p:txBody>
      </p:sp>
      <p:sp>
        <p:nvSpPr>
          <p:cNvPr id="41" name="圆角矩形 40"/>
          <p:cNvSpPr/>
          <p:nvPr/>
        </p:nvSpPr>
        <p:spPr>
          <a:xfrm>
            <a:off x="1520365" y="3923240"/>
            <a:ext cx="4464424" cy="1721223"/>
          </a:xfrm>
          <a:prstGeom prst="roundRect">
            <a:avLst/>
          </a:prstGeom>
          <a:noFill/>
          <a:ln w="19050">
            <a:solidFill>
              <a:schemeClr val="accent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chemeClr val="lt1"/>
              </a:solidFill>
            </a:endParaRPr>
          </a:p>
        </p:txBody>
      </p:sp>
      <p:sp>
        <p:nvSpPr>
          <p:cNvPr id="42" name="矩形 41"/>
          <p:cNvSpPr/>
          <p:nvPr/>
        </p:nvSpPr>
        <p:spPr>
          <a:xfrm>
            <a:off x="1830479" y="2433780"/>
            <a:ext cx="3093061" cy="830997"/>
          </a:xfrm>
          <a:prstGeom prst="rect">
            <a:avLst/>
          </a:prstGeom>
        </p:spPr>
        <p:txBody>
          <a:bodyPr wrap="square">
            <a:spAutoFit/>
          </a:bodyPr>
          <a:lstStyle/>
          <a:p>
            <a:pPr algn="ctr"/>
            <a:r>
              <a:rPr lang="zh-CN" altLang="en-US" sz="4800" b="1" dirty="0">
                <a:solidFill>
                  <a:schemeClr val="accent1"/>
                </a:solidFill>
                <a:latin typeface="微软雅黑" panose="020B0503020204020204" pitchFamily="34" charset="-122"/>
                <a:ea typeface="微软雅黑" panose="020B0503020204020204" pitchFamily="34" charset="-122"/>
              </a:rPr>
              <a:t>道路自信</a:t>
            </a:r>
            <a:endParaRPr lang="zh-CN" altLang="en-US" sz="4800" b="1" dirty="0">
              <a:solidFill>
                <a:schemeClr val="accent1"/>
              </a:solidFill>
            </a:endParaRPr>
          </a:p>
        </p:txBody>
      </p:sp>
      <p:sp>
        <p:nvSpPr>
          <p:cNvPr id="43" name="矩形 42"/>
          <p:cNvSpPr/>
          <p:nvPr/>
        </p:nvSpPr>
        <p:spPr>
          <a:xfrm>
            <a:off x="7306962" y="2433780"/>
            <a:ext cx="3093061" cy="830997"/>
          </a:xfrm>
          <a:prstGeom prst="rect">
            <a:avLst/>
          </a:prstGeom>
        </p:spPr>
        <p:txBody>
          <a:bodyPr wrap="square">
            <a:spAutoFit/>
          </a:bodyPr>
          <a:lstStyle/>
          <a:p>
            <a:pPr algn="ctr"/>
            <a:r>
              <a:rPr lang="zh-CN" altLang="en-US" sz="4800" b="1" dirty="0">
                <a:solidFill>
                  <a:schemeClr val="accent1"/>
                </a:solidFill>
                <a:latin typeface="微软雅黑" panose="020B0503020204020204" pitchFamily="34" charset="-122"/>
                <a:ea typeface="微软雅黑" panose="020B0503020204020204" pitchFamily="34" charset="-122"/>
              </a:rPr>
              <a:t>理论自信</a:t>
            </a:r>
            <a:endParaRPr lang="zh-CN" altLang="en-US" sz="4800" b="1" dirty="0">
              <a:solidFill>
                <a:schemeClr val="accent1"/>
              </a:solidFill>
            </a:endParaRPr>
          </a:p>
        </p:txBody>
      </p:sp>
      <p:sp>
        <p:nvSpPr>
          <p:cNvPr id="44" name="矩形 43"/>
          <p:cNvSpPr/>
          <p:nvPr/>
        </p:nvSpPr>
        <p:spPr>
          <a:xfrm>
            <a:off x="1830479" y="4368353"/>
            <a:ext cx="3093061" cy="830997"/>
          </a:xfrm>
          <a:prstGeom prst="rect">
            <a:avLst/>
          </a:prstGeom>
        </p:spPr>
        <p:txBody>
          <a:bodyPr wrap="square">
            <a:spAutoFit/>
          </a:bodyPr>
          <a:lstStyle/>
          <a:p>
            <a:pPr algn="ctr"/>
            <a:r>
              <a:rPr lang="zh-CN" altLang="en-US" sz="4800" b="1" dirty="0">
                <a:solidFill>
                  <a:schemeClr val="accent1"/>
                </a:solidFill>
                <a:latin typeface="微软雅黑" panose="020B0503020204020204" pitchFamily="34" charset="-122"/>
                <a:ea typeface="微软雅黑" panose="020B0503020204020204" pitchFamily="34" charset="-122"/>
              </a:rPr>
              <a:t>制度自信</a:t>
            </a:r>
            <a:endParaRPr lang="zh-CN" altLang="en-US" sz="4800" b="1" dirty="0">
              <a:solidFill>
                <a:schemeClr val="accent1"/>
              </a:solidFill>
            </a:endParaRPr>
          </a:p>
        </p:txBody>
      </p:sp>
      <p:sp>
        <p:nvSpPr>
          <p:cNvPr id="45" name="矩形 44"/>
          <p:cNvSpPr/>
          <p:nvPr/>
        </p:nvSpPr>
        <p:spPr>
          <a:xfrm>
            <a:off x="7306962" y="4368353"/>
            <a:ext cx="3093061" cy="830997"/>
          </a:xfrm>
          <a:prstGeom prst="rect">
            <a:avLst/>
          </a:prstGeom>
        </p:spPr>
        <p:txBody>
          <a:bodyPr wrap="square">
            <a:spAutoFit/>
          </a:bodyPr>
          <a:lstStyle/>
          <a:p>
            <a:pPr algn="ctr"/>
            <a:r>
              <a:rPr lang="zh-CN" altLang="en-US" sz="4800" b="1" dirty="0">
                <a:solidFill>
                  <a:schemeClr val="accent1"/>
                </a:solidFill>
                <a:latin typeface="微软雅黑" panose="020B0503020204020204" pitchFamily="34" charset="-122"/>
                <a:ea typeface="微软雅黑" panose="020B0503020204020204" pitchFamily="34" charset="-122"/>
              </a:rPr>
              <a:t>文化自信</a:t>
            </a:r>
          </a:p>
        </p:txBody>
      </p:sp>
      <p:sp>
        <p:nvSpPr>
          <p:cNvPr id="47" name="Freeform 5"/>
          <p:cNvSpPr>
            <a:spLocks/>
          </p:cNvSpPr>
          <p:nvPr/>
        </p:nvSpPr>
        <p:spPr bwMode="auto">
          <a:xfrm>
            <a:off x="4906273" y="2482581"/>
            <a:ext cx="2379455" cy="2667969"/>
          </a:xfrm>
          <a:custGeom>
            <a:avLst/>
            <a:gdLst>
              <a:gd name="T0" fmla="*/ 1837 w 3175"/>
              <a:gd name="T1" fmla="*/ 92 h 3561"/>
              <a:gd name="T2" fmla="*/ 2381 w 3175"/>
              <a:gd name="T3" fmla="*/ 406 h 3561"/>
              <a:gd name="T4" fmla="*/ 2925 w 3175"/>
              <a:gd name="T5" fmla="*/ 720 h 3561"/>
              <a:gd name="T6" fmla="*/ 3175 w 3175"/>
              <a:gd name="T7" fmla="*/ 1153 h 3561"/>
              <a:gd name="T8" fmla="*/ 3175 w 3175"/>
              <a:gd name="T9" fmla="*/ 1781 h 3561"/>
              <a:gd name="T10" fmla="*/ 3175 w 3175"/>
              <a:gd name="T11" fmla="*/ 2408 h 3561"/>
              <a:gd name="T12" fmla="*/ 2925 w 3175"/>
              <a:gd name="T13" fmla="*/ 2841 h 3561"/>
              <a:gd name="T14" fmla="*/ 2381 w 3175"/>
              <a:gd name="T15" fmla="*/ 3155 h 3561"/>
              <a:gd name="T16" fmla="*/ 1837 w 3175"/>
              <a:gd name="T17" fmla="*/ 3469 h 3561"/>
              <a:gd name="T18" fmla="*/ 1338 w 3175"/>
              <a:gd name="T19" fmla="*/ 3469 h 3561"/>
              <a:gd name="T20" fmla="*/ 794 w 3175"/>
              <a:gd name="T21" fmla="*/ 3155 h 3561"/>
              <a:gd name="T22" fmla="*/ 250 w 3175"/>
              <a:gd name="T23" fmla="*/ 2841 h 3561"/>
              <a:gd name="T24" fmla="*/ 0 w 3175"/>
              <a:gd name="T25" fmla="*/ 2408 h 3561"/>
              <a:gd name="T26" fmla="*/ 0 w 3175"/>
              <a:gd name="T27" fmla="*/ 1781 h 3561"/>
              <a:gd name="T28" fmla="*/ 0 w 3175"/>
              <a:gd name="T29" fmla="*/ 1153 h 3561"/>
              <a:gd name="T30" fmla="*/ 250 w 3175"/>
              <a:gd name="T31" fmla="*/ 720 h 3561"/>
              <a:gd name="T32" fmla="*/ 794 w 3175"/>
              <a:gd name="T33" fmla="*/ 406 h 3561"/>
              <a:gd name="T34" fmla="*/ 1338 w 3175"/>
              <a:gd name="T35" fmla="*/ 92 h 3561"/>
              <a:gd name="T36" fmla="*/ 1837 w 3175"/>
              <a:gd name="T37" fmla="*/ 92 h 35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75" h="3561">
                <a:moveTo>
                  <a:pt x="1837" y="92"/>
                </a:moveTo>
                <a:lnTo>
                  <a:pt x="2381" y="406"/>
                </a:lnTo>
                <a:lnTo>
                  <a:pt x="2925" y="720"/>
                </a:lnTo>
                <a:cubicBezTo>
                  <a:pt x="3084" y="812"/>
                  <a:pt x="3175" y="969"/>
                  <a:pt x="3175" y="1153"/>
                </a:cubicBezTo>
                <a:lnTo>
                  <a:pt x="3175" y="1781"/>
                </a:lnTo>
                <a:lnTo>
                  <a:pt x="3175" y="2408"/>
                </a:lnTo>
                <a:cubicBezTo>
                  <a:pt x="3175" y="2592"/>
                  <a:pt x="3084" y="2750"/>
                  <a:pt x="2925" y="2841"/>
                </a:cubicBezTo>
                <a:lnTo>
                  <a:pt x="2381" y="3155"/>
                </a:lnTo>
                <a:lnTo>
                  <a:pt x="1837" y="3469"/>
                </a:lnTo>
                <a:cubicBezTo>
                  <a:pt x="1678" y="3561"/>
                  <a:pt x="1496" y="3561"/>
                  <a:pt x="1338" y="3469"/>
                </a:cubicBezTo>
                <a:lnTo>
                  <a:pt x="794" y="3155"/>
                </a:lnTo>
                <a:lnTo>
                  <a:pt x="250" y="2841"/>
                </a:lnTo>
                <a:cubicBezTo>
                  <a:pt x="91" y="2750"/>
                  <a:pt x="0" y="2592"/>
                  <a:pt x="0" y="2408"/>
                </a:cubicBezTo>
                <a:lnTo>
                  <a:pt x="0" y="1781"/>
                </a:lnTo>
                <a:lnTo>
                  <a:pt x="0" y="1153"/>
                </a:lnTo>
                <a:cubicBezTo>
                  <a:pt x="0" y="969"/>
                  <a:pt x="91" y="812"/>
                  <a:pt x="250" y="720"/>
                </a:cubicBezTo>
                <a:lnTo>
                  <a:pt x="794" y="406"/>
                </a:lnTo>
                <a:lnTo>
                  <a:pt x="1338" y="92"/>
                </a:lnTo>
                <a:cubicBezTo>
                  <a:pt x="1496" y="0"/>
                  <a:pt x="1678" y="0"/>
                  <a:pt x="1837" y="92"/>
                </a:cubicBezTo>
                <a:close/>
              </a:path>
            </a:pathLst>
          </a:custGeom>
          <a:gradFill flip="none" rotWithShape="1">
            <a:gsLst>
              <a:gs pos="0">
                <a:srgbClr val="B40000"/>
              </a:gs>
              <a:gs pos="100000">
                <a:srgbClr val="FFFF00"/>
              </a:gs>
              <a:gs pos="67000">
                <a:srgbClr val="FF0000"/>
              </a:gs>
            </a:gsLst>
            <a:lin ang="16200000" scaled="1"/>
            <a:tileRect/>
          </a:gradFill>
          <a:ln w="28575">
            <a:gradFill>
              <a:gsLst>
                <a:gs pos="50000">
                  <a:srgbClr val="FFFF00"/>
                </a:gs>
                <a:gs pos="0">
                  <a:srgbClr val="FFA000"/>
                </a:gs>
                <a:gs pos="100000">
                  <a:srgbClr val="FFA000"/>
                </a:gs>
              </a:gsLst>
              <a:lin ang="1800000" scaled="0"/>
            </a:gradFill>
          </a:ln>
          <a:effectLst>
            <a:outerShdw blurRad="203200" dist="1016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8" name="矩形 47"/>
          <p:cNvSpPr/>
          <p:nvPr/>
        </p:nvSpPr>
        <p:spPr>
          <a:xfrm>
            <a:off x="4952098" y="3744926"/>
            <a:ext cx="2287802" cy="646331"/>
          </a:xfrm>
          <a:prstGeom prst="rect">
            <a:avLst/>
          </a:prstGeom>
          <a:noFill/>
          <a:effectLst/>
        </p:spPr>
        <p:txBody>
          <a:bodyPr wrap="square" rtlCol="0">
            <a:spAutoFit/>
          </a:bodyPr>
          <a:lstStyle/>
          <a:p>
            <a:pPr algn="ctr"/>
            <a:r>
              <a:rPr lang="zh-CN" altLang="en-US" sz="3600" b="1" dirty="0">
                <a:gradFill>
                  <a:gsLst>
                    <a:gs pos="0">
                      <a:srgbClr val="FFC000"/>
                    </a:gs>
                    <a:gs pos="33000">
                      <a:srgbClr val="FFFF99"/>
                    </a:gs>
                    <a:gs pos="66000">
                      <a:srgbClr val="F2B800"/>
                    </a:gs>
                    <a:gs pos="100000">
                      <a:srgbClr val="FFFF00"/>
                    </a:gs>
                  </a:gsLst>
                  <a:lin ang="5400000" scaled="0"/>
                </a:gradFill>
                <a:effectLst>
                  <a:outerShdw blurRad="152400" dist="152400" dir="2700000" algn="tl" rotWithShape="0">
                    <a:prstClr val="black">
                      <a:alpha val="60000"/>
                    </a:prstClr>
                  </a:outerShdw>
                </a:effectLst>
                <a:latin typeface="微软雅黑" panose="020B0503020204020204" pitchFamily="34" charset="-122"/>
                <a:ea typeface="微软雅黑" panose="020B0503020204020204" pitchFamily="34" charset="-122"/>
              </a:rPr>
              <a:t>四个自信</a:t>
            </a:r>
          </a:p>
        </p:txBody>
      </p:sp>
      <p:pic>
        <p:nvPicPr>
          <p:cNvPr id="49" name="图片 48"/>
          <p:cNvPicPr>
            <a:picLocks noChangeAspect="1"/>
          </p:cNvPicPr>
          <p:nvPr/>
        </p:nvPicPr>
        <p:blipFill>
          <a:blip r:embed="rId3" cstate="print">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tretch>
            <a:fillRect/>
          </a:stretch>
        </p:blipFill>
        <p:spPr>
          <a:xfrm>
            <a:off x="5562603" y="2837580"/>
            <a:ext cx="1066795" cy="907346"/>
          </a:xfrm>
          <a:prstGeom prst="rect">
            <a:avLst/>
          </a:prstGeom>
        </p:spPr>
      </p:pic>
    </p:spTree>
    <p:extLst>
      <p:ext uri="{BB962C8B-B14F-4D97-AF65-F5344CB8AC3E}">
        <p14:creationId xmlns:p14="http://schemas.microsoft.com/office/powerpoint/2010/main" val="2693650971"/>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35" presetClass="path" presetSubtype="0" accel="50000" decel="50000" fill="hold" nodeType="withEffect">
                                  <p:stCondLst>
                                    <p:cond delay="0"/>
                                  </p:stCondLst>
                                  <p:childTnLst>
                                    <p:animMotion origin="layout" path="M -6.25E-7 -3.7037E-6 L 0.18997 -3.7037E-6 " pathEditMode="relative" rAng="0" ptsTypes="AA">
                                      <p:cBhvr>
                                        <p:cTn id="11" dur="1000" spd="-100000" fill="hold"/>
                                        <p:tgtEl>
                                          <p:spTgt spid="2"/>
                                        </p:tgtEl>
                                        <p:attrNameLst>
                                          <p:attrName>ppt_x</p:attrName>
                                          <p:attrName>ppt_y</p:attrName>
                                        </p:attrNameLst>
                                      </p:cBhvr>
                                      <p:rCtr x="9492" y="0"/>
                                    </p:animMotion>
                                  </p:childTnLst>
                                </p:cTn>
                              </p:par>
                              <p:par>
                                <p:cTn id="12" presetID="53" presetClass="entr" presetSubtype="16"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par>
                                <p:cTn id="17" presetID="35" presetClass="path" presetSubtype="0" accel="50000" decel="50000" fill="hold" nodeType="withEffect">
                                  <p:stCondLst>
                                    <p:cond delay="0"/>
                                  </p:stCondLst>
                                  <p:childTnLst>
                                    <p:animMotion origin="layout" path="M 0 -3.7037E-6 L -0.41185 -3.7037E-6 " pathEditMode="relative" rAng="0" ptsTypes="AA">
                                      <p:cBhvr>
                                        <p:cTn id="18" dur="1000" spd="-100000" fill="hold"/>
                                        <p:tgtEl>
                                          <p:spTgt spid="3"/>
                                        </p:tgtEl>
                                        <p:attrNameLst>
                                          <p:attrName>ppt_x</p:attrName>
                                          <p:attrName>ppt_y</p:attrName>
                                        </p:attrNameLst>
                                      </p:cBhvr>
                                      <p:rCtr x="-20599" y="0"/>
                                    </p:animMotion>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p:cTn id="22" dur="250" fill="hold"/>
                                        <p:tgtEl>
                                          <p:spTgt spid="5"/>
                                        </p:tgtEl>
                                        <p:attrNameLst>
                                          <p:attrName>ppt_w</p:attrName>
                                        </p:attrNameLst>
                                      </p:cBhvr>
                                      <p:tavLst>
                                        <p:tav tm="0">
                                          <p:val>
                                            <p:fltVal val="0"/>
                                          </p:val>
                                        </p:tav>
                                        <p:tav tm="100000">
                                          <p:val>
                                            <p:strVal val="#ppt_w"/>
                                          </p:val>
                                        </p:tav>
                                      </p:tavLst>
                                    </p:anim>
                                    <p:anim calcmode="lin" valueType="num">
                                      <p:cBhvr>
                                        <p:cTn id="23" dur="250" fill="hold"/>
                                        <p:tgtEl>
                                          <p:spTgt spid="5"/>
                                        </p:tgtEl>
                                        <p:attrNameLst>
                                          <p:attrName>ppt_h</p:attrName>
                                        </p:attrNameLst>
                                      </p:cBhvr>
                                      <p:tavLst>
                                        <p:tav tm="0">
                                          <p:val>
                                            <p:fltVal val="0"/>
                                          </p:val>
                                        </p:tav>
                                        <p:tav tm="100000">
                                          <p:val>
                                            <p:strVal val="#ppt_h"/>
                                          </p:val>
                                        </p:tav>
                                      </p:tavLst>
                                    </p:anim>
                                    <p:animEffect transition="in" filter="fade">
                                      <p:cBhvr>
                                        <p:cTn id="24" dur="250"/>
                                        <p:tgtEl>
                                          <p:spTgt spid="5"/>
                                        </p:tgtEl>
                                      </p:cBhvr>
                                    </p:animEffect>
                                  </p:childTnLst>
                                </p:cTn>
                              </p:par>
                              <p:par>
                                <p:cTn id="25" presetID="6" presetClass="emph" presetSubtype="0" decel="100000" fill="hold" grpId="1" nodeType="withEffect">
                                  <p:stCondLst>
                                    <p:cond delay="200"/>
                                  </p:stCondLst>
                                  <p:childTnLst>
                                    <p:animScale>
                                      <p:cBhvr>
                                        <p:cTn id="26" dur="250" fill="hold"/>
                                        <p:tgtEl>
                                          <p:spTgt spid="5"/>
                                        </p:tgtEl>
                                      </p:cBhvr>
                                      <p:by x="120000" y="120000"/>
                                    </p:animScale>
                                  </p:childTnLst>
                                </p:cTn>
                              </p:par>
                              <p:par>
                                <p:cTn id="27" presetID="6" presetClass="emph" presetSubtype="0" decel="100000" fill="hold" grpId="2" nodeType="withEffect">
                                  <p:stCondLst>
                                    <p:cond delay="400"/>
                                  </p:stCondLst>
                                  <p:childTnLst>
                                    <p:animScale>
                                      <p:cBhvr>
                                        <p:cTn id="28" dur="250" fill="hold"/>
                                        <p:tgtEl>
                                          <p:spTgt spid="5"/>
                                        </p:tgtEl>
                                      </p:cBhvr>
                                      <p:by x="83000" y="83000"/>
                                    </p:animScale>
                                  </p:childTnLst>
                                </p:cTn>
                              </p:par>
                            </p:childTnLst>
                          </p:cTn>
                        </p:par>
                        <p:par>
                          <p:cTn id="29" fill="hold">
                            <p:stCondLst>
                              <p:cond delay="1650"/>
                            </p:stCondLst>
                            <p:childTnLst>
                              <p:par>
                                <p:cTn id="30" presetID="53" presetClass="entr" presetSubtype="16" fill="hold" grpId="0" nodeType="afterEffect">
                                  <p:stCondLst>
                                    <p:cond delay="0"/>
                                  </p:stCondLst>
                                  <p:childTnLst>
                                    <p:set>
                                      <p:cBhvr>
                                        <p:cTn id="31" dur="1" fill="hold">
                                          <p:stCondLst>
                                            <p:cond delay="0"/>
                                          </p:stCondLst>
                                        </p:cTn>
                                        <p:tgtEl>
                                          <p:spTgt spid="4"/>
                                        </p:tgtEl>
                                        <p:attrNameLst>
                                          <p:attrName>style.visibility</p:attrName>
                                        </p:attrNameLst>
                                      </p:cBhvr>
                                      <p:to>
                                        <p:strVal val="visible"/>
                                      </p:to>
                                    </p:set>
                                    <p:anim calcmode="lin" valueType="num">
                                      <p:cBhvr>
                                        <p:cTn id="32" dur="500" fill="hold"/>
                                        <p:tgtEl>
                                          <p:spTgt spid="4"/>
                                        </p:tgtEl>
                                        <p:attrNameLst>
                                          <p:attrName>ppt_w</p:attrName>
                                        </p:attrNameLst>
                                      </p:cBhvr>
                                      <p:tavLst>
                                        <p:tav tm="0">
                                          <p:val>
                                            <p:fltVal val="0"/>
                                          </p:val>
                                        </p:tav>
                                        <p:tav tm="100000">
                                          <p:val>
                                            <p:strVal val="#ppt_w"/>
                                          </p:val>
                                        </p:tav>
                                      </p:tavLst>
                                    </p:anim>
                                    <p:anim calcmode="lin" valueType="num">
                                      <p:cBhvr>
                                        <p:cTn id="33" dur="500" fill="hold"/>
                                        <p:tgtEl>
                                          <p:spTgt spid="4"/>
                                        </p:tgtEl>
                                        <p:attrNameLst>
                                          <p:attrName>ppt_h</p:attrName>
                                        </p:attrNameLst>
                                      </p:cBhvr>
                                      <p:tavLst>
                                        <p:tav tm="0">
                                          <p:val>
                                            <p:fltVal val="0"/>
                                          </p:val>
                                        </p:tav>
                                        <p:tav tm="100000">
                                          <p:val>
                                            <p:strVal val="#ppt_h"/>
                                          </p:val>
                                        </p:tav>
                                      </p:tavLst>
                                    </p:anim>
                                    <p:animEffect transition="in" filter="fade">
                                      <p:cBhvr>
                                        <p:cTn id="34" dur="500"/>
                                        <p:tgtEl>
                                          <p:spTgt spid="4"/>
                                        </p:tgtEl>
                                      </p:cBhvr>
                                    </p:animEffect>
                                  </p:childTnLst>
                                </p:cTn>
                              </p:par>
                              <p:par>
                                <p:cTn id="35" presetID="35" presetClass="path" presetSubtype="0" accel="50000" decel="50000" fill="hold" grpId="1" nodeType="withEffect">
                                  <p:stCondLst>
                                    <p:cond delay="0"/>
                                  </p:stCondLst>
                                  <p:childTnLst>
                                    <p:animMotion origin="layout" path="M -4.375E-6 -3.7037E-6 L -0.30273 -3.7037E-6 " pathEditMode="relative" rAng="0" ptsTypes="AA">
                                      <p:cBhvr>
                                        <p:cTn id="36" dur="1000" spd="-100000" fill="hold"/>
                                        <p:tgtEl>
                                          <p:spTgt spid="4"/>
                                        </p:tgtEl>
                                        <p:attrNameLst>
                                          <p:attrName>ppt_x</p:attrName>
                                          <p:attrName>ppt_y</p:attrName>
                                        </p:attrNameLst>
                                      </p:cBhvr>
                                      <p:rCtr x="-15143" y="0"/>
                                    </p:animMotion>
                                  </p:childTnLst>
                                </p:cTn>
                              </p:par>
                            </p:childTnLst>
                          </p:cTn>
                        </p:par>
                        <p:par>
                          <p:cTn id="37" fill="hold">
                            <p:stCondLst>
                              <p:cond delay="2650"/>
                            </p:stCondLst>
                            <p:childTnLst>
                              <p:par>
                                <p:cTn id="38" presetID="53" presetClass="entr" presetSubtype="16" fill="hold" grpId="0" nodeType="afterEffect">
                                  <p:stCondLst>
                                    <p:cond delay="0"/>
                                  </p:stCondLst>
                                  <p:childTnLst>
                                    <p:set>
                                      <p:cBhvr>
                                        <p:cTn id="39" dur="1" fill="hold">
                                          <p:stCondLst>
                                            <p:cond delay="0"/>
                                          </p:stCondLst>
                                        </p:cTn>
                                        <p:tgtEl>
                                          <p:spTgt spid="47"/>
                                        </p:tgtEl>
                                        <p:attrNameLst>
                                          <p:attrName>style.visibility</p:attrName>
                                        </p:attrNameLst>
                                      </p:cBhvr>
                                      <p:to>
                                        <p:strVal val="visible"/>
                                      </p:to>
                                    </p:set>
                                    <p:anim calcmode="lin" valueType="num">
                                      <p:cBhvr>
                                        <p:cTn id="40" dur="250" fill="hold"/>
                                        <p:tgtEl>
                                          <p:spTgt spid="47"/>
                                        </p:tgtEl>
                                        <p:attrNameLst>
                                          <p:attrName>ppt_w</p:attrName>
                                        </p:attrNameLst>
                                      </p:cBhvr>
                                      <p:tavLst>
                                        <p:tav tm="0">
                                          <p:val>
                                            <p:fltVal val="0"/>
                                          </p:val>
                                        </p:tav>
                                        <p:tav tm="100000">
                                          <p:val>
                                            <p:strVal val="#ppt_w"/>
                                          </p:val>
                                        </p:tav>
                                      </p:tavLst>
                                    </p:anim>
                                    <p:anim calcmode="lin" valueType="num">
                                      <p:cBhvr>
                                        <p:cTn id="41" dur="250" fill="hold"/>
                                        <p:tgtEl>
                                          <p:spTgt spid="47"/>
                                        </p:tgtEl>
                                        <p:attrNameLst>
                                          <p:attrName>ppt_h</p:attrName>
                                        </p:attrNameLst>
                                      </p:cBhvr>
                                      <p:tavLst>
                                        <p:tav tm="0">
                                          <p:val>
                                            <p:fltVal val="0"/>
                                          </p:val>
                                        </p:tav>
                                        <p:tav tm="100000">
                                          <p:val>
                                            <p:strVal val="#ppt_h"/>
                                          </p:val>
                                        </p:tav>
                                      </p:tavLst>
                                    </p:anim>
                                    <p:animEffect transition="in" filter="fade">
                                      <p:cBhvr>
                                        <p:cTn id="42" dur="250"/>
                                        <p:tgtEl>
                                          <p:spTgt spid="47"/>
                                        </p:tgtEl>
                                      </p:cBhvr>
                                    </p:animEffect>
                                  </p:childTnLst>
                                </p:cTn>
                              </p:par>
                              <p:par>
                                <p:cTn id="43" presetID="6" presetClass="emph" presetSubtype="0" decel="100000" fill="hold" grpId="1" nodeType="withEffect">
                                  <p:stCondLst>
                                    <p:cond delay="200"/>
                                  </p:stCondLst>
                                  <p:childTnLst>
                                    <p:animScale>
                                      <p:cBhvr>
                                        <p:cTn id="44" dur="250" fill="hold"/>
                                        <p:tgtEl>
                                          <p:spTgt spid="47"/>
                                        </p:tgtEl>
                                      </p:cBhvr>
                                      <p:by x="120000" y="120000"/>
                                    </p:animScale>
                                  </p:childTnLst>
                                </p:cTn>
                              </p:par>
                              <p:par>
                                <p:cTn id="45" presetID="6" presetClass="emph" presetSubtype="0" decel="100000" fill="hold" grpId="2" nodeType="withEffect">
                                  <p:stCondLst>
                                    <p:cond delay="400"/>
                                  </p:stCondLst>
                                  <p:childTnLst>
                                    <p:animScale>
                                      <p:cBhvr>
                                        <p:cTn id="46" dur="250" fill="hold"/>
                                        <p:tgtEl>
                                          <p:spTgt spid="47"/>
                                        </p:tgtEl>
                                      </p:cBhvr>
                                      <p:by x="83000" y="83000"/>
                                    </p:animScale>
                                  </p:childTnLst>
                                </p:cTn>
                              </p:par>
                              <p:par>
                                <p:cTn id="47" presetID="53" presetClass="entr" presetSubtype="16" fill="hold" nodeType="withEffect">
                                  <p:stCondLst>
                                    <p:cond delay="400"/>
                                  </p:stCondLst>
                                  <p:childTnLst>
                                    <p:set>
                                      <p:cBhvr>
                                        <p:cTn id="48" dur="1" fill="hold">
                                          <p:stCondLst>
                                            <p:cond delay="0"/>
                                          </p:stCondLst>
                                        </p:cTn>
                                        <p:tgtEl>
                                          <p:spTgt spid="49"/>
                                        </p:tgtEl>
                                        <p:attrNameLst>
                                          <p:attrName>style.visibility</p:attrName>
                                        </p:attrNameLst>
                                      </p:cBhvr>
                                      <p:to>
                                        <p:strVal val="visible"/>
                                      </p:to>
                                    </p:set>
                                    <p:anim calcmode="lin" valueType="num">
                                      <p:cBhvr>
                                        <p:cTn id="49" dur="250" fill="hold"/>
                                        <p:tgtEl>
                                          <p:spTgt spid="49"/>
                                        </p:tgtEl>
                                        <p:attrNameLst>
                                          <p:attrName>ppt_w</p:attrName>
                                        </p:attrNameLst>
                                      </p:cBhvr>
                                      <p:tavLst>
                                        <p:tav tm="0">
                                          <p:val>
                                            <p:fltVal val="0"/>
                                          </p:val>
                                        </p:tav>
                                        <p:tav tm="100000">
                                          <p:val>
                                            <p:strVal val="#ppt_w"/>
                                          </p:val>
                                        </p:tav>
                                      </p:tavLst>
                                    </p:anim>
                                    <p:anim calcmode="lin" valueType="num">
                                      <p:cBhvr>
                                        <p:cTn id="50" dur="250" fill="hold"/>
                                        <p:tgtEl>
                                          <p:spTgt spid="49"/>
                                        </p:tgtEl>
                                        <p:attrNameLst>
                                          <p:attrName>ppt_h</p:attrName>
                                        </p:attrNameLst>
                                      </p:cBhvr>
                                      <p:tavLst>
                                        <p:tav tm="0">
                                          <p:val>
                                            <p:fltVal val="0"/>
                                          </p:val>
                                        </p:tav>
                                        <p:tav tm="100000">
                                          <p:val>
                                            <p:strVal val="#ppt_h"/>
                                          </p:val>
                                        </p:tav>
                                      </p:tavLst>
                                    </p:anim>
                                    <p:animEffect transition="in" filter="fade">
                                      <p:cBhvr>
                                        <p:cTn id="51" dur="250"/>
                                        <p:tgtEl>
                                          <p:spTgt spid="49"/>
                                        </p:tgtEl>
                                      </p:cBhvr>
                                    </p:animEffect>
                                  </p:childTnLst>
                                </p:cTn>
                              </p:par>
                              <p:par>
                                <p:cTn id="52" presetID="6" presetClass="emph" presetSubtype="0" decel="100000" fill="hold" nodeType="withEffect">
                                  <p:stCondLst>
                                    <p:cond delay="600"/>
                                  </p:stCondLst>
                                  <p:childTnLst>
                                    <p:animScale>
                                      <p:cBhvr>
                                        <p:cTn id="53" dur="250" fill="hold"/>
                                        <p:tgtEl>
                                          <p:spTgt spid="49"/>
                                        </p:tgtEl>
                                      </p:cBhvr>
                                      <p:by x="120000" y="120000"/>
                                    </p:animScale>
                                  </p:childTnLst>
                                </p:cTn>
                              </p:par>
                              <p:par>
                                <p:cTn id="54" presetID="6" presetClass="emph" presetSubtype="0" decel="100000" fill="hold" nodeType="withEffect">
                                  <p:stCondLst>
                                    <p:cond delay="800"/>
                                  </p:stCondLst>
                                  <p:childTnLst>
                                    <p:animScale>
                                      <p:cBhvr>
                                        <p:cTn id="55" dur="250" fill="hold"/>
                                        <p:tgtEl>
                                          <p:spTgt spid="49"/>
                                        </p:tgtEl>
                                      </p:cBhvr>
                                      <p:by x="83000" y="83000"/>
                                    </p:animScale>
                                  </p:childTnLst>
                                </p:cTn>
                              </p:par>
                              <p:par>
                                <p:cTn id="56" presetID="53" presetClass="entr" presetSubtype="16" fill="hold" grpId="0" nodeType="withEffect">
                                  <p:stCondLst>
                                    <p:cond delay="600"/>
                                  </p:stCondLst>
                                  <p:childTnLst>
                                    <p:set>
                                      <p:cBhvr>
                                        <p:cTn id="57" dur="1" fill="hold">
                                          <p:stCondLst>
                                            <p:cond delay="0"/>
                                          </p:stCondLst>
                                        </p:cTn>
                                        <p:tgtEl>
                                          <p:spTgt spid="48"/>
                                        </p:tgtEl>
                                        <p:attrNameLst>
                                          <p:attrName>style.visibility</p:attrName>
                                        </p:attrNameLst>
                                      </p:cBhvr>
                                      <p:to>
                                        <p:strVal val="visible"/>
                                      </p:to>
                                    </p:set>
                                    <p:anim calcmode="lin" valueType="num">
                                      <p:cBhvr>
                                        <p:cTn id="58" dur="250" fill="hold"/>
                                        <p:tgtEl>
                                          <p:spTgt spid="48"/>
                                        </p:tgtEl>
                                        <p:attrNameLst>
                                          <p:attrName>ppt_w</p:attrName>
                                        </p:attrNameLst>
                                      </p:cBhvr>
                                      <p:tavLst>
                                        <p:tav tm="0">
                                          <p:val>
                                            <p:fltVal val="0"/>
                                          </p:val>
                                        </p:tav>
                                        <p:tav tm="100000">
                                          <p:val>
                                            <p:strVal val="#ppt_w"/>
                                          </p:val>
                                        </p:tav>
                                      </p:tavLst>
                                    </p:anim>
                                    <p:anim calcmode="lin" valueType="num">
                                      <p:cBhvr>
                                        <p:cTn id="59" dur="250" fill="hold"/>
                                        <p:tgtEl>
                                          <p:spTgt spid="48"/>
                                        </p:tgtEl>
                                        <p:attrNameLst>
                                          <p:attrName>ppt_h</p:attrName>
                                        </p:attrNameLst>
                                      </p:cBhvr>
                                      <p:tavLst>
                                        <p:tav tm="0">
                                          <p:val>
                                            <p:fltVal val="0"/>
                                          </p:val>
                                        </p:tav>
                                        <p:tav tm="100000">
                                          <p:val>
                                            <p:strVal val="#ppt_h"/>
                                          </p:val>
                                        </p:tav>
                                      </p:tavLst>
                                    </p:anim>
                                    <p:animEffect transition="in" filter="fade">
                                      <p:cBhvr>
                                        <p:cTn id="60" dur="250"/>
                                        <p:tgtEl>
                                          <p:spTgt spid="48"/>
                                        </p:tgtEl>
                                      </p:cBhvr>
                                    </p:animEffect>
                                  </p:childTnLst>
                                </p:cTn>
                              </p:par>
                              <p:par>
                                <p:cTn id="61" presetID="6" presetClass="emph" presetSubtype="0" decel="100000" fill="hold" grpId="1" nodeType="withEffect">
                                  <p:stCondLst>
                                    <p:cond delay="800"/>
                                  </p:stCondLst>
                                  <p:childTnLst>
                                    <p:animScale>
                                      <p:cBhvr>
                                        <p:cTn id="62" dur="250" fill="hold"/>
                                        <p:tgtEl>
                                          <p:spTgt spid="48"/>
                                        </p:tgtEl>
                                      </p:cBhvr>
                                      <p:by x="120000" y="120000"/>
                                    </p:animScale>
                                  </p:childTnLst>
                                </p:cTn>
                              </p:par>
                              <p:par>
                                <p:cTn id="63" presetID="6" presetClass="emph" presetSubtype="0" decel="100000" fill="hold" grpId="2" nodeType="withEffect">
                                  <p:stCondLst>
                                    <p:cond delay="1000"/>
                                  </p:stCondLst>
                                  <p:childTnLst>
                                    <p:animScale>
                                      <p:cBhvr>
                                        <p:cTn id="64" dur="250" fill="hold"/>
                                        <p:tgtEl>
                                          <p:spTgt spid="48"/>
                                        </p:tgtEl>
                                      </p:cBhvr>
                                      <p:by x="83000" y="83000"/>
                                    </p:animScale>
                                  </p:childTnLst>
                                </p:cTn>
                              </p:par>
                            </p:childTnLst>
                          </p:cTn>
                        </p:par>
                        <p:par>
                          <p:cTn id="65" fill="hold">
                            <p:stCondLst>
                              <p:cond delay="3900"/>
                            </p:stCondLst>
                            <p:childTnLst>
                              <p:par>
                                <p:cTn id="66" presetID="53" presetClass="entr" presetSubtype="16" fill="hold" grpId="0" nodeType="afterEffect">
                                  <p:stCondLst>
                                    <p:cond delay="0"/>
                                  </p:stCondLst>
                                  <p:childTnLst>
                                    <p:set>
                                      <p:cBhvr>
                                        <p:cTn id="67" dur="1" fill="hold">
                                          <p:stCondLst>
                                            <p:cond delay="0"/>
                                          </p:stCondLst>
                                        </p:cTn>
                                        <p:tgtEl>
                                          <p:spTgt spid="37"/>
                                        </p:tgtEl>
                                        <p:attrNameLst>
                                          <p:attrName>style.visibility</p:attrName>
                                        </p:attrNameLst>
                                      </p:cBhvr>
                                      <p:to>
                                        <p:strVal val="visible"/>
                                      </p:to>
                                    </p:set>
                                    <p:anim calcmode="lin" valueType="num">
                                      <p:cBhvr>
                                        <p:cTn id="68" dur="500" fill="hold"/>
                                        <p:tgtEl>
                                          <p:spTgt spid="37"/>
                                        </p:tgtEl>
                                        <p:attrNameLst>
                                          <p:attrName>ppt_w</p:attrName>
                                        </p:attrNameLst>
                                      </p:cBhvr>
                                      <p:tavLst>
                                        <p:tav tm="0">
                                          <p:val>
                                            <p:fltVal val="0"/>
                                          </p:val>
                                        </p:tav>
                                        <p:tav tm="100000">
                                          <p:val>
                                            <p:strVal val="#ppt_w"/>
                                          </p:val>
                                        </p:tav>
                                      </p:tavLst>
                                    </p:anim>
                                    <p:anim calcmode="lin" valueType="num">
                                      <p:cBhvr>
                                        <p:cTn id="69" dur="500" fill="hold"/>
                                        <p:tgtEl>
                                          <p:spTgt spid="37"/>
                                        </p:tgtEl>
                                        <p:attrNameLst>
                                          <p:attrName>ppt_h</p:attrName>
                                        </p:attrNameLst>
                                      </p:cBhvr>
                                      <p:tavLst>
                                        <p:tav tm="0">
                                          <p:val>
                                            <p:fltVal val="0"/>
                                          </p:val>
                                        </p:tav>
                                        <p:tav tm="100000">
                                          <p:val>
                                            <p:strVal val="#ppt_h"/>
                                          </p:val>
                                        </p:tav>
                                      </p:tavLst>
                                    </p:anim>
                                    <p:animEffect transition="in" filter="fade">
                                      <p:cBhvr>
                                        <p:cTn id="70" dur="500"/>
                                        <p:tgtEl>
                                          <p:spTgt spid="37"/>
                                        </p:tgtEl>
                                      </p:cBhvr>
                                    </p:animEffect>
                                  </p:childTnLst>
                                </p:cTn>
                              </p:par>
                              <p:par>
                                <p:cTn id="71" presetID="53" presetClass="entr" presetSubtype="16" fill="hold" grpId="0" nodeType="withEffect">
                                  <p:stCondLst>
                                    <p:cond delay="200"/>
                                  </p:stCondLst>
                                  <p:childTnLst>
                                    <p:set>
                                      <p:cBhvr>
                                        <p:cTn id="72" dur="1" fill="hold">
                                          <p:stCondLst>
                                            <p:cond delay="0"/>
                                          </p:stCondLst>
                                        </p:cTn>
                                        <p:tgtEl>
                                          <p:spTgt spid="39"/>
                                        </p:tgtEl>
                                        <p:attrNameLst>
                                          <p:attrName>style.visibility</p:attrName>
                                        </p:attrNameLst>
                                      </p:cBhvr>
                                      <p:to>
                                        <p:strVal val="visible"/>
                                      </p:to>
                                    </p:set>
                                    <p:anim calcmode="lin" valueType="num">
                                      <p:cBhvr>
                                        <p:cTn id="73" dur="500" fill="hold"/>
                                        <p:tgtEl>
                                          <p:spTgt spid="39"/>
                                        </p:tgtEl>
                                        <p:attrNameLst>
                                          <p:attrName>ppt_w</p:attrName>
                                        </p:attrNameLst>
                                      </p:cBhvr>
                                      <p:tavLst>
                                        <p:tav tm="0">
                                          <p:val>
                                            <p:fltVal val="0"/>
                                          </p:val>
                                        </p:tav>
                                        <p:tav tm="100000">
                                          <p:val>
                                            <p:strVal val="#ppt_w"/>
                                          </p:val>
                                        </p:tav>
                                      </p:tavLst>
                                    </p:anim>
                                    <p:anim calcmode="lin" valueType="num">
                                      <p:cBhvr>
                                        <p:cTn id="74" dur="500" fill="hold"/>
                                        <p:tgtEl>
                                          <p:spTgt spid="39"/>
                                        </p:tgtEl>
                                        <p:attrNameLst>
                                          <p:attrName>ppt_h</p:attrName>
                                        </p:attrNameLst>
                                      </p:cBhvr>
                                      <p:tavLst>
                                        <p:tav tm="0">
                                          <p:val>
                                            <p:fltVal val="0"/>
                                          </p:val>
                                        </p:tav>
                                        <p:tav tm="100000">
                                          <p:val>
                                            <p:strVal val="#ppt_h"/>
                                          </p:val>
                                        </p:tav>
                                      </p:tavLst>
                                    </p:anim>
                                    <p:animEffect transition="in" filter="fade">
                                      <p:cBhvr>
                                        <p:cTn id="75" dur="500"/>
                                        <p:tgtEl>
                                          <p:spTgt spid="39"/>
                                        </p:tgtEl>
                                      </p:cBhvr>
                                    </p:animEffect>
                                  </p:childTnLst>
                                </p:cTn>
                              </p:par>
                              <p:par>
                                <p:cTn id="76" presetID="53" presetClass="entr" presetSubtype="16" fill="hold" grpId="0" nodeType="withEffect">
                                  <p:stCondLst>
                                    <p:cond delay="400"/>
                                  </p:stCondLst>
                                  <p:childTnLst>
                                    <p:set>
                                      <p:cBhvr>
                                        <p:cTn id="77" dur="1" fill="hold">
                                          <p:stCondLst>
                                            <p:cond delay="0"/>
                                          </p:stCondLst>
                                        </p:cTn>
                                        <p:tgtEl>
                                          <p:spTgt spid="41"/>
                                        </p:tgtEl>
                                        <p:attrNameLst>
                                          <p:attrName>style.visibility</p:attrName>
                                        </p:attrNameLst>
                                      </p:cBhvr>
                                      <p:to>
                                        <p:strVal val="visible"/>
                                      </p:to>
                                    </p:set>
                                    <p:anim calcmode="lin" valueType="num">
                                      <p:cBhvr>
                                        <p:cTn id="78" dur="500" fill="hold"/>
                                        <p:tgtEl>
                                          <p:spTgt spid="41"/>
                                        </p:tgtEl>
                                        <p:attrNameLst>
                                          <p:attrName>ppt_w</p:attrName>
                                        </p:attrNameLst>
                                      </p:cBhvr>
                                      <p:tavLst>
                                        <p:tav tm="0">
                                          <p:val>
                                            <p:fltVal val="0"/>
                                          </p:val>
                                        </p:tav>
                                        <p:tav tm="100000">
                                          <p:val>
                                            <p:strVal val="#ppt_w"/>
                                          </p:val>
                                        </p:tav>
                                      </p:tavLst>
                                    </p:anim>
                                    <p:anim calcmode="lin" valueType="num">
                                      <p:cBhvr>
                                        <p:cTn id="79" dur="500" fill="hold"/>
                                        <p:tgtEl>
                                          <p:spTgt spid="41"/>
                                        </p:tgtEl>
                                        <p:attrNameLst>
                                          <p:attrName>ppt_h</p:attrName>
                                        </p:attrNameLst>
                                      </p:cBhvr>
                                      <p:tavLst>
                                        <p:tav tm="0">
                                          <p:val>
                                            <p:fltVal val="0"/>
                                          </p:val>
                                        </p:tav>
                                        <p:tav tm="100000">
                                          <p:val>
                                            <p:strVal val="#ppt_h"/>
                                          </p:val>
                                        </p:tav>
                                      </p:tavLst>
                                    </p:anim>
                                    <p:animEffect transition="in" filter="fade">
                                      <p:cBhvr>
                                        <p:cTn id="80" dur="500"/>
                                        <p:tgtEl>
                                          <p:spTgt spid="41"/>
                                        </p:tgtEl>
                                      </p:cBhvr>
                                    </p:animEffect>
                                  </p:childTnLst>
                                </p:cTn>
                              </p:par>
                              <p:par>
                                <p:cTn id="81" presetID="53" presetClass="entr" presetSubtype="16" fill="hold" grpId="0" nodeType="withEffect">
                                  <p:stCondLst>
                                    <p:cond delay="600"/>
                                  </p:stCondLst>
                                  <p:childTnLst>
                                    <p:set>
                                      <p:cBhvr>
                                        <p:cTn id="82" dur="1" fill="hold">
                                          <p:stCondLst>
                                            <p:cond delay="0"/>
                                          </p:stCondLst>
                                        </p:cTn>
                                        <p:tgtEl>
                                          <p:spTgt spid="40"/>
                                        </p:tgtEl>
                                        <p:attrNameLst>
                                          <p:attrName>style.visibility</p:attrName>
                                        </p:attrNameLst>
                                      </p:cBhvr>
                                      <p:to>
                                        <p:strVal val="visible"/>
                                      </p:to>
                                    </p:set>
                                    <p:anim calcmode="lin" valueType="num">
                                      <p:cBhvr>
                                        <p:cTn id="83" dur="500" fill="hold"/>
                                        <p:tgtEl>
                                          <p:spTgt spid="40"/>
                                        </p:tgtEl>
                                        <p:attrNameLst>
                                          <p:attrName>ppt_w</p:attrName>
                                        </p:attrNameLst>
                                      </p:cBhvr>
                                      <p:tavLst>
                                        <p:tav tm="0">
                                          <p:val>
                                            <p:fltVal val="0"/>
                                          </p:val>
                                        </p:tav>
                                        <p:tav tm="100000">
                                          <p:val>
                                            <p:strVal val="#ppt_w"/>
                                          </p:val>
                                        </p:tav>
                                      </p:tavLst>
                                    </p:anim>
                                    <p:anim calcmode="lin" valueType="num">
                                      <p:cBhvr>
                                        <p:cTn id="84" dur="500" fill="hold"/>
                                        <p:tgtEl>
                                          <p:spTgt spid="40"/>
                                        </p:tgtEl>
                                        <p:attrNameLst>
                                          <p:attrName>ppt_h</p:attrName>
                                        </p:attrNameLst>
                                      </p:cBhvr>
                                      <p:tavLst>
                                        <p:tav tm="0">
                                          <p:val>
                                            <p:fltVal val="0"/>
                                          </p:val>
                                        </p:tav>
                                        <p:tav tm="100000">
                                          <p:val>
                                            <p:strVal val="#ppt_h"/>
                                          </p:val>
                                        </p:tav>
                                      </p:tavLst>
                                    </p:anim>
                                    <p:animEffect transition="in" filter="fade">
                                      <p:cBhvr>
                                        <p:cTn id="85" dur="500"/>
                                        <p:tgtEl>
                                          <p:spTgt spid="40"/>
                                        </p:tgtEl>
                                      </p:cBhvr>
                                    </p:animEffect>
                                  </p:childTnLst>
                                </p:cTn>
                              </p:par>
                            </p:childTnLst>
                          </p:cTn>
                        </p:par>
                        <p:par>
                          <p:cTn id="86" fill="hold">
                            <p:stCondLst>
                              <p:cond delay="5000"/>
                            </p:stCondLst>
                            <p:childTnLst>
                              <p:par>
                                <p:cTn id="87" presetID="53" presetClass="entr" presetSubtype="16" fill="hold" grpId="0" nodeType="afterEffect">
                                  <p:stCondLst>
                                    <p:cond delay="0"/>
                                  </p:stCondLst>
                                  <p:childTnLst>
                                    <p:set>
                                      <p:cBhvr>
                                        <p:cTn id="88" dur="1" fill="hold">
                                          <p:stCondLst>
                                            <p:cond delay="0"/>
                                          </p:stCondLst>
                                        </p:cTn>
                                        <p:tgtEl>
                                          <p:spTgt spid="42"/>
                                        </p:tgtEl>
                                        <p:attrNameLst>
                                          <p:attrName>style.visibility</p:attrName>
                                        </p:attrNameLst>
                                      </p:cBhvr>
                                      <p:to>
                                        <p:strVal val="visible"/>
                                      </p:to>
                                    </p:set>
                                    <p:anim calcmode="lin" valueType="num">
                                      <p:cBhvr>
                                        <p:cTn id="89" dur="500" fill="hold"/>
                                        <p:tgtEl>
                                          <p:spTgt spid="42"/>
                                        </p:tgtEl>
                                        <p:attrNameLst>
                                          <p:attrName>ppt_w</p:attrName>
                                        </p:attrNameLst>
                                      </p:cBhvr>
                                      <p:tavLst>
                                        <p:tav tm="0">
                                          <p:val>
                                            <p:fltVal val="0"/>
                                          </p:val>
                                        </p:tav>
                                        <p:tav tm="100000">
                                          <p:val>
                                            <p:strVal val="#ppt_w"/>
                                          </p:val>
                                        </p:tav>
                                      </p:tavLst>
                                    </p:anim>
                                    <p:anim calcmode="lin" valueType="num">
                                      <p:cBhvr>
                                        <p:cTn id="90" dur="500" fill="hold"/>
                                        <p:tgtEl>
                                          <p:spTgt spid="42"/>
                                        </p:tgtEl>
                                        <p:attrNameLst>
                                          <p:attrName>ppt_h</p:attrName>
                                        </p:attrNameLst>
                                      </p:cBhvr>
                                      <p:tavLst>
                                        <p:tav tm="0">
                                          <p:val>
                                            <p:fltVal val="0"/>
                                          </p:val>
                                        </p:tav>
                                        <p:tav tm="100000">
                                          <p:val>
                                            <p:strVal val="#ppt_h"/>
                                          </p:val>
                                        </p:tav>
                                      </p:tavLst>
                                    </p:anim>
                                    <p:animEffect transition="in" filter="fade">
                                      <p:cBhvr>
                                        <p:cTn id="91" dur="500"/>
                                        <p:tgtEl>
                                          <p:spTgt spid="42"/>
                                        </p:tgtEl>
                                      </p:cBhvr>
                                    </p:animEffect>
                                  </p:childTnLst>
                                </p:cTn>
                              </p:par>
                              <p:par>
                                <p:cTn id="92" presetID="53" presetClass="entr" presetSubtype="16" fill="hold" grpId="0" nodeType="withEffect">
                                  <p:stCondLst>
                                    <p:cond delay="200"/>
                                  </p:stCondLst>
                                  <p:childTnLst>
                                    <p:set>
                                      <p:cBhvr>
                                        <p:cTn id="93" dur="1" fill="hold">
                                          <p:stCondLst>
                                            <p:cond delay="0"/>
                                          </p:stCondLst>
                                        </p:cTn>
                                        <p:tgtEl>
                                          <p:spTgt spid="43"/>
                                        </p:tgtEl>
                                        <p:attrNameLst>
                                          <p:attrName>style.visibility</p:attrName>
                                        </p:attrNameLst>
                                      </p:cBhvr>
                                      <p:to>
                                        <p:strVal val="visible"/>
                                      </p:to>
                                    </p:set>
                                    <p:anim calcmode="lin" valueType="num">
                                      <p:cBhvr>
                                        <p:cTn id="94" dur="500" fill="hold"/>
                                        <p:tgtEl>
                                          <p:spTgt spid="43"/>
                                        </p:tgtEl>
                                        <p:attrNameLst>
                                          <p:attrName>ppt_w</p:attrName>
                                        </p:attrNameLst>
                                      </p:cBhvr>
                                      <p:tavLst>
                                        <p:tav tm="0">
                                          <p:val>
                                            <p:fltVal val="0"/>
                                          </p:val>
                                        </p:tav>
                                        <p:tav tm="100000">
                                          <p:val>
                                            <p:strVal val="#ppt_w"/>
                                          </p:val>
                                        </p:tav>
                                      </p:tavLst>
                                    </p:anim>
                                    <p:anim calcmode="lin" valueType="num">
                                      <p:cBhvr>
                                        <p:cTn id="95" dur="500" fill="hold"/>
                                        <p:tgtEl>
                                          <p:spTgt spid="43"/>
                                        </p:tgtEl>
                                        <p:attrNameLst>
                                          <p:attrName>ppt_h</p:attrName>
                                        </p:attrNameLst>
                                      </p:cBhvr>
                                      <p:tavLst>
                                        <p:tav tm="0">
                                          <p:val>
                                            <p:fltVal val="0"/>
                                          </p:val>
                                        </p:tav>
                                        <p:tav tm="100000">
                                          <p:val>
                                            <p:strVal val="#ppt_h"/>
                                          </p:val>
                                        </p:tav>
                                      </p:tavLst>
                                    </p:anim>
                                    <p:animEffect transition="in" filter="fade">
                                      <p:cBhvr>
                                        <p:cTn id="96" dur="500"/>
                                        <p:tgtEl>
                                          <p:spTgt spid="43"/>
                                        </p:tgtEl>
                                      </p:cBhvr>
                                    </p:animEffect>
                                  </p:childTnLst>
                                </p:cTn>
                              </p:par>
                              <p:par>
                                <p:cTn id="97" presetID="53" presetClass="entr" presetSubtype="16" fill="hold" grpId="0" nodeType="withEffect">
                                  <p:stCondLst>
                                    <p:cond delay="400"/>
                                  </p:stCondLst>
                                  <p:childTnLst>
                                    <p:set>
                                      <p:cBhvr>
                                        <p:cTn id="98" dur="1" fill="hold">
                                          <p:stCondLst>
                                            <p:cond delay="0"/>
                                          </p:stCondLst>
                                        </p:cTn>
                                        <p:tgtEl>
                                          <p:spTgt spid="44"/>
                                        </p:tgtEl>
                                        <p:attrNameLst>
                                          <p:attrName>style.visibility</p:attrName>
                                        </p:attrNameLst>
                                      </p:cBhvr>
                                      <p:to>
                                        <p:strVal val="visible"/>
                                      </p:to>
                                    </p:set>
                                    <p:anim calcmode="lin" valueType="num">
                                      <p:cBhvr>
                                        <p:cTn id="99" dur="500" fill="hold"/>
                                        <p:tgtEl>
                                          <p:spTgt spid="44"/>
                                        </p:tgtEl>
                                        <p:attrNameLst>
                                          <p:attrName>ppt_w</p:attrName>
                                        </p:attrNameLst>
                                      </p:cBhvr>
                                      <p:tavLst>
                                        <p:tav tm="0">
                                          <p:val>
                                            <p:fltVal val="0"/>
                                          </p:val>
                                        </p:tav>
                                        <p:tav tm="100000">
                                          <p:val>
                                            <p:strVal val="#ppt_w"/>
                                          </p:val>
                                        </p:tav>
                                      </p:tavLst>
                                    </p:anim>
                                    <p:anim calcmode="lin" valueType="num">
                                      <p:cBhvr>
                                        <p:cTn id="100" dur="500" fill="hold"/>
                                        <p:tgtEl>
                                          <p:spTgt spid="44"/>
                                        </p:tgtEl>
                                        <p:attrNameLst>
                                          <p:attrName>ppt_h</p:attrName>
                                        </p:attrNameLst>
                                      </p:cBhvr>
                                      <p:tavLst>
                                        <p:tav tm="0">
                                          <p:val>
                                            <p:fltVal val="0"/>
                                          </p:val>
                                        </p:tav>
                                        <p:tav tm="100000">
                                          <p:val>
                                            <p:strVal val="#ppt_h"/>
                                          </p:val>
                                        </p:tav>
                                      </p:tavLst>
                                    </p:anim>
                                    <p:animEffect transition="in" filter="fade">
                                      <p:cBhvr>
                                        <p:cTn id="101" dur="500"/>
                                        <p:tgtEl>
                                          <p:spTgt spid="44"/>
                                        </p:tgtEl>
                                      </p:cBhvr>
                                    </p:animEffect>
                                  </p:childTnLst>
                                </p:cTn>
                              </p:par>
                              <p:par>
                                <p:cTn id="102" presetID="53" presetClass="entr" presetSubtype="16" fill="hold" grpId="0" nodeType="withEffect">
                                  <p:stCondLst>
                                    <p:cond delay="600"/>
                                  </p:stCondLst>
                                  <p:childTnLst>
                                    <p:set>
                                      <p:cBhvr>
                                        <p:cTn id="103" dur="1" fill="hold">
                                          <p:stCondLst>
                                            <p:cond delay="0"/>
                                          </p:stCondLst>
                                        </p:cTn>
                                        <p:tgtEl>
                                          <p:spTgt spid="45"/>
                                        </p:tgtEl>
                                        <p:attrNameLst>
                                          <p:attrName>style.visibility</p:attrName>
                                        </p:attrNameLst>
                                      </p:cBhvr>
                                      <p:to>
                                        <p:strVal val="visible"/>
                                      </p:to>
                                    </p:set>
                                    <p:anim calcmode="lin" valueType="num">
                                      <p:cBhvr>
                                        <p:cTn id="104" dur="500" fill="hold"/>
                                        <p:tgtEl>
                                          <p:spTgt spid="45"/>
                                        </p:tgtEl>
                                        <p:attrNameLst>
                                          <p:attrName>ppt_w</p:attrName>
                                        </p:attrNameLst>
                                      </p:cBhvr>
                                      <p:tavLst>
                                        <p:tav tm="0">
                                          <p:val>
                                            <p:fltVal val="0"/>
                                          </p:val>
                                        </p:tav>
                                        <p:tav tm="100000">
                                          <p:val>
                                            <p:strVal val="#ppt_w"/>
                                          </p:val>
                                        </p:tav>
                                      </p:tavLst>
                                    </p:anim>
                                    <p:anim calcmode="lin" valueType="num">
                                      <p:cBhvr>
                                        <p:cTn id="105" dur="500" fill="hold"/>
                                        <p:tgtEl>
                                          <p:spTgt spid="45"/>
                                        </p:tgtEl>
                                        <p:attrNameLst>
                                          <p:attrName>ppt_h</p:attrName>
                                        </p:attrNameLst>
                                      </p:cBhvr>
                                      <p:tavLst>
                                        <p:tav tm="0">
                                          <p:val>
                                            <p:fltVal val="0"/>
                                          </p:val>
                                        </p:tav>
                                        <p:tav tm="100000">
                                          <p:val>
                                            <p:strVal val="#ppt_h"/>
                                          </p:val>
                                        </p:tav>
                                      </p:tavLst>
                                    </p:anim>
                                    <p:animEffect transition="in" filter="fade">
                                      <p:cBhvr>
                                        <p:cTn id="106"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5" grpId="0" animBg="1"/>
      <p:bldP spid="5" grpId="1" animBg="1"/>
      <p:bldP spid="5" grpId="2" animBg="1"/>
      <p:bldP spid="39" grpId="0" animBg="1"/>
      <p:bldP spid="40" grpId="0" animBg="1"/>
      <p:bldP spid="37" grpId="0" animBg="1"/>
      <p:bldP spid="41" grpId="0" animBg="1"/>
      <p:bldP spid="42" grpId="0"/>
      <p:bldP spid="43" grpId="0"/>
      <p:bldP spid="44" grpId="0"/>
      <p:bldP spid="45" grpId="0"/>
      <p:bldP spid="47" grpId="0" animBg="1"/>
      <p:bldP spid="47" grpId="1" animBg="1"/>
      <p:bldP spid="47" grpId="2" animBg="1"/>
      <p:bldP spid="48" grpId="0"/>
      <p:bldP spid="48" grpId="1"/>
      <p:bldP spid="48" grpId="2"/>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88923" y="246423"/>
            <a:ext cx="4103077" cy="675011"/>
          </a:xfrm>
          <a:prstGeom prst="rect">
            <a:avLst/>
          </a:prstGeom>
        </p:spPr>
      </p:pic>
      <p:cxnSp>
        <p:nvCxnSpPr>
          <p:cNvPr id="3" name="直接连接符 2"/>
          <p:cNvCxnSpPr/>
          <p:nvPr/>
        </p:nvCxnSpPr>
        <p:spPr>
          <a:xfrm>
            <a:off x="0" y="921434"/>
            <a:ext cx="12192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4" name="矩形 3"/>
          <p:cNvSpPr/>
          <p:nvPr/>
        </p:nvSpPr>
        <p:spPr>
          <a:xfrm>
            <a:off x="1060287" y="353095"/>
            <a:ext cx="5262188" cy="461665"/>
          </a:xfrm>
          <a:prstGeom prst="rect">
            <a:avLst/>
          </a:prstGeom>
        </p:spPr>
        <p:txBody>
          <a:bodyPr wrap="square">
            <a:spAutoFit/>
          </a:bodyPr>
          <a:lstStyle/>
          <a:p>
            <a:r>
              <a:rPr lang="zh-CN" altLang="en-US" sz="2400" b="1" dirty="0">
                <a:solidFill>
                  <a:schemeClr val="accent1"/>
                </a:solidFill>
                <a:latin typeface="微软雅黑" panose="020B0503020204020204" pitchFamily="34" charset="-122"/>
                <a:ea typeface="微软雅黑" panose="020B0503020204020204" pitchFamily="34" charset="-122"/>
              </a:rPr>
              <a:t>第五部分：</a:t>
            </a:r>
            <a:r>
              <a:rPr lang="zh-CN" altLang="en-US" sz="2400" b="1" dirty="0">
                <a:solidFill>
                  <a:srgbClr val="C00000"/>
                </a:solidFill>
                <a:latin typeface="微软雅黑" panose="020B0503020204020204" pitchFamily="34" charset="-122"/>
                <a:ea typeface="微软雅黑" panose="020B0503020204020204" pitchFamily="34" charset="-122"/>
              </a:rPr>
              <a:t>四个“自信”</a:t>
            </a:r>
            <a:endParaRPr lang="zh-CN" altLang="en-US" sz="2400" b="1" dirty="0">
              <a:solidFill>
                <a:schemeClr val="accent1"/>
              </a:solidFill>
              <a:latin typeface="微软雅黑" panose="020B0503020204020204" pitchFamily="34" charset="-122"/>
              <a:ea typeface="微软雅黑" panose="020B0503020204020204" pitchFamily="34" charset="-122"/>
            </a:endParaRPr>
          </a:p>
        </p:txBody>
      </p:sp>
      <p:sp>
        <p:nvSpPr>
          <p:cNvPr id="5" name="Freeform 29"/>
          <p:cNvSpPr/>
          <p:nvPr/>
        </p:nvSpPr>
        <p:spPr bwMode="auto">
          <a:xfrm>
            <a:off x="288468" y="125065"/>
            <a:ext cx="771819" cy="689695"/>
          </a:xfrm>
          <a:custGeom>
            <a:avLst/>
            <a:gdLst>
              <a:gd name="T0" fmla="*/ 803 w 1880"/>
              <a:gd name="T1" fmla="*/ 15 h 1680"/>
              <a:gd name="T2" fmla="*/ 1253 w 1880"/>
              <a:gd name="T3" fmla="*/ 1067 h 1680"/>
              <a:gd name="T4" fmla="*/ 728 w 1880"/>
              <a:gd name="T5" fmla="*/ 540 h 1680"/>
              <a:gd name="T6" fmla="*/ 928 w 1880"/>
              <a:gd name="T7" fmla="*/ 339 h 1680"/>
              <a:gd name="T8" fmla="*/ 803 w 1880"/>
              <a:gd name="T9" fmla="*/ 215 h 1680"/>
              <a:gd name="T10" fmla="*/ 549 w 1880"/>
              <a:gd name="T11" fmla="*/ 267 h 1680"/>
              <a:gd name="T12" fmla="*/ 150 w 1880"/>
              <a:gd name="T13" fmla="*/ 666 h 1680"/>
              <a:gd name="T14" fmla="*/ 376 w 1880"/>
              <a:gd name="T15" fmla="*/ 890 h 1680"/>
              <a:gd name="T16" fmla="*/ 527 w 1880"/>
              <a:gd name="T17" fmla="*/ 741 h 1680"/>
              <a:gd name="T18" fmla="*/ 1052 w 1880"/>
              <a:gd name="T19" fmla="*/ 1266 h 1680"/>
              <a:gd name="T20" fmla="*/ 176 w 1880"/>
              <a:gd name="T21" fmla="*/ 1090 h 1680"/>
              <a:gd name="T22" fmla="*/ 49 w 1880"/>
              <a:gd name="T23" fmla="*/ 1217 h 1680"/>
              <a:gd name="T24" fmla="*/ 159 w 1880"/>
              <a:gd name="T25" fmla="*/ 1357 h 1680"/>
              <a:gd name="T26" fmla="*/ 144 w 1880"/>
              <a:gd name="T27" fmla="*/ 1371 h 1680"/>
              <a:gd name="T28" fmla="*/ 122 w 1880"/>
              <a:gd name="T29" fmla="*/ 1367 h 1680"/>
              <a:gd name="T30" fmla="*/ 0 w 1880"/>
              <a:gd name="T31" fmla="*/ 1494 h 1680"/>
              <a:gd name="T32" fmla="*/ 123 w 1880"/>
              <a:gd name="T33" fmla="*/ 1616 h 1680"/>
              <a:gd name="T34" fmla="*/ 249 w 1880"/>
              <a:gd name="T35" fmla="*/ 1493 h 1680"/>
              <a:gd name="T36" fmla="*/ 245 w 1880"/>
              <a:gd name="T37" fmla="*/ 1470 h 1680"/>
              <a:gd name="T38" fmla="*/ 265 w 1880"/>
              <a:gd name="T39" fmla="*/ 1451 h 1680"/>
              <a:gd name="T40" fmla="*/ 1255 w 1880"/>
              <a:gd name="T41" fmla="*/ 1467 h 1680"/>
              <a:gd name="T42" fmla="*/ 1402 w 1880"/>
              <a:gd name="T43" fmla="*/ 1615 h 1680"/>
              <a:gd name="T44" fmla="*/ 1603 w 1880"/>
              <a:gd name="T45" fmla="*/ 1416 h 1680"/>
              <a:gd name="T46" fmla="*/ 1455 w 1880"/>
              <a:gd name="T47" fmla="*/ 1267 h 1680"/>
              <a:gd name="T48" fmla="*/ 803 w 1880"/>
              <a:gd name="T49" fmla="*/ 15 h 1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80" h="16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11" name="圆角矩形 10"/>
          <p:cNvSpPr/>
          <p:nvPr/>
        </p:nvSpPr>
        <p:spPr>
          <a:xfrm>
            <a:off x="1458738" y="1863485"/>
            <a:ext cx="1672454" cy="1672454"/>
          </a:xfrm>
          <a:prstGeom prst="roundRect">
            <a:avLst/>
          </a:prstGeom>
          <a:solidFill>
            <a:schemeClr val="accent1"/>
          </a:solidFill>
          <a:ln>
            <a:noFill/>
          </a:ln>
          <a:effectLst>
            <a:outerShdw blurRad="203200" dist="1016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圆角矩形 11"/>
          <p:cNvSpPr/>
          <p:nvPr/>
        </p:nvSpPr>
        <p:spPr>
          <a:xfrm>
            <a:off x="1458738" y="3911544"/>
            <a:ext cx="1672454" cy="1672454"/>
          </a:xfrm>
          <a:prstGeom prst="roundRect">
            <a:avLst/>
          </a:prstGeom>
          <a:solidFill>
            <a:schemeClr val="accent1"/>
          </a:solidFill>
          <a:ln>
            <a:noFill/>
          </a:ln>
          <a:effectLst>
            <a:outerShdw blurRad="203200" dist="1016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圆角矩形 12"/>
          <p:cNvSpPr/>
          <p:nvPr/>
        </p:nvSpPr>
        <p:spPr>
          <a:xfrm>
            <a:off x="1458738" y="3911544"/>
            <a:ext cx="9274525" cy="1672454"/>
          </a:xfrm>
          <a:prstGeom prst="roundRect">
            <a:avLst/>
          </a:prstGeom>
          <a:noFill/>
          <a:ln w="12700">
            <a:solidFill>
              <a:schemeClr val="tx2"/>
            </a:solidFill>
          </a:ln>
        </p:spPr>
        <p:txBody>
          <a:bodyPr vert="horz" wrap="square" lIns="91440" tIns="45720" rIns="91440" bIns="45720" numCol="1" anchor="t" anchorCtr="0" compatLnSpc="1">
            <a:prstTxWarp prst="textNoShape">
              <a:avLst/>
            </a:prstTxWarp>
          </a:bodyPr>
          <a:lstStyle/>
          <a:p>
            <a:endParaRPr lang="zh-CN" altLang="en-US"/>
          </a:p>
        </p:txBody>
      </p:sp>
      <p:sp>
        <p:nvSpPr>
          <p:cNvPr id="14" name="文本框 13"/>
          <p:cNvSpPr txBox="1"/>
          <p:nvPr/>
        </p:nvSpPr>
        <p:spPr>
          <a:xfrm>
            <a:off x="1584180" y="2099548"/>
            <a:ext cx="1421571" cy="1200329"/>
          </a:xfrm>
          <a:prstGeom prst="rect">
            <a:avLst/>
          </a:prstGeom>
          <a:noFill/>
        </p:spPr>
        <p:txBody>
          <a:bodyPr wrap="square" rtlCol="0">
            <a:spAutoFit/>
          </a:bodyPr>
          <a:lstStyle>
            <a:defPPr>
              <a:defRPr lang="zh-CN"/>
            </a:defPPr>
            <a:lvl1pPr>
              <a:defRPr sz="3600">
                <a:solidFill>
                  <a:srgbClr val="FFFF00"/>
                </a:solidFill>
                <a:effectLst>
                  <a:glow rad="101600">
                    <a:srgbClr val="C00000"/>
                  </a:glow>
                  <a:outerShdw blurRad="203200" dist="101600" dir="5400000" algn="tl" rotWithShape="0">
                    <a:prstClr val="black">
                      <a:alpha val="60000"/>
                    </a:prstClr>
                  </a:outerShdw>
                </a:effectLst>
                <a:latin typeface="方正兰亭粗黑_GBK" panose="02000000000000000000" pitchFamily="2" charset="-122"/>
                <a:ea typeface="方正兰亭粗黑_GBK" panose="02000000000000000000" pitchFamily="2" charset="-122"/>
              </a:defRPr>
            </a:lvl1pPr>
          </a:lstStyle>
          <a:p>
            <a:pPr algn="ctr"/>
            <a:r>
              <a:rPr lang="zh-CN" altLang="en-US" b="1" dirty="0">
                <a:solidFill>
                  <a:schemeClr val="bg1"/>
                </a:solidFill>
                <a:effectLst/>
                <a:latin typeface="微软雅黑" panose="020B0503020204020204" pitchFamily="34" charset="-122"/>
                <a:ea typeface="微软雅黑" panose="020B0503020204020204" pitchFamily="34" charset="-122"/>
              </a:rPr>
              <a:t>道路自信</a:t>
            </a:r>
          </a:p>
        </p:txBody>
      </p:sp>
      <p:sp>
        <p:nvSpPr>
          <p:cNvPr id="15" name="文本框 14"/>
          <p:cNvSpPr txBox="1"/>
          <p:nvPr/>
        </p:nvSpPr>
        <p:spPr>
          <a:xfrm>
            <a:off x="1584180" y="4147607"/>
            <a:ext cx="1421571" cy="1200329"/>
          </a:xfrm>
          <a:prstGeom prst="rect">
            <a:avLst/>
          </a:prstGeom>
          <a:noFill/>
        </p:spPr>
        <p:txBody>
          <a:bodyPr wrap="square" rtlCol="0">
            <a:spAutoFit/>
          </a:bodyPr>
          <a:lstStyle>
            <a:defPPr>
              <a:defRPr lang="zh-CN"/>
            </a:defPPr>
            <a:lvl1pPr>
              <a:defRPr sz="3600">
                <a:solidFill>
                  <a:srgbClr val="FFFF00"/>
                </a:solidFill>
                <a:effectLst>
                  <a:glow rad="101600">
                    <a:srgbClr val="C00000"/>
                  </a:glow>
                  <a:outerShdw blurRad="203200" dist="101600" dir="5400000" algn="tl" rotWithShape="0">
                    <a:prstClr val="black">
                      <a:alpha val="60000"/>
                    </a:prstClr>
                  </a:outerShdw>
                </a:effectLst>
                <a:latin typeface="方正兰亭粗黑_GBK" panose="02000000000000000000" pitchFamily="2" charset="-122"/>
                <a:ea typeface="方正兰亭粗黑_GBK" panose="02000000000000000000" pitchFamily="2" charset="-122"/>
              </a:defRPr>
            </a:lvl1pPr>
          </a:lstStyle>
          <a:p>
            <a:pPr algn="ctr"/>
            <a:r>
              <a:rPr lang="zh-CN" altLang="en-US" b="1" dirty="0">
                <a:solidFill>
                  <a:schemeClr val="bg1"/>
                </a:solidFill>
                <a:effectLst/>
                <a:latin typeface="微软雅黑" panose="020B0503020204020204" pitchFamily="34" charset="-122"/>
                <a:ea typeface="微软雅黑" panose="020B0503020204020204" pitchFamily="34" charset="-122"/>
              </a:rPr>
              <a:t>理论自信</a:t>
            </a:r>
          </a:p>
        </p:txBody>
      </p:sp>
      <p:sp>
        <p:nvSpPr>
          <p:cNvPr id="16" name="圆角矩形 15"/>
          <p:cNvSpPr/>
          <p:nvPr/>
        </p:nvSpPr>
        <p:spPr>
          <a:xfrm>
            <a:off x="1458738" y="1863485"/>
            <a:ext cx="9274525" cy="1672454"/>
          </a:xfrm>
          <a:prstGeom prst="roundRect">
            <a:avLst/>
          </a:prstGeom>
          <a:noFill/>
          <a:ln w="12700">
            <a:solidFill>
              <a:schemeClr val="tx2"/>
            </a:solidFill>
          </a:ln>
        </p:spPr>
        <p:txBody>
          <a:bodyPr vert="horz" wrap="square" lIns="91440" tIns="45720" rIns="91440" bIns="45720" numCol="1" anchor="t" anchorCtr="0" compatLnSpc="1">
            <a:prstTxWarp prst="textNoShape">
              <a:avLst/>
            </a:prstTxWarp>
          </a:bodyPr>
          <a:lstStyle/>
          <a:p>
            <a:endParaRPr lang="zh-CN" altLang="en-US"/>
          </a:p>
        </p:txBody>
      </p:sp>
      <p:sp>
        <p:nvSpPr>
          <p:cNvPr id="25" name="矩形 24"/>
          <p:cNvSpPr/>
          <p:nvPr/>
        </p:nvSpPr>
        <p:spPr>
          <a:xfrm>
            <a:off x="3569892" y="2193259"/>
            <a:ext cx="6724670" cy="1012906"/>
          </a:xfrm>
          <a:prstGeom prst="rect">
            <a:avLst/>
          </a:prstGeom>
          <a:noFill/>
        </p:spPr>
        <p:txBody>
          <a:bodyPr wrap="square">
            <a:spAutoFit/>
          </a:bodyPr>
          <a:lstStyle/>
          <a:p>
            <a:pPr algn="just">
              <a:lnSpc>
                <a:spcPct val="150000"/>
              </a:lnSpc>
            </a:pPr>
            <a:r>
              <a:rPr lang="zh-CN" altLang="en-US" sz="2400" b="1" dirty="0">
                <a:solidFill>
                  <a:schemeClr val="accent1"/>
                </a:solidFill>
                <a:latin typeface="微软雅黑" panose="020B0503020204020204" pitchFamily="34" charset="-122"/>
                <a:ea typeface="微软雅黑" panose="020B0503020204020204" pitchFamily="34" charset="-122"/>
              </a:rPr>
              <a:t>中国特色社会主义道路</a:t>
            </a:r>
            <a:r>
              <a:rPr lang="zh-CN" altLang="en-US" dirty="0">
                <a:latin typeface="微软雅黑" panose="020B0503020204020204" pitchFamily="34" charset="-122"/>
                <a:ea typeface="微软雅黑" panose="020B0503020204020204" pitchFamily="34" charset="-122"/>
              </a:rPr>
              <a:t>是实现社会主义现代化的必由之路，是创造人民美好生活的必由之路。</a:t>
            </a:r>
            <a:endParaRPr lang="en-US" altLang="zh-CN" dirty="0">
              <a:latin typeface="微软雅黑" panose="020B0503020204020204" pitchFamily="34" charset="-122"/>
              <a:ea typeface="微软雅黑" panose="020B0503020204020204" pitchFamily="34" charset="-122"/>
            </a:endParaRPr>
          </a:p>
        </p:txBody>
      </p:sp>
      <p:sp>
        <p:nvSpPr>
          <p:cNvPr id="26" name="矩形 25"/>
          <p:cNvSpPr/>
          <p:nvPr/>
        </p:nvSpPr>
        <p:spPr>
          <a:xfrm>
            <a:off x="3569892" y="4009107"/>
            <a:ext cx="6724670" cy="1477328"/>
          </a:xfrm>
          <a:prstGeom prst="rect">
            <a:avLst/>
          </a:prstGeom>
          <a:noFill/>
        </p:spPr>
        <p:txBody>
          <a:bodyPr wrap="square">
            <a:spAutoFit/>
          </a:bodyPr>
          <a:lstStyle/>
          <a:p>
            <a:pPr algn="just">
              <a:lnSpc>
                <a:spcPct val="150000"/>
              </a:lnSpc>
            </a:pPr>
            <a:r>
              <a:rPr lang="zh-CN" altLang="en-US" sz="2400" b="1" dirty="0">
                <a:solidFill>
                  <a:schemeClr val="accent1"/>
                </a:solidFill>
                <a:latin typeface="微软雅黑" panose="020B0503020204020204" pitchFamily="34" charset="-122"/>
                <a:ea typeface="微软雅黑" panose="020B0503020204020204" pitchFamily="34" charset="-122"/>
              </a:rPr>
              <a:t>中国特色社会主义理论体系</a:t>
            </a:r>
            <a:r>
              <a:rPr lang="zh-CN" altLang="en-US" dirty="0">
                <a:latin typeface="微软雅黑" panose="020B0503020204020204" pitchFamily="34" charset="-122"/>
                <a:ea typeface="微软雅黑" panose="020B0503020204020204" pitchFamily="34" charset="-122"/>
              </a:rPr>
              <a:t>是指导党和人民沿着中国特色社会主义道路实现中华民族伟大复兴的正确理论，是立于时代前沿、与时俱进的科学理论。</a:t>
            </a:r>
            <a:endParaRPr lang="en-US" altLang="zh-CN"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70854543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250" fill="hold"/>
                                        <p:tgtEl>
                                          <p:spTgt spid="11"/>
                                        </p:tgtEl>
                                        <p:attrNameLst>
                                          <p:attrName>ppt_w</p:attrName>
                                        </p:attrNameLst>
                                      </p:cBhvr>
                                      <p:tavLst>
                                        <p:tav tm="0">
                                          <p:val>
                                            <p:fltVal val="0"/>
                                          </p:val>
                                        </p:tav>
                                        <p:tav tm="100000">
                                          <p:val>
                                            <p:strVal val="#ppt_w"/>
                                          </p:val>
                                        </p:tav>
                                      </p:tavLst>
                                    </p:anim>
                                    <p:anim calcmode="lin" valueType="num">
                                      <p:cBhvr>
                                        <p:cTn id="8" dur="250" fill="hold"/>
                                        <p:tgtEl>
                                          <p:spTgt spid="11"/>
                                        </p:tgtEl>
                                        <p:attrNameLst>
                                          <p:attrName>ppt_h</p:attrName>
                                        </p:attrNameLst>
                                      </p:cBhvr>
                                      <p:tavLst>
                                        <p:tav tm="0">
                                          <p:val>
                                            <p:fltVal val="0"/>
                                          </p:val>
                                        </p:tav>
                                        <p:tav tm="100000">
                                          <p:val>
                                            <p:strVal val="#ppt_h"/>
                                          </p:val>
                                        </p:tav>
                                      </p:tavLst>
                                    </p:anim>
                                    <p:animEffect transition="in" filter="fade">
                                      <p:cBhvr>
                                        <p:cTn id="9" dur="250"/>
                                        <p:tgtEl>
                                          <p:spTgt spid="11"/>
                                        </p:tgtEl>
                                      </p:cBhvr>
                                    </p:animEffect>
                                  </p:childTnLst>
                                </p:cTn>
                              </p:par>
                              <p:par>
                                <p:cTn id="10" presetID="6" presetClass="emph" presetSubtype="0" decel="100000" fill="hold" grpId="1" nodeType="withEffect">
                                  <p:stCondLst>
                                    <p:cond delay="200"/>
                                  </p:stCondLst>
                                  <p:childTnLst>
                                    <p:animScale>
                                      <p:cBhvr>
                                        <p:cTn id="11" dur="250" fill="hold"/>
                                        <p:tgtEl>
                                          <p:spTgt spid="11"/>
                                        </p:tgtEl>
                                      </p:cBhvr>
                                      <p:by x="120000" y="120000"/>
                                    </p:animScale>
                                  </p:childTnLst>
                                </p:cTn>
                              </p:par>
                              <p:par>
                                <p:cTn id="12" presetID="6" presetClass="emph" presetSubtype="0" decel="100000" fill="hold" grpId="2" nodeType="withEffect">
                                  <p:stCondLst>
                                    <p:cond delay="400"/>
                                  </p:stCondLst>
                                  <p:childTnLst>
                                    <p:animScale>
                                      <p:cBhvr>
                                        <p:cTn id="13" dur="250" fill="hold"/>
                                        <p:tgtEl>
                                          <p:spTgt spid="11"/>
                                        </p:tgtEl>
                                      </p:cBhvr>
                                      <p:by x="83000" y="83000"/>
                                    </p:animScale>
                                  </p:childTnLst>
                                </p:cTn>
                              </p:par>
                              <p:par>
                                <p:cTn id="14" presetID="53" presetClass="entr" presetSubtype="16" fill="hold" grpId="0" nodeType="withEffect">
                                  <p:stCondLst>
                                    <p:cond delay="400"/>
                                  </p:stCondLst>
                                  <p:childTnLst>
                                    <p:set>
                                      <p:cBhvr>
                                        <p:cTn id="15" dur="1" fill="hold">
                                          <p:stCondLst>
                                            <p:cond delay="0"/>
                                          </p:stCondLst>
                                        </p:cTn>
                                        <p:tgtEl>
                                          <p:spTgt spid="14"/>
                                        </p:tgtEl>
                                        <p:attrNameLst>
                                          <p:attrName>style.visibility</p:attrName>
                                        </p:attrNameLst>
                                      </p:cBhvr>
                                      <p:to>
                                        <p:strVal val="visible"/>
                                      </p:to>
                                    </p:set>
                                    <p:anim calcmode="lin" valueType="num">
                                      <p:cBhvr>
                                        <p:cTn id="16" dur="250" fill="hold"/>
                                        <p:tgtEl>
                                          <p:spTgt spid="14"/>
                                        </p:tgtEl>
                                        <p:attrNameLst>
                                          <p:attrName>ppt_w</p:attrName>
                                        </p:attrNameLst>
                                      </p:cBhvr>
                                      <p:tavLst>
                                        <p:tav tm="0">
                                          <p:val>
                                            <p:fltVal val="0"/>
                                          </p:val>
                                        </p:tav>
                                        <p:tav tm="100000">
                                          <p:val>
                                            <p:strVal val="#ppt_w"/>
                                          </p:val>
                                        </p:tav>
                                      </p:tavLst>
                                    </p:anim>
                                    <p:anim calcmode="lin" valueType="num">
                                      <p:cBhvr>
                                        <p:cTn id="17" dur="250" fill="hold"/>
                                        <p:tgtEl>
                                          <p:spTgt spid="14"/>
                                        </p:tgtEl>
                                        <p:attrNameLst>
                                          <p:attrName>ppt_h</p:attrName>
                                        </p:attrNameLst>
                                      </p:cBhvr>
                                      <p:tavLst>
                                        <p:tav tm="0">
                                          <p:val>
                                            <p:fltVal val="0"/>
                                          </p:val>
                                        </p:tav>
                                        <p:tav tm="100000">
                                          <p:val>
                                            <p:strVal val="#ppt_h"/>
                                          </p:val>
                                        </p:tav>
                                      </p:tavLst>
                                    </p:anim>
                                    <p:animEffect transition="in" filter="fade">
                                      <p:cBhvr>
                                        <p:cTn id="18" dur="250"/>
                                        <p:tgtEl>
                                          <p:spTgt spid="14"/>
                                        </p:tgtEl>
                                      </p:cBhvr>
                                    </p:animEffect>
                                  </p:childTnLst>
                                </p:cTn>
                              </p:par>
                              <p:par>
                                <p:cTn id="19" presetID="6" presetClass="emph" presetSubtype="0" decel="100000" fill="hold" grpId="1" nodeType="withEffect">
                                  <p:stCondLst>
                                    <p:cond delay="600"/>
                                  </p:stCondLst>
                                  <p:childTnLst>
                                    <p:animScale>
                                      <p:cBhvr>
                                        <p:cTn id="20" dur="250" fill="hold"/>
                                        <p:tgtEl>
                                          <p:spTgt spid="14"/>
                                        </p:tgtEl>
                                      </p:cBhvr>
                                      <p:by x="120000" y="120000"/>
                                    </p:animScale>
                                  </p:childTnLst>
                                </p:cTn>
                              </p:par>
                              <p:par>
                                <p:cTn id="21" presetID="6" presetClass="emph" presetSubtype="0" decel="100000" fill="hold" grpId="2" nodeType="withEffect">
                                  <p:stCondLst>
                                    <p:cond delay="800"/>
                                  </p:stCondLst>
                                  <p:childTnLst>
                                    <p:animScale>
                                      <p:cBhvr>
                                        <p:cTn id="22" dur="250" fill="hold"/>
                                        <p:tgtEl>
                                          <p:spTgt spid="14"/>
                                        </p:tgtEl>
                                      </p:cBhvr>
                                      <p:by x="83000" y="83000"/>
                                    </p:animScale>
                                  </p:childTnLst>
                                </p:cTn>
                              </p:par>
                            </p:childTnLst>
                          </p:cTn>
                        </p:par>
                        <p:par>
                          <p:cTn id="23" fill="hold">
                            <p:stCondLst>
                              <p:cond delay="1050"/>
                            </p:stCondLst>
                            <p:childTnLst>
                              <p:par>
                                <p:cTn id="24" presetID="12" presetClass="entr" presetSubtype="8"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 calcmode="lin" valueType="num">
                                      <p:cBhvr additive="base">
                                        <p:cTn id="26" dur="500"/>
                                        <p:tgtEl>
                                          <p:spTgt spid="16"/>
                                        </p:tgtEl>
                                        <p:attrNameLst>
                                          <p:attrName>ppt_x</p:attrName>
                                        </p:attrNameLst>
                                      </p:cBhvr>
                                      <p:tavLst>
                                        <p:tav tm="0">
                                          <p:val>
                                            <p:strVal val="#ppt_x-#ppt_w*1.125000"/>
                                          </p:val>
                                        </p:tav>
                                        <p:tav tm="100000">
                                          <p:val>
                                            <p:strVal val="#ppt_x"/>
                                          </p:val>
                                        </p:tav>
                                      </p:tavLst>
                                    </p:anim>
                                    <p:animEffect transition="in" filter="wipe(right)">
                                      <p:cBhvr>
                                        <p:cTn id="27" dur="500"/>
                                        <p:tgtEl>
                                          <p:spTgt spid="16"/>
                                        </p:tgtEl>
                                      </p:cBhvr>
                                    </p:animEffect>
                                  </p:childTnLst>
                                </p:cTn>
                              </p:par>
                            </p:childTnLst>
                          </p:cTn>
                        </p:par>
                        <p:par>
                          <p:cTn id="28" fill="hold">
                            <p:stCondLst>
                              <p:cond delay="1550"/>
                            </p:stCondLst>
                            <p:childTnLst>
                              <p:par>
                                <p:cTn id="29" presetID="53" presetClass="entr" presetSubtype="16" fill="hold" grpId="0" nodeType="afterEffect">
                                  <p:stCondLst>
                                    <p:cond delay="0"/>
                                  </p:stCondLst>
                                  <p:iterate type="lt">
                                    <p:tmPct val="10000"/>
                                  </p:iterate>
                                  <p:childTnLst>
                                    <p:set>
                                      <p:cBhvr>
                                        <p:cTn id="30" dur="1" fill="hold">
                                          <p:stCondLst>
                                            <p:cond delay="0"/>
                                          </p:stCondLst>
                                        </p:cTn>
                                        <p:tgtEl>
                                          <p:spTgt spid="25"/>
                                        </p:tgtEl>
                                        <p:attrNameLst>
                                          <p:attrName>style.visibility</p:attrName>
                                        </p:attrNameLst>
                                      </p:cBhvr>
                                      <p:to>
                                        <p:strVal val="visible"/>
                                      </p:to>
                                    </p:set>
                                    <p:anim calcmode="lin" valueType="num">
                                      <p:cBhvr>
                                        <p:cTn id="31" dur="250" fill="hold"/>
                                        <p:tgtEl>
                                          <p:spTgt spid="25"/>
                                        </p:tgtEl>
                                        <p:attrNameLst>
                                          <p:attrName>ppt_w</p:attrName>
                                        </p:attrNameLst>
                                      </p:cBhvr>
                                      <p:tavLst>
                                        <p:tav tm="0">
                                          <p:val>
                                            <p:fltVal val="0"/>
                                          </p:val>
                                        </p:tav>
                                        <p:tav tm="100000">
                                          <p:val>
                                            <p:strVal val="#ppt_w"/>
                                          </p:val>
                                        </p:tav>
                                      </p:tavLst>
                                    </p:anim>
                                    <p:anim calcmode="lin" valueType="num">
                                      <p:cBhvr>
                                        <p:cTn id="32" dur="250" fill="hold"/>
                                        <p:tgtEl>
                                          <p:spTgt spid="25"/>
                                        </p:tgtEl>
                                        <p:attrNameLst>
                                          <p:attrName>ppt_h</p:attrName>
                                        </p:attrNameLst>
                                      </p:cBhvr>
                                      <p:tavLst>
                                        <p:tav tm="0">
                                          <p:val>
                                            <p:fltVal val="0"/>
                                          </p:val>
                                        </p:tav>
                                        <p:tav tm="100000">
                                          <p:val>
                                            <p:strVal val="#ppt_h"/>
                                          </p:val>
                                        </p:tav>
                                      </p:tavLst>
                                    </p:anim>
                                    <p:animEffect transition="in" filter="fade">
                                      <p:cBhvr>
                                        <p:cTn id="33" dur="250"/>
                                        <p:tgtEl>
                                          <p:spTgt spid="25"/>
                                        </p:tgtEl>
                                      </p:cBhvr>
                                    </p:animEffect>
                                  </p:childTnLst>
                                </p:cTn>
                              </p:par>
                            </p:childTnLst>
                          </p:cTn>
                        </p:par>
                        <p:par>
                          <p:cTn id="34" fill="hold">
                            <p:stCondLst>
                              <p:cond delay="2800"/>
                            </p:stCondLst>
                            <p:childTnLst>
                              <p:par>
                                <p:cTn id="35" presetID="53" presetClass="entr" presetSubtype="16"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p:cTn id="37" dur="250" fill="hold"/>
                                        <p:tgtEl>
                                          <p:spTgt spid="12"/>
                                        </p:tgtEl>
                                        <p:attrNameLst>
                                          <p:attrName>ppt_w</p:attrName>
                                        </p:attrNameLst>
                                      </p:cBhvr>
                                      <p:tavLst>
                                        <p:tav tm="0">
                                          <p:val>
                                            <p:fltVal val="0"/>
                                          </p:val>
                                        </p:tav>
                                        <p:tav tm="100000">
                                          <p:val>
                                            <p:strVal val="#ppt_w"/>
                                          </p:val>
                                        </p:tav>
                                      </p:tavLst>
                                    </p:anim>
                                    <p:anim calcmode="lin" valueType="num">
                                      <p:cBhvr>
                                        <p:cTn id="38" dur="250" fill="hold"/>
                                        <p:tgtEl>
                                          <p:spTgt spid="12"/>
                                        </p:tgtEl>
                                        <p:attrNameLst>
                                          <p:attrName>ppt_h</p:attrName>
                                        </p:attrNameLst>
                                      </p:cBhvr>
                                      <p:tavLst>
                                        <p:tav tm="0">
                                          <p:val>
                                            <p:fltVal val="0"/>
                                          </p:val>
                                        </p:tav>
                                        <p:tav tm="100000">
                                          <p:val>
                                            <p:strVal val="#ppt_h"/>
                                          </p:val>
                                        </p:tav>
                                      </p:tavLst>
                                    </p:anim>
                                    <p:animEffect transition="in" filter="fade">
                                      <p:cBhvr>
                                        <p:cTn id="39" dur="250"/>
                                        <p:tgtEl>
                                          <p:spTgt spid="12"/>
                                        </p:tgtEl>
                                      </p:cBhvr>
                                    </p:animEffect>
                                  </p:childTnLst>
                                </p:cTn>
                              </p:par>
                              <p:par>
                                <p:cTn id="40" presetID="6" presetClass="emph" presetSubtype="0" decel="100000" fill="hold" grpId="1" nodeType="withEffect">
                                  <p:stCondLst>
                                    <p:cond delay="200"/>
                                  </p:stCondLst>
                                  <p:childTnLst>
                                    <p:animScale>
                                      <p:cBhvr>
                                        <p:cTn id="41" dur="250" fill="hold"/>
                                        <p:tgtEl>
                                          <p:spTgt spid="12"/>
                                        </p:tgtEl>
                                      </p:cBhvr>
                                      <p:by x="120000" y="120000"/>
                                    </p:animScale>
                                  </p:childTnLst>
                                </p:cTn>
                              </p:par>
                              <p:par>
                                <p:cTn id="42" presetID="6" presetClass="emph" presetSubtype="0" decel="100000" fill="hold" grpId="2" nodeType="withEffect">
                                  <p:stCondLst>
                                    <p:cond delay="400"/>
                                  </p:stCondLst>
                                  <p:childTnLst>
                                    <p:animScale>
                                      <p:cBhvr>
                                        <p:cTn id="43" dur="250" fill="hold"/>
                                        <p:tgtEl>
                                          <p:spTgt spid="12"/>
                                        </p:tgtEl>
                                      </p:cBhvr>
                                      <p:by x="83000" y="83000"/>
                                    </p:animScale>
                                  </p:childTnLst>
                                </p:cTn>
                              </p:par>
                              <p:par>
                                <p:cTn id="44" presetID="53" presetClass="entr" presetSubtype="16" fill="hold" grpId="0" nodeType="withEffect">
                                  <p:stCondLst>
                                    <p:cond delay="400"/>
                                  </p:stCondLst>
                                  <p:childTnLst>
                                    <p:set>
                                      <p:cBhvr>
                                        <p:cTn id="45" dur="1" fill="hold">
                                          <p:stCondLst>
                                            <p:cond delay="0"/>
                                          </p:stCondLst>
                                        </p:cTn>
                                        <p:tgtEl>
                                          <p:spTgt spid="15"/>
                                        </p:tgtEl>
                                        <p:attrNameLst>
                                          <p:attrName>style.visibility</p:attrName>
                                        </p:attrNameLst>
                                      </p:cBhvr>
                                      <p:to>
                                        <p:strVal val="visible"/>
                                      </p:to>
                                    </p:set>
                                    <p:anim calcmode="lin" valueType="num">
                                      <p:cBhvr>
                                        <p:cTn id="46" dur="250" fill="hold"/>
                                        <p:tgtEl>
                                          <p:spTgt spid="15"/>
                                        </p:tgtEl>
                                        <p:attrNameLst>
                                          <p:attrName>ppt_w</p:attrName>
                                        </p:attrNameLst>
                                      </p:cBhvr>
                                      <p:tavLst>
                                        <p:tav tm="0">
                                          <p:val>
                                            <p:fltVal val="0"/>
                                          </p:val>
                                        </p:tav>
                                        <p:tav tm="100000">
                                          <p:val>
                                            <p:strVal val="#ppt_w"/>
                                          </p:val>
                                        </p:tav>
                                      </p:tavLst>
                                    </p:anim>
                                    <p:anim calcmode="lin" valueType="num">
                                      <p:cBhvr>
                                        <p:cTn id="47" dur="250" fill="hold"/>
                                        <p:tgtEl>
                                          <p:spTgt spid="15"/>
                                        </p:tgtEl>
                                        <p:attrNameLst>
                                          <p:attrName>ppt_h</p:attrName>
                                        </p:attrNameLst>
                                      </p:cBhvr>
                                      <p:tavLst>
                                        <p:tav tm="0">
                                          <p:val>
                                            <p:fltVal val="0"/>
                                          </p:val>
                                        </p:tav>
                                        <p:tav tm="100000">
                                          <p:val>
                                            <p:strVal val="#ppt_h"/>
                                          </p:val>
                                        </p:tav>
                                      </p:tavLst>
                                    </p:anim>
                                    <p:animEffect transition="in" filter="fade">
                                      <p:cBhvr>
                                        <p:cTn id="48" dur="250"/>
                                        <p:tgtEl>
                                          <p:spTgt spid="15"/>
                                        </p:tgtEl>
                                      </p:cBhvr>
                                    </p:animEffect>
                                  </p:childTnLst>
                                </p:cTn>
                              </p:par>
                              <p:par>
                                <p:cTn id="49" presetID="6" presetClass="emph" presetSubtype="0" decel="100000" fill="hold" grpId="1" nodeType="withEffect">
                                  <p:stCondLst>
                                    <p:cond delay="600"/>
                                  </p:stCondLst>
                                  <p:childTnLst>
                                    <p:animScale>
                                      <p:cBhvr>
                                        <p:cTn id="50" dur="250" fill="hold"/>
                                        <p:tgtEl>
                                          <p:spTgt spid="15"/>
                                        </p:tgtEl>
                                      </p:cBhvr>
                                      <p:by x="120000" y="120000"/>
                                    </p:animScale>
                                  </p:childTnLst>
                                </p:cTn>
                              </p:par>
                              <p:par>
                                <p:cTn id="51" presetID="6" presetClass="emph" presetSubtype="0" decel="100000" fill="hold" grpId="2" nodeType="withEffect">
                                  <p:stCondLst>
                                    <p:cond delay="800"/>
                                  </p:stCondLst>
                                  <p:childTnLst>
                                    <p:animScale>
                                      <p:cBhvr>
                                        <p:cTn id="52" dur="250" fill="hold"/>
                                        <p:tgtEl>
                                          <p:spTgt spid="15"/>
                                        </p:tgtEl>
                                      </p:cBhvr>
                                      <p:by x="83000" y="83000"/>
                                    </p:animScale>
                                  </p:childTnLst>
                                </p:cTn>
                              </p:par>
                            </p:childTnLst>
                          </p:cTn>
                        </p:par>
                        <p:par>
                          <p:cTn id="53" fill="hold">
                            <p:stCondLst>
                              <p:cond delay="3850"/>
                            </p:stCondLst>
                            <p:childTnLst>
                              <p:par>
                                <p:cTn id="54" presetID="12" presetClass="entr" presetSubtype="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p:tgtEl>
                                          <p:spTgt spid="13"/>
                                        </p:tgtEl>
                                        <p:attrNameLst>
                                          <p:attrName>ppt_x</p:attrName>
                                        </p:attrNameLst>
                                      </p:cBhvr>
                                      <p:tavLst>
                                        <p:tav tm="0">
                                          <p:val>
                                            <p:strVal val="#ppt_x-#ppt_w*1.125000"/>
                                          </p:val>
                                        </p:tav>
                                        <p:tav tm="100000">
                                          <p:val>
                                            <p:strVal val="#ppt_x"/>
                                          </p:val>
                                        </p:tav>
                                      </p:tavLst>
                                    </p:anim>
                                    <p:animEffect transition="in" filter="wipe(right)">
                                      <p:cBhvr>
                                        <p:cTn id="57" dur="500"/>
                                        <p:tgtEl>
                                          <p:spTgt spid="13"/>
                                        </p:tgtEl>
                                      </p:cBhvr>
                                    </p:animEffect>
                                  </p:childTnLst>
                                </p:cTn>
                              </p:par>
                            </p:childTnLst>
                          </p:cTn>
                        </p:par>
                        <p:par>
                          <p:cTn id="58" fill="hold">
                            <p:stCondLst>
                              <p:cond delay="4350"/>
                            </p:stCondLst>
                            <p:childTnLst>
                              <p:par>
                                <p:cTn id="59" presetID="53" presetClass="entr" presetSubtype="16" fill="hold" grpId="0" nodeType="afterEffect">
                                  <p:stCondLst>
                                    <p:cond delay="0"/>
                                  </p:stCondLst>
                                  <p:iterate type="lt">
                                    <p:tmPct val="10000"/>
                                  </p:iterate>
                                  <p:childTnLst>
                                    <p:set>
                                      <p:cBhvr>
                                        <p:cTn id="60" dur="1" fill="hold">
                                          <p:stCondLst>
                                            <p:cond delay="0"/>
                                          </p:stCondLst>
                                        </p:cTn>
                                        <p:tgtEl>
                                          <p:spTgt spid="26"/>
                                        </p:tgtEl>
                                        <p:attrNameLst>
                                          <p:attrName>style.visibility</p:attrName>
                                        </p:attrNameLst>
                                      </p:cBhvr>
                                      <p:to>
                                        <p:strVal val="visible"/>
                                      </p:to>
                                    </p:set>
                                    <p:anim calcmode="lin" valueType="num">
                                      <p:cBhvr>
                                        <p:cTn id="61" dur="250" fill="hold"/>
                                        <p:tgtEl>
                                          <p:spTgt spid="26"/>
                                        </p:tgtEl>
                                        <p:attrNameLst>
                                          <p:attrName>ppt_w</p:attrName>
                                        </p:attrNameLst>
                                      </p:cBhvr>
                                      <p:tavLst>
                                        <p:tav tm="0">
                                          <p:val>
                                            <p:fltVal val="0"/>
                                          </p:val>
                                        </p:tav>
                                        <p:tav tm="100000">
                                          <p:val>
                                            <p:strVal val="#ppt_w"/>
                                          </p:val>
                                        </p:tav>
                                      </p:tavLst>
                                    </p:anim>
                                    <p:anim calcmode="lin" valueType="num">
                                      <p:cBhvr>
                                        <p:cTn id="62" dur="250" fill="hold"/>
                                        <p:tgtEl>
                                          <p:spTgt spid="26"/>
                                        </p:tgtEl>
                                        <p:attrNameLst>
                                          <p:attrName>ppt_h</p:attrName>
                                        </p:attrNameLst>
                                      </p:cBhvr>
                                      <p:tavLst>
                                        <p:tav tm="0">
                                          <p:val>
                                            <p:fltVal val="0"/>
                                          </p:val>
                                        </p:tav>
                                        <p:tav tm="100000">
                                          <p:val>
                                            <p:strVal val="#ppt_h"/>
                                          </p:val>
                                        </p:tav>
                                      </p:tavLst>
                                    </p:anim>
                                    <p:animEffect transition="in" filter="fade">
                                      <p:cBhvr>
                                        <p:cTn id="63" dur="25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P spid="11" grpId="2" animBg="1"/>
      <p:bldP spid="12" grpId="0" animBg="1"/>
      <p:bldP spid="12" grpId="1" animBg="1"/>
      <p:bldP spid="12" grpId="2" animBg="1"/>
      <p:bldP spid="13" grpId="0" animBg="1"/>
      <p:bldP spid="14" grpId="0"/>
      <p:bldP spid="14" grpId="1"/>
      <p:bldP spid="14" grpId="2"/>
      <p:bldP spid="15" grpId="0"/>
      <p:bldP spid="15" grpId="1"/>
      <p:bldP spid="15" grpId="2"/>
      <p:bldP spid="16" grpId="0" animBg="1"/>
      <p:bldP spid="25" grpId="0"/>
      <p:bldP spid="2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88923" y="246423"/>
            <a:ext cx="4103077" cy="675011"/>
          </a:xfrm>
          <a:prstGeom prst="rect">
            <a:avLst/>
          </a:prstGeom>
        </p:spPr>
      </p:pic>
      <p:cxnSp>
        <p:nvCxnSpPr>
          <p:cNvPr id="3" name="直接连接符 2"/>
          <p:cNvCxnSpPr/>
          <p:nvPr/>
        </p:nvCxnSpPr>
        <p:spPr>
          <a:xfrm>
            <a:off x="0" y="921434"/>
            <a:ext cx="12192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4" name="矩形 3"/>
          <p:cNvSpPr/>
          <p:nvPr/>
        </p:nvSpPr>
        <p:spPr>
          <a:xfrm>
            <a:off x="1060287" y="353095"/>
            <a:ext cx="5262188" cy="461665"/>
          </a:xfrm>
          <a:prstGeom prst="rect">
            <a:avLst/>
          </a:prstGeom>
        </p:spPr>
        <p:txBody>
          <a:bodyPr wrap="square">
            <a:spAutoFit/>
          </a:bodyPr>
          <a:lstStyle/>
          <a:p>
            <a:r>
              <a:rPr lang="zh-CN" altLang="en-US" sz="2400" b="1" dirty="0">
                <a:solidFill>
                  <a:schemeClr val="accent1"/>
                </a:solidFill>
                <a:latin typeface="微软雅黑" panose="020B0503020204020204" pitchFamily="34" charset="-122"/>
                <a:ea typeface="微软雅黑" panose="020B0503020204020204" pitchFamily="34" charset="-122"/>
              </a:rPr>
              <a:t>第五部分：</a:t>
            </a:r>
            <a:r>
              <a:rPr lang="zh-CN" altLang="en-US" sz="2400" b="1" dirty="0">
                <a:solidFill>
                  <a:srgbClr val="C00000"/>
                </a:solidFill>
                <a:latin typeface="微软雅黑" panose="020B0503020204020204" pitchFamily="34" charset="-122"/>
                <a:ea typeface="微软雅黑" panose="020B0503020204020204" pitchFamily="34" charset="-122"/>
              </a:rPr>
              <a:t>四个“自信”</a:t>
            </a:r>
            <a:endParaRPr lang="zh-CN" altLang="en-US" sz="2400" b="1" dirty="0">
              <a:solidFill>
                <a:schemeClr val="accent1"/>
              </a:solidFill>
              <a:latin typeface="微软雅黑" panose="020B0503020204020204" pitchFamily="34" charset="-122"/>
              <a:ea typeface="微软雅黑" panose="020B0503020204020204" pitchFamily="34" charset="-122"/>
            </a:endParaRPr>
          </a:p>
        </p:txBody>
      </p:sp>
      <p:sp>
        <p:nvSpPr>
          <p:cNvPr id="5" name="Freeform 29"/>
          <p:cNvSpPr/>
          <p:nvPr/>
        </p:nvSpPr>
        <p:spPr bwMode="auto">
          <a:xfrm>
            <a:off x="288468" y="125065"/>
            <a:ext cx="771819" cy="689695"/>
          </a:xfrm>
          <a:custGeom>
            <a:avLst/>
            <a:gdLst>
              <a:gd name="T0" fmla="*/ 803 w 1880"/>
              <a:gd name="T1" fmla="*/ 15 h 1680"/>
              <a:gd name="T2" fmla="*/ 1253 w 1880"/>
              <a:gd name="T3" fmla="*/ 1067 h 1680"/>
              <a:gd name="T4" fmla="*/ 728 w 1880"/>
              <a:gd name="T5" fmla="*/ 540 h 1680"/>
              <a:gd name="T6" fmla="*/ 928 w 1880"/>
              <a:gd name="T7" fmla="*/ 339 h 1680"/>
              <a:gd name="T8" fmla="*/ 803 w 1880"/>
              <a:gd name="T9" fmla="*/ 215 h 1680"/>
              <a:gd name="T10" fmla="*/ 549 w 1880"/>
              <a:gd name="T11" fmla="*/ 267 h 1680"/>
              <a:gd name="T12" fmla="*/ 150 w 1880"/>
              <a:gd name="T13" fmla="*/ 666 h 1680"/>
              <a:gd name="T14" fmla="*/ 376 w 1880"/>
              <a:gd name="T15" fmla="*/ 890 h 1680"/>
              <a:gd name="T16" fmla="*/ 527 w 1880"/>
              <a:gd name="T17" fmla="*/ 741 h 1680"/>
              <a:gd name="T18" fmla="*/ 1052 w 1880"/>
              <a:gd name="T19" fmla="*/ 1266 h 1680"/>
              <a:gd name="T20" fmla="*/ 176 w 1880"/>
              <a:gd name="T21" fmla="*/ 1090 h 1680"/>
              <a:gd name="T22" fmla="*/ 49 w 1880"/>
              <a:gd name="T23" fmla="*/ 1217 h 1680"/>
              <a:gd name="T24" fmla="*/ 159 w 1880"/>
              <a:gd name="T25" fmla="*/ 1357 h 1680"/>
              <a:gd name="T26" fmla="*/ 144 w 1880"/>
              <a:gd name="T27" fmla="*/ 1371 h 1680"/>
              <a:gd name="T28" fmla="*/ 122 w 1880"/>
              <a:gd name="T29" fmla="*/ 1367 h 1680"/>
              <a:gd name="T30" fmla="*/ 0 w 1880"/>
              <a:gd name="T31" fmla="*/ 1494 h 1680"/>
              <a:gd name="T32" fmla="*/ 123 w 1880"/>
              <a:gd name="T33" fmla="*/ 1616 h 1680"/>
              <a:gd name="T34" fmla="*/ 249 w 1880"/>
              <a:gd name="T35" fmla="*/ 1493 h 1680"/>
              <a:gd name="T36" fmla="*/ 245 w 1880"/>
              <a:gd name="T37" fmla="*/ 1470 h 1680"/>
              <a:gd name="T38" fmla="*/ 265 w 1880"/>
              <a:gd name="T39" fmla="*/ 1451 h 1680"/>
              <a:gd name="T40" fmla="*/ 1255 w 1880"/>
              <a:gd name="T41" fmla="*/ 1467 h 1680"/>
              <a:gd name="T42" fmla="*/ 1402 w 1880"/>
              <a:gd name="T43" fmla="*/ 1615 h 1680"/>
              <a:gd name="T44" fmla="*/ 1603 w 1880"/>
              <a:gd name="T45" fmla="*/ 1416 h 1680"/>
              <a:gd name="T46" fmla="*/ 1455 w 1880"/>
              <a:gd name="T47" fmla="*/ 1267 h 1680"/>
              <a:gd name="T48" fmla="*/ 803 w 1880"/>
              <a:gd name="T49" fmla="*/ 15 h 1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80" h="16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6" name="圆角矩形 5"/>
          <p:cNvSpPr/>
          <p:nvPr/>
        </p:nvSpPr>
        <p:spPr>
          <a:xfrm>
            <a:off x="1458738" y="1863485"/>
            <a:ext cx="1672454" cy="1672454"/>
          </a:xfrm>
          <a:prstGeom prst="roundRect">
            <a:avLst/>
          </a:prstGeom>
          <a:solidFill>
            <a:schemeClr val="accent1"/>
          </a:solidFill>
          <a:ln>
            <a:noFill/>
          </a:ln>
          <a:effectLst>
            <a:outerShdw blurRad="203200" dist="1016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圆角矩形 6"/>
          <p:cNvSpPr/>
          <p:nvPr/>
        </p:nvSpPr>
        <p:spPr>
          <a:xfrm>
            <a:off x="1458738" y="3911544"/>
            <a:ext cx="1672454" cy="1672454"/>
          </a:xfrm>
          <a:prstGeom prst="roundRect">
            <a:avLst/>
          </a:prstGeom>
          <a:solidFill>
            <a:schemeClr val="accent1"/>
          </a:solidFill>
          <a:ln>
            <a:noFill/>
          </a:ln>
          <a:effectLst>
            <a:outerShdw blurRad="203200" dist="1016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圆角矩形 7"/>
          <p:cNvSpPr/>
          <p:nvPr/>
        </p:nvSpPr>
        <p:spPr>
          <a:xfrm>
            <a:off x="1458738" y="3911544"/>
            <a:ext cx="9274525" cy="1672454"/>
          </a:xfrm>
          <a:prstGeom prst="roundRect">
            <a:avLst/>
          </a:prstGeom>
          <a:noFill/>
          <a:ln w="12700">
            <a:solidFill>
              <a:schemeClr val="tx2"/>
            </a:solidFill>
          </a:ln>
        </p:spPr>
        <p:txBody>
          <a:bodyPr vert="horz" wrap="square" lIns="91440" tIns="45720" rIns="91440" bIns="45720" numCol="1" anchor="t" anchorCtr="0" compatLnSpc="1">
            <a:prstTxWarp prst="textNoShape">
              <a:avLst/>
            </a:prstTxWarp>
          </a:bodyPr>
          <a:lstStyle/>
          <a:p>
            <a:endParaRPr lang="zh-CN" altLang="en-US"/>
          </a:p>
        </p:txBody>
      </p:sp>
      <p:sp>
        <p:nvSpPr>
          <p:cNvPr id="9" name="文本框 8"/>
          <p:cNvSpPr txBox="1"/>
          <p:nvPr/>
        </p:nvSpPr>
        <p:spPr>
          <a:xfrm>
            <a:off x="1584180" y="2099548"/>
            <a:ext cx="1421571" cy="1200329"/>
          </a:xfrm>
          <a:prstGeom prst="rect">
            <a:avLst/>
          </a:prstGeom>
          <a:noFill/>
        </p:spPr>
        <p:txBody>
          <a:bodyPr wrap="square" rtlCol="0">
            <a:spAutoFit/>
          </a:bodyPr>
          <a:lstStyle>
            <a:defPPr>
              <a:defRPr lang="zh-CN"/>
            </a:defPPr>
            <a:lvl1pPr>
              <a:defRPr sz="3600">
                <a:solidFill>
                  <a:srgbClr val="FFFF00"/>
                </a:solidFill>
                <a:effectLst>
                  <a:glow rad="101600">
                    <a:srgbClr val="C00000"/>
                  </a:glow>
                  <a:outerShdw blurRad="203200" dist="101600" dir="5400000" algn="tl" rotWithShape="0">
                    <a:prstClr val="black">
                      <a:alpha val="60000"/>
                    </a:prstClr>
                  </a:outerShdw>
                </a:effectLst>
                <a:latin typeface="方正兰亭粗黑_GBK" panose="02000000000000000000" pitchFamily="2" charset="-122"/>
                <a:ea typeface="方正兰亭粗黑_GBK" panose="02000000000000000000" pitchFamily="2" charset="-122"/>
              </a:defRPr>
            </a:lvl1pPr>
          </a:lstStyle>
          <a:p>
            <a:pPr algn="ctr"/>
            <a:r>
              <a:rPr lang="zh-CN" altLang="en-US" b="1" dirty="0">
                <a:solidFill>
                  <a:schemeClr val="bg1"/>
                </a:solidFill>
                <a:effectLst/>
                <a:latin typeface="微软雅黑" panose="020B0503020204020204" pitchFamily="34" charset="-122"/>
                <a:ea typeface="微软雅黑" panose="020B0503020204020204" pitchFamily="34" charset="-122"/>
              </a:rPr>
              <a:t>制度自信</a:t>
            </a:r>
          </a:p>
        </p:txBody>
      </p:sp>
      <p:sp>
        <p:nvSpPr>
          <p:cNvPr id="10" name="文本框 9"/>
          <p:cNvSpPr txBox="1"/>
          <p:nvPr/>
        </p:nvSpPr>
        <p:spPr>
          <a:xfrm>
            <a:off x="1584180" y="4147607"/>
            <a:ext cx="1421571" cy="1200329"/>
          </a:xfrm>
          <a:prstGeom prst="rect">
            <a:avLst/>
          </a:prstGeom>
          <a:noFill/>
        </p:spPr>
        <p:txBody>
          <a:bodyPr wrap="square" rtlCol="0">
            <a:spAutoFit/>
          </a:bodyPr>
          <a:lstStyle>
            <a:defPPr>
              <a:defRPr lang="zh-CN"/>
            </a:defPPr>
            <a:lvl1pPr>
              <a:defRPr sz="3600">
                <a:solidFill>
                  <a:srgbClr val="FFFF00"/>
                </a:solidFill>
                <a:effectLst>
                  <a:glow rad="101600">
                    <a:srgbClr val="C00000"/>
                  </a:glow>
                  <a:outerShdw blurRad="203200" dist="101600" dir="5400000" algn="tl" rotWithShape="0">
                    <a:prstClr val="black">
                      <a:alpha val="60000"/>
                    </a:prstClr>
                  </a:outerShdw>
                </a:effectLst>
                <a:latin typeface="方正兰亭粗黑_GBK" panose="02000000000000000000" pitchFamily="2" charset="-122"/>
                <a:ea typeface="方正兰亭粗黑_GBK" panose="02000000000000000000" pitchFamily="2" charset="-122"/>
              </a:defRPr>
            </a:lvl1pPr>
          </a:lstStyle>
          <a:p>
            <a:pPr algn="ctr"/>
            <a:r>
              <a:rPr lang="zh-CN" altLang="en-US" b="1" dirty="0">
                <a:solidFill>
                  <a:schemeClr val="bg1"/>
                </a:solidFill>
                <a:effectLst/>
                <a:latin typeface="微软雅黑" panose="020B0503020204020204" pitchFamily="34" charset="-122"/>
                <a:ea typeface="微软雅黑" panose="020B0503020204020204" pitchFamily="34" charset="-122"/>
              </a:rPr>
              <a:t>文化自信</a:t>
            </a:r>
          </a:p>
        </p:txBody>
      </p:sp>
      <p:sp>
        <p:nvSpPr>
          <p:cNvPr id="11" name="圆角矩形 10"/>
          <p:cNvSpPr/>
          <p:nvPr/>
        </p:nvSpPr>
        <p:spPr>
          <a:xfrm>
            <a:off x="1458738" y="1863485"/>
            <a:ext cx="9274525" cy="1672454"/>
          </a:xfrm>
          <a:prstGeom prst="roundRect">
            <a:avLst/>
          </a:prstGeom>
          <a:noFill/>
          <a:ln w="12700">
            <a:solidFill>
              <a:schemeClr val="tx2"/>
            </a:solidFill>
          </a:ln>
        </p:spPr>
        <p:txBody>
          <a:bodyPr vert="horz" wrap="square" lIns="91440" tIns="45720" rIns="91440" bIns="45720" numCol="1" anchor="t" anchorCtr="0" compatLnSpc="1">
            <a:prstTxWarp prst="textNoShape">
              <a:avLst/>
            </a:prstTxWarp>
          </a:bodyPr>
          <a:lstStyle/>
          <a:p>
            <a:endParaRPr lang="zh-CN" altLang="en-US"/>
          </a:p>
        </p:txBody>
      </p:sp>
      <p:sp>
        <p:nvSpPr>
          <p:cNvPr id="14" name="矩形 13"/>
          <p:cNvSpPr/>
          <p:nvPr/>
        </p:nvSpPr>
        <p:spPr>
          <a:xfrm>
            <a:off x="3569892" y="1961048"/>
            <a:ext cx="6724800" cy="1477328"/>
          </a:xfrm>
          <a:prstGeom prst="rect">
            <a:avLst/>
          </a:prstGeom>
          <a:noFill/>
        </p:spPr>
        <p:txBody>
          <a:bodyPr wrap="square">
            <a:spAutoFit/>
          </a:bodyPr>
          <a:lstStyle/>
          <a:p>
            <a:pPr algn="just">
              <a:lnSpc>
                <a:spcPct val="150000"/>
              </a:lnSpc>
            </a:pPr>
            <a:r>
              <a:rPr lang="zh-CN" altLang="en-US" sz="2400" b="1" dirty="0">
                <a:solidFill>
                  <a:schemeClr val="accent1"/>
                </a:solidFill>
                <a:latin typeface="微软雅黑" panose="020B0503020204020204" pitchFamily="34" charset="-122"/>
                <a:ea typeface="微软雅黑" panose="020B0503020204020204" pitchFamily="34" charset="-122"/>
              </a:rPr>
              <a:t>中国特色社会主义制度</a:t>
            </a:r>
            <a:r>
              <a:rPr lang="zh-CN" altLang="en-US" dirty="0">
                <a:latin typeface="微软雅黑" panose="020B0503020204020204" pitchFamily="34" charset="-122"/>
                <a:ea typeface="微软雅黑" panose="020B0503020204020204" pitchFamily="34" charset="-122"/>
              </a:rPr>
              <a:t>是当代中国发展进步的根本制度保障，是具有鲜明中国特色、明显制度优势、强大自我完善能力的先进制度。</a:t>
            </a:r>
          </a:p>
        </p:txBody>
      </p:sp>
      <p:sp>
        <p:nvSpPr>
          <p:cNvPr id="15" name="矩形 14"/>
          <p:cNvSpPr/>
          <p:nvPr/>
        </p:nvSpPr>
        <p:spPr>
          <a:xfrm>
            <a:off x="3569892" y="4009107"/>
            <a:ext cx="6724800" cy="1477328"/>
          </a:xfrm>
          <a:prstGeom prst="rect">
            <a:avLst/>
          </a:prstGeom>
          <a:noFill/>
        </p:spPr>
        <p:txBody>
          <a:bodyPr wrap="square">
            <a:spAutoFit/>
          </a:bodyPr>
          <a:lstStyle/>
          <a:p>
            <a:pPr algn="just">
              <a:lnSpc>
                <a:spcPct val="150000"/>
              </a:lnSpc>
            </a:pPr>
            <a:r>
              <a:rPr lang="zh-CN" altLang="en-US" sz="2400" b="1" dirty="0">
                <a:solidFill>
                  <a:schemeClr val="accent1"/>
                </a:solidFill>
                <a:latin typeface="微软雅黑" panose="020B0503020204020204" pitchFamily="34" charset="-122"/>
                <a:ea typeface="微软雅黑" panose="020B0503020204020204" pitchFamily="34" charset="-122"/>
              </a:rPr>
              <a:t>文化自信</a:t>
            </a:r>
            <a:r>
              <a:rPr lang="zh-CN" altLang="en-US" dirty="0">
                <a:latin typeface="微软雅黑" panose="020B0503020204020204" pitchFamily="34" charset="-122"/>
                <a:ea typeface="微软雅黑" panose="020B0503020204020204" pitchFamily="34" charset="-122"/>
              </a:rPr>
              <a:t>是更基础、更广泛、更深厚的自信。</a:t>
            </a:r>
            <a:r>
              <a:rPr lang="en-US" altLang="zh-CN" dirty="0">
                <a:latin typeface="微软雅黑" panose="020B0503020204020204" pitchFamily="34" charset="-122"/>
                <a:ea typeface="微软雅黑" panose="020B0503020204020204" pitchFamily="34" charset="-122"/>
              </a:rPr>
              <a:t>5000</a:t>
            </a:r>
            <a:r>
              <a:rPr lang="zh-CN" altLang="en-US" dirty="0">
                <a:latin typeface="微软雅黑" panose="020B0503020204020204" pitchFamily="34" charset="-122"/>
                <a:ea typeface="微软雅黑" panose="020B0503020204020204" pitchFamily="34" charset="-122"/>
              </a:rPr>
              <a:t>多年文明积淀着中华民族最深层的精神追求，代表着中华民族独特的精神标识。</a:t>
            </a:r>
          </a:p>
        </p:txBody>
      </p:sp>
    </p:spTree>
    <p:extLst>
      <p:ext uri="{BB962C8B-B14F-4D97-AF65-F5344CB8AC3E}">
        <p14:creationId xmlns:p14="http://schemas.microsoft.com/office/powerpoint/2010/main" val="1420615392"/>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250" fill="hold"/>
                                        <p:tgtEl>
                                          <p:spTgt spid="6"/>
                                        </p:tgtEl>
                                        <p:attrNameLst>
                                          <p:attrName>ppt_w</p:attrName>
                                        </p:attrNameLst>
                                      </p:cBhvr>
                                      <p:tavLst>
                                        <p:tav tm="0">
                                          <p:val>
                                            <p:fltVal val="0"/>
                                          </p:val>
                                        </p:tav>
                                        <p:tav tm="100000">
                                          <p:val>
                                            <p:strVal val="#ppt_w"/>
                                          </p:val>
                                        </p:tav>
                                      </p:tavLst>
                                    </p:anim>
                                    <p:anim calcmode="lin" valueType="num">
                                      <p:cBhvr>
                                        <p:cTn id="8" dur="250" fill="hold"/>
                                        <p:tgtEl>
                                          <p:spTgt spid="6"/>
                                        </p:tgtEl>
                                        <p:attrNameLst>
                                          <p:attrName>ppt_h</p:attrName>
                                        </p:attrNameLst>
                                      </p:cBhvr>
                                      <p:tavLst>
                                        <p:tav tm="0">
                                          <p:val>
                                            <p:fltVal val="0"/>
                                          </p:val>
                                        </p:tav>
                                        <p:tav tm="100000">
                                          <p:val>
                                            <p:strVal val="#ppt_h"/>
                                          </p:val>
                                        </p:tav>
                                      </p:tavLst>
                                    </p:anim>
                                    <p:animEffect transition="in" filter="fade">
                                      <p:cBhvr>
                                        <p:cTn id="9" dur="250"/>
                                        <p:tgtEl>
                                          <p:spTgt spid="6"/>
                                        </p:tgtEl>
                                      </p:cBhvr>
                                    </p:animEffect>
                                  </p:childTnLst>
                                </p:cTn>
                              </p:par>
                              <p:par>
                                <p:cTn id="10" presetID="6" presetClass="emph" presetSubtype="0" decel="100000" fill="hold" grpId="1" nodeType="withEffect">
                                  <p:stCondLst>
                                    <p:cond delay="200"/>
                                  </p:stCondLst>
                                  <p:childTnLst>
                                    <p:animScale>
                                      <p:cBhvr>
                                        <p:cTn id="11" dur="250" fill="hold"/>
                                        <p:tgtEl>
                                          <p:spTgt spid="6"/>
                                        </p:tgtEl>
                                      </p:cBhvr>
                                      <p:by x="120000" y="120000"/>
                                    </p:animScale>
                                  </p:childTnLst>
                                </p:cTn>
                              </p:par>
                              <p:par>
                                <p:cTn id="12" presetID="6" presetClass="emph" presetSubtype="0" decel="100000" fill="hold" grpId="2" nodeType="withEffect">
                                  <p:stCondLst>
                                    <p:cond delay="400"/>
                                  </p:stCondLst>
                                  <p:childTnLst>
                                    <p:animScale>
                                      <p:cBhvr>
                                        <p:cTn id="13" dur="250" fill="hold"/>
                                        <p:tgtEl>
                                          <p:spTgt spid="6"/>
                                        </p:tgtEl>
                                      </p:cBhvr>
                                      <p:by x="83000" y="83000"/>
                                    </p:animScale>
                                  </p:childTnLst>
                                </p:cTn>
                              </p:par>
                              <p:par>
                                <p:cTn id="14" presetID="53" presetClass="entr" presetSubtype="16" fill="hold" grpId="0" nodeType="withEffect">
                                  <p:stCondLst>
                                    <p:cond delay="400"/>
                                  </p:stCondLst>
                                  <p:childTnLst>
                                    <p:set>
                                      <p:cBhvr>
                                        <p:cTn id="15" dur="1" fill="hold">
                                          <p:stCondLst>
                                            <p:cond delay="0"/>
                                          </p:stCondLst>
                                        </p:cTn>
                                        <p:tgtEl>
                                          <p:spTgt spid="9"/>
                                        </p:tgtEl>
                                        <p:attrNameLst>
                                          <p:attrName>style.visibility</p:attrName>
                                        </p:attrNameLst>
                                      </p:cBhvr>
                                      <p:to>
                                        <p:strVal val="visible"/>
                                      </p:to>
                                    </p:set>
                                    <p:anim calcmode="lin" valueType="num">
                                      <p:cBhvr>
                                        <p:cTn id="16" dur="250" fill="hold"/>
                                        <p:tgtEl>
                                          <p:spTgt spid="9"/>
                                        </p:tgtEl>
                                        <p:attrNameLst>
                                          <p:attrName>ppt_w</p:attrName>
                                        </p:attrNameLst>
                                      </p:cBhvr>
                                      <p:tavLst>
                                        <p:tav tm="0">
                                          <p:val>
                                            <p:fltVal val="0"/>
                                          </p:val>
                                        </p:tav>
                                        <p:tav tm="100000">
                                          <p:val>
                                            <p:strVal val="#ppt_w"/>
                                          </p:val>
                                        </p:tav>
                                      </p:tavLst>
                                    </p:anim>
                                    <p:anim calcmode="lin" valueType="num">
                                      <p:cBhvr>
                                        <p:cTn id="17" dur="250" fill="hold"/>
                                        <p:tgtEl>
                                          <p:spTgt spid="9"/>
                                        </p:tgtEl>
                                        <p:attrNameLst>
                                          <p:attrName>ppt_h</p:attrName>
                                        </p:attrNameLst>
                                      </p:cBhvr>
                                      <p:tavLst>
                                        <p:tav tm="0">
                                          <p:val>
                                            <p:fltVal val="0"/>
                                          </p:val>
                                        </p:tav>
                                        <p:tav tm="100000">
                                          <p:val>
                                            <p:strVal val="#ppt_h"/>
                                          </p:val>
                                        </p:tav>
                                      </p:tavLst>
                                    </p:anim>
                                    <p:animEffect transition="in" filter="fade">
                                      <p:cBhvr>
                                        <p:cTn id="18" dur="250"/>
                                        <p:tgtEl>
                                          <p:spTgt spid="9"/>
                                        </p:tgtEl>
                                      </p:cBhvr>
                                    </p:animEffect>
                                  </p:childTnLst>
                                </p:cTn>
                              </p:par>
                              <p:par>
                                <p:cTn id="19" presetID="6" presetClass="emph" presetSubtype="0" decel="100000" fill="hold" grpId="1" nodeType="withEffect">
                                  <p:stCondLst>
                                    <p:cond delay="600"/>
                                  </p:stCondLst>
                                  <p:childTnLst>
                                    <p:animScale>
                                      <p:cBhvr>
                                        <p:cTn id="20" dur="250" fill="hold"/>
                                        <p:tgtEl>
                                          <p:spTgt spid="9"/>
                                        </p:tgtEl>
                                      </p:cBhvr>
                                      <p:by x="120000" y="120000"/>
                                    </p:animScale>
                                  </p:childTnLst>
                                </p:cTn>
                              </p:par>
                              <p:par>
                                <p:cTn id="21" presetID="6" presetClass="emph" presetSubtype="0" decel="100000" fill="hold" grpId="2" nodeType="withEffect">
                                  <p:stCondLst>
                                    <p:cond delay="800"/>
                                  </p:stCondLst>
                                  <p:childTnLst>
                                    <p:animScale>
                                      <p:cBhvr>
                                        <p:cTn id="22" dur="250" fill="hold"/>
                                        <p:tgtEl>
                                          <p:spTgt spid="9"/>
                                        </p:tgtEl>
                                      </p:cBhvr>
                                      <p:by x="83000" y="83000"/>
                                    </p:animScale>
                                  </p:childTnLst>
                                </p:cTn>
                              </p:par>
                            </p:childTnLst>
                          </p:cTn>
                        </p:par>
                        <p:par>
                          <p:cTn id="23" fill="hold">
                            <p:stCondLst>
                              <p:cond delay="1050"/>
                            </p:stCondLst>
                            <p:childTnLst>
                              <p:par>
                                <p:cTn id="24" presetID="12" presetClass="entr" presetSubtype="8"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p:tgtEl>
                                          <p:spTgt spid="11"/>
                                        </p:tgtEl>
                                        <p:attrNameLst>
                                          <p:attrName>ppt_x</p:attrName>
                                        </p:attrNameLst>
                                      </p:cBhvr>
                                      <p:tavLst>
                                        <p:tav tm="0">
                                          <p:val>
                                            <p:strVal val="#ppt_x-#ppt_w*1.125000"/>
                                          </p:val>
                                        </p:tav>
                                        <p:tav tm="100000">
                                          <p:val>
                                            <p:strVal val="#ppt_x"/>
                                          </p:val>
                                        </p:tav>
                                      </p:tavLst>
                                    </p:anim>
                                    <p:animEffect transition="in" filter="wipe(right)">
                                      <p:cBhvr>
                                        <p:cTn id="27" dur="500"/>
                                        <p:tgtEl>
                                          <p:spTgt spid="11"/>
                                        </p:tgtEl>
                                      </p:cBhvr>
                                    </p:animEffect>
                                  </p:childTnLst>
                                </p:cTn>
                              </p:par>
                            </p:childTnLst>
                          </p:cTn>
                        </p:par>
                        <p:par>
                          <p:cTn id="28" fill="hold">
                            <p:stCondLst>
                              <p:cond delay="1550"/>
                            </p:stCondLst>
                            <p:childTnLst>
                              <p:par>
                                <p:cTn id="29" presetID="53" presetClass="entr" presetSubtype="16" fill="hold" grpId="0" nodeType="afterEffect">
                                  <p:stCondLst>
                                    <p:cond delay="0"/>
                                  </p:stCondLst>
                                  <p:iterate type="lt">
                                    <p:tmPct val="10000"/>
                                  </p:iterate>
                                  <p:childTnLst>
                                    <p:set>
                                      <p:cBhvr>
                                        <p:cTn id="30" dur="1" fill="hold">
                                          <p:stCondLst>
                                            <p:cond delay="0"/>
                                          </p:stCondLst>
                                        </p:cTn>
                                        <p:tgtEl>
                                          <p:spTgt spid="14"/>
                                        </p:tgtEl>
                                        <p:attrNameLst>
                                          <p:attrName>style.visibility</p:attrName>
                                        </p:attrNameLst>
                                      </p:cBhvr>
                                      <p:to>
                                        <p:strVal val="visible"/>
                                      </p:to>
                                    </p:set>
                                    <p:anim calcmode="lin" valueType="num">
                                      <p:cBhvr>
                                        <p:cTn id="31" dur="250" fill="hold"/>
                                        <p:tgtEl>
                                          <p:spTgt spid="14"/>
                                        </p:tgtEl>
                                        <p:attrNameLst>
                                          <p:attrName>ppt_w</p:attrName>
                                        </p:attrNameLst>
                                      </p:cBhvr>
                                      <p:tavLst>
                                        <p:tav tm="0">
                                          <p:val>
                                            <p:fltVal val="0"/>
                                          </p:val>
                                        </p:tav>
                                        <p:tav tm="100000">
                                          <p:val>
                                            <p:strVal val="#ppt_w"/>
                                          </p:val>
                                        </p:tav>
                                      </p:tavLst>
                                    </p:anim>
                                    <p:anim calcmode="lin" valueType="num">
                                      <p:cBhvr>
                                        <p:cTn id="32" dur="250" fill="hold"/>
                                        <p:tgtEl>
                                          <p:spTgt spid="14"/>
                                        </p:tgtEl>
                                        <p:attrNameLst>
                                          <p:attrName>ppt_h</p:attrName>
                                        </p:attrNameLst>
                                      </p:cBhvr>
                                      <p:tavLst>
                                        <p:tav tm="0">
                                          <p:val>
                                            <p:fltVal val="0"/>
                                          </p:val>
                                        </p:tav>
                                        <p:tav tm="100000">
                                          <p:val>
                                            <p:strVal val="#ppt_h"/>
                                          </p:val>
                                        </p:tav>
                                      </p:tavLst>
                                    </p:anim>
                                    <p:animEffect transition="in" filter="fade">
                                      <p:cBhvr>
                                        <p:cTn id="33" dur="250"/>
                                        <p:tgtEl>
                                          <p:spTgt spid="14"/>
                                        </p:tgtEl>
                                      </p:cBhvr>
                                    </p:animEffect>
                                  </p:childTnLst>
                                </p:cTn>
                              </p:par>
                            </p:childTnLst>
                          </p:cTn>
                        </p:par>
                        <p:par>
                          <p:cTn id="34" fill="hold">
                            <p:stCondLst>
                              <p:cond delay="3225"/>
                            </p:stCondLst>
                            <p:childTnLst>
                              <p:par>
                                <p:cTn id="35" presetID="53" presetClass="entr" presetSubtype="16" fill="hold" grpId="0" nodeType="after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p:cTn id="37" dur="250" fill="hold"/>
                                        <p:tgtEl>
                                          <p:spTgt spid="7"/>
                                        </p:tgtEl>
                                        <p:attrNameLst>
                                          <p:attrName>ppt_w</p:attrName>
                                        </p:attrNameLst>
                                      </p:cBhvr>
                                      <p:tavLst>
                                        <p:tav tm="0">
                                          <p:val>
                                            <p:fltVal val="0"/>
                                          </p:val>
                                        </p:tav>
                                        <p:tav tm="100000">
                                          <p:val>
                                            <p:strVal val="#ppt_w"/>
                                          </p:val>
                                        </p:tav>
                                      </p:tavLst>
                                    </p:anim>
                                    <p:anim calcmode="lin" valueType="num">
                                      <p:cBhvr>
                                        <p:cTn id="38" dur="250" fill="hold"/>
                                        <p:tgtEl>
                                          <p:spTgt spid="7"/>
                                        </p:tgtEl>
                                        <p:attrNameLst>
                                          <p:attrName>ppt_h</p:attrName>
                                        </p:attrNameLst>
                                      </p:cBhvr>
                                      <p:tavLst>
                                        <p:tav tm="0">
                                          <p:val>
                                            <p:fltVal val="0"/>
                                          </p:val>
                                        </p:tav>
                                        <p:tav tm="100000">
                                          <p:val>
                                            <p:strVal val="#ppt_h"/>
                                          </p:val>
                                        </p:tav>
                                      </p:tavLst>
                                    </p:anim>
                                    <p:animEffect transition="in" filter="fade">
                                      <p:cBhvr>
                                        <p:cTn id="39" dur="250"/>
                                        <p:tgtEl>
                                          <p:spTgt spid="7"/>
                                        </p:tgtEl>
                                      </p:cBhvr>
                                    </p:animEffect>
                                  </p:childTnLst>
                                </p:cTn>
                              </p:par>
                              <p:par>
                                <p:cTn id="40" presetID="6" presetClass="emph" presetSubtype="0" decel="100000" fill="hold" grpId="1" nodeType="withEffect">
                                  <p:stCondLst>
                                    <p:cond delay="200"/>
                                  </p:stCondLst>
                                  <p:childTnLst>
                                    <p:animScale>
                                      <p:cBhvr>
                                        <p:cTn id="41" dur="250" fill="hold"/>
                                        <p:tgtEl>
                                          <p:spTgt spid="7"/>
                                        </p:tgtEl>
                                      </p:cBhvr>
                                      <p:by x="120000" y="120000"/>
                                    </p:animScale>
                                  </p:childTnLst>
                                </p:cTn>
                              </p:par>
                              <p:par>
                                <p:cTn id="42" presetID="6" presetClass="emph" presetSubtype="0" decel="100000" fill="hold" grpId="2" nodeType="withEffect">
                                  <p:stCondLst>
                                    <p:cond delay="400"/>
                                  </p:stCondLst>
                                  <p:childTnLst>
                                    <p:animScale>
                                      <p:cBhvr>
                                        <p:cTn id="43" dur="250" fill="hold"/>
                                        <p:tgtEl>
                                          <p:spTgt spid="7"/>
                                        </p:tgtEl>
                                      </p:cBhvr>
                                      <p:by x="83000" y="83000"/>
                                    </p:animScale>
                                  </p:childTnLst>
                                </p:cTn>
                              </p:par>
                              <p:par>
                                <p:cTn id="44" presetID="53" presetClass="entr" presetSubtype="16" fill="hold" grpId="0" nodeType="withEffect">
                                  <p:stCondLst>
                                    <p:cond delay="400"/>
                                  </p:stCondLst>
                                  <p:childTnLst>
                                    <p:set>
                                      <p:cBhvr>
                                        <p:cTn id="45" dur="1" fill="hold">
                                          <p:stCondLst>
                                            <p:cond delay="0"/>
                                          </p:stCondLst>
                                        </p:cTn>
                                        <p:tgtEl>
                                          <p:spTgt spid="10"/>
                                        </p:tgtEl>
                                        <p:attrNameLst>
                                          <p:attrName>style.visibility</p:attrName>
                                        </p:attrNameLst>
                                      </p:cBhvr>
                                      <p:to>
                                        <p:strVal val="visible"/>
                                      </p:to>
                                    </p:set>
                                    <p:anim calcmode="lin" valueType="num">
                                      <p:cBhvr>
                                        <p:cTn id="46" dur="250" fill="hold"/>
                                        <p:tgtEl>
                                          <p:spTgt spid="10"/>
                                        </p:tgtEl>
                                        <p:attrNameLst>
                                          <p:attrName>ppt_w</p:attrName>
                                        </p:attrNameLst>
                                      </p:cBhvr>
                                      <p:tavLst>
                                        <p:tav tm="0">
                                          <p:val>
                                            <p:fltVal val="0"/>
                                          </p:val>
                                        </p:tav>
                                        <p:tav tm="100000">
                                          <p:val>
                                            <p:strVal val="#ppt_w"/>
                                          </p:val>
                                        </p:tav>
                                      </p:tavLst>
                                    </p:anim>
                                    <p:anim calcmode="lin" valueType="num">
                                      <p:cBhvr>
                                        <p:cTn id="47" dur="250" fill="hold"/>
                                        <p:tgtEl>
                                          <p:spTgt spid="10"/>
                                        </p:tgtEl>
                                        <p:attrNameLst>
                                          <p:attrName>ppt_h</p:attrName>
                                        </p:attrNameLst>
                                      </p:cBhvr>
                                      <p:tavLst>
                                        <p:tav tm="0">
                                          <p:val>
                                            <p:fltVal val="0"/>
                                          </p:val>
                                        </p:tav>
                                        <p:tav tm="100000">
                                          <p:val>
                                            <p:strVal val="#ppt_h"/>
                                          </p:val>
                                        </p:tav>
                                      </p:tavLst>
                                    </p:anim>
                                    <p:animEffect transition="in" filter="fade">
                                      <p:cBhvr>
                                        <p:cTn id="48" dur="250"/>
                                        <p:tgtEl>
                                          <p:spTgt spid="10"/>
                                        </p:tgtEl>
                                      </p:cBhvr>
                                    </p:animEffect>
                                  </p:childTnLst>
                                </p:cTn>
                              </p:par>
                              <p:par>
                                <p:cTn id="49" presetID="6" presetClass="emph" presetSubtype="0" decel="100000" fill="hold" grpId="1" nodeType="withEffect">
                                  <p:stCondLst>
                                    <p:cond delay="600"/>
                                  </p:stCondLst>
                                  <p:childTnLst>
                                    <p:animScale>
                                      <p:cBhvr>
                                        <p:cTn id="50" dur="250" fill="hold"/>
                                        <p:tgtEl>
                                          <p:spTgt spid="10"/>
                                        </p:tgtEl>
                                      </p:cBhvr>
                                      <p:by x="120000" y="120000"/>
                                    </p:animScale>
                                  </p:childTnLst>
                                </p:cTn>
                              </p:par>
                              <p:par>
                                <p:cTn id="51" presetID="6" presetClass="emph" presetSubtype="0" decel="100000" fill="hold" grpId="2" nodeType="withEffect">
                                  <p:stCondLst>
                                    <p:cond delay="800"/>
                                  </p:stCondLst>
                                  <p:childTnLst>
                                    <p:animScale>
                                      <p:cBhvr>
                                        <p:cTn id="52" dur="250" fill="hold"/>
                                        <p:tgtEl>
                                          <p:spTgt spid="10"/>
                                        </p:tgtEl>
                                      </p:cBhvr>
                                      <p:by x="83000" y="83000"/>
                                    </p:animScale>
                                  </p:childTnLst>
                                </p:cTn>
                              </p:par>
                            </p:childTnLst>
                          </p:cTn>
                        </p:par>
                        <p:par>
                          <p:cTn id="53" fill="hold">
                            <p:stCondLst>
                              <p:cond delay="4275"/>
                            </p:stCondLst>
                            <p:childTnLst>
                              <p:par>
                                <p:cTn id="54" presetID="12" presetClass="entr" presetSubtype="8"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additive="base">
                                        <p:cTn id="56" dur="500"/>
                                        <p:tgtEl>
                                          <p:spTgt spid="8"/>
                                        </p:tgtEl>
                                        <p:attrNameLst>
                                          <p:attrName>ppt_x</p:attrName>
                                        </p:attrNameLst>
                                      </p:cBhvr>
                                      <p:tavLst>
                                        <p:tav tm="0">
                                          <p:val>
                                            <p:strVal val="#ppt_x-#ppt_w*1.125000"/>
                                          </p:val>
                                        </p:tav>
                                        <p:tav tm="100000">
                                          <p:val>
                                            <p:strVal val="#ppt_x"/>
                                          </p:val>
                                        </p:tav>
                                      </p:tavLst>
                                    </p:anim>
                                    <p:animEffect transition="in" filter="wipe(right)">
                                      <p:cBhvr>
                                        <p:cTn id="57" dur="500"/>
                                        <p:tgtEl>
                                          <p:spTgt spid="8"/>
                                        </p:tgtEl>
                                      </p:cBhvr>
                                    </p:animEffect>
                                  </p:childTnLst>
                                </p:cTn>
                              </p:par>
                            </p:childTnLst>
                          </p:cTn>
                        </p:par>
                        <p:par>
                          <p:cTn id="58" fill="hold">
                            <p:stCondLst>
                              <p:cond delay="4775"/>
                            </p:stCondLst>
                            <p:childTnLst>
                              <p:par>
                                <p:cTn id="59" presetID="53" presetClass="entr" presetSubtype="16" fill="hold" grpId="0" nodeType="afterEffect">
                                  <p:stCondLst>
                                    <p:cond delay="0"/>
                                  </p:stCondLst>
                                  <p:iterate type="lt">
                                    <p:tmPct val="10000"/>
                                  </p:iterate>
                                  <p:childTnLst>
                                    <p:set>
                                      <p:cBhvr>
                                        <p:cTn id="60" dur="1" fill="hold">
                                          <p:stCondLst>
                                            <p:cond delay="0"/>
                                          </p:stCondLst>
                                        </p:cTn>
                                        <p:tgtEl>
                                          <p:spTgt spid="15"/>
                                        </p:tgtEl>
                                        <p:attrNameLst>
                                          <p:attrName>style.visibility</p:attrName>
                                        </p:attrNameLst>
                                      </p:cBhvr>
                                      <p:to>
                                        <p:strVal val="visible"/>
                                      </p:to>
                                    </p:set>
                                    <p:anim calcmode="lin" valueType="num">
                                      <p:cBhvr>
                                        <p:cTn id="61" dur="250" fill="hold"/>
                                        <p:tgtEl>
                                          <p:spTgt spid="15"/>
                                        </p:tgtEl>
                                        <p:attrNameLst>
                                          <p:attrName>ppt_w</p:attrName>
                                        </p:attrNameLst>
                                      </p:cBhvr>
                                      <p:tavLst>
                                        <p:tav tm="0">
                                          <p:val>
                                            <p:fltVal val="0"/>
                                          </p:val>
                                        </p:tav>
                                        <p:tav tm="100000">
                                          <p:val>
                                            <p:strVal val="#ppt_w"/>
                                          </p:val>
                                        </p:tav>
                                      </p:tavLst>
                                    </p:anim>
                                    <p:anim calcmode="lin" valueType="num">
                                      <p:cBhvr>
                                        <p:cTn id="62" dur="250" fill="hold"/>
                                        <p:tgtEl>
                                          <p:spTgt spid="15"/>
                                        </p:tgtEl>
                                        <p:attrNameLst>
                                          <p:attrName>ppt_h</p:attrName>
                                        </p:attrNameLst>
                                      </p:cBhvr>
                                      <p:tavLst>
                                        <p:tav tm="0">
                                          <p:val>
                                            <p:fltVal val="0"/>
                                          </p:val>
                                        </p:tav>
                                        <p:tav tm="100000">
                                          <p:val>
                                            <p:strVal val="#ppt_h"/>
                                          </p:val>
                                        </p:tav>
                                      </p:tavLst>
                                    </p:anim>
                                    <p:animEffect transition="in" filter="fade">
                                      <p:cBhvr>
                                        <p:cTn id="63" dur="2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6" grpId="2" animBg="1"/>
      <p:bldP spid="7" grpId="0" animBg="1"/>
      <p:bldP spid="7" grpId="1" animBg="1"/>
      <p:bldP spid="7" grpId="2" animBg="1"/>
      <p:bldP spid="8" grpId="0" animBg="1"/>
      <p:bldP spid="9" grpId="0"/>
      <p:bldP spid="9" grpId="1"/>
      <p:bldP spid="9" grpId="2"/>
      <p:bldP spid="10" grpId="0"/>
      <p:bldP spid="10" grpId="1"/>
      <p:bldP spid="10" grpId="2"/>
      <p:bldP spid="11" grpId="0" animBg="1"/>
      <p:bldP spid="14" grpId="0"/>
      <p:bldP spid="1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94340" y="5201716"/>
            <a:ext cx="10067778" cy="1656284"/>
          </a:xfrm>
          <a:prstGeom prst="rect">
            <a:avLst/>
          </a:prstGeom>
        </p:spPr>
      </p:pic>
      <p:sp>
        <p:nvSpPr>
          <p:cNvPr id="2" name="矩形 1"/>
          <p:cNvSpPr/>
          <p:nvPr/>
        </p:nvSpPr>
        <p:spPr>
          <a:xfrm>
            <a:off x="1" y="0"/>
            <a:ext cx="4175022" cy="6858000"/>
          </a:xfrm>
          <a:prstGeom prst="rect">
            <a:avLst/>
          </a:prstGeom>
          <a:ln>
            <a:noFill/>
          </a:ln>
          <a:effectLst>
            <a:outerShdw blurRad="127000" dist="508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456296" y="3605475"/>
            <a:ext cx="3262432" cy="1015663"/>
          </a:xfrm>
          <a:prstGeom prst="rect">
            <a:avLst/>
          </a:prstGeom>
          <a:noFill/>
        </p:spPr>
        <p:txBody>
          <a:bodyPr wrap="none" rtlCol="0">
            <a:spAutoFit/>
          </a:bodyPr>
          <a:lstStyle/>
          <a:p>
            <a:r>
              <a:rPr lang="zh-CN" altLang="en-US" sz="6000" b="1" dirty="0">
                <a:solidFill>
                  <a:srgbClr val="FFF9EF"/>
                </a:solidFill>
                <a:latin typeface="微软雅黑" panose="020B0503020204020204" pitchFamily="34" charset="-122"/>
                <a:ea typeface="微软雅黑" panose="020B0503020204020204" pitchFamily="34" charset="-122"/>
              </a:rPr>
              <a:t>第六部分</a:t>
            </a:r>
          </a:p>
        </p:txBody>
      </p:sp>
      <p:sp>
        <p:nvSpPr>
          <p:cNvPr id="4" name="矩形 3"/>
          <p:cNvSpPr/>
          <p:nvPr/>
        </p:nvSpPr>
        <p:spPr>
          <a:xfrm>
            <a:off x="4320730" y="3032496"/>
            <a:ext cx="7814998" cy="984885"/>
          </a:xfrm>
          <a:prstGeom prst="rect">
            <a:avLst/>
          </a:prstGeom>
        </p:spPr>
        <p:txBody>
          <a:bodyPr wrap="square">
            <a:spAutoFit/>
          </a:bodyPr>
          <a:lstStyle/>
          <a:p>
            <a:pPr algn="ctr"/>
            <a:r>
              <a:rPr lang="zh-CN" altLang="en-US" sz="5800" b="1" dirty="0">
                <a:solidFill>
                  <a:srgbClr val="C00000"/>
                </a:solidFill>
                <a:latin typeface="微软雅黑" panose="020B0503020204020204" pitchFamily="34" charset="-122"/>
                <a:ea typeface="微软雅黑" panose="020B0503020204020204" pitchFamily="34" charset="-122"/>
              </a:rPr>
              <a:t>不忘初心，继续前进</a:t>
            </a:r>
          </a:p>
        </p:txBody>
      </p:sp>
      <p:sp>
        <p:nvSpPr>
          <p:cNvPr id="6" name="矩形 5"/>
          <p:cNvSpPr/>
          <p:nvPr/>
        </p:nvSpPr>
        <p:spPr>
          <a:xfrm>
            <a:off x="5960621" y="1607234"/>
            <a:ext cx="4535216" cy="646331"/>
          </a:xfrm>
          <a:prstGeom prst="rect">
            <a:avLst/>
          </a:prstGeom>
        </p:spPr>
        <p:txBody>
          <a:bodyPr wrap="none">
            <a:spAutoFit/>
          </a:bodyPr>
          <a:lstStyle/>
          <a:p>
            <a:pPr algn="ctr"/>
            <a:r>
              <a:rPr lang="zh-CN" altLang="en-US" sz="3600" spc="300" dirty="0">
                <a:solidFill>
                  <a:srgbClr val="C00000"/>
                </a:solidFill>
                <a:latin typeface="微软雅黑" panose="020B0503020204020204" pitchFamily="34" charset="-122"/>
                <a:ea typeface="微软雅黑" panose="020B0503020204020204" pitchFamily="34" charset="-122"/>
              </a:rPr>
              <a:t>不忘初心  继续前进</a:t>
            </a:r>
          </a:p>
        </p:txBody>
      </p:sp>
      <p:sp>
        <p:nvSpPr>
          <p:cNvPr id="7" name="矩形 6"/>
          <p:cNvSpPr/>
          <p:nvPr/>
        </p:nvSpPr>
        <p:spPr>
          <a:xfrm>
            <a:off x="6407859" y="2234685"/>
            <a:ext cx="3640740" cy="276999"/>
          </a:xfrm>
          <a:prstGeom prst="rect">
            <a:avLst/>
          </a:prstGeom>
        </p:spPr>
        <p:txBody>
          <a:bodyPr wrap="none">
            <a:spAutoFit/>
          </a:bodyPr>
          <a:lstStyle/>
          <a:p>
            <a:pPr algn="ctr"/>
            <a:r>
              <a:rPr lang="en-US" altLang="zh-CN" sz="1200" dirty="0">
                <a:solidFill>
                  <a:prstClr val="black"/>
                </a:solidFill>
                <a:latin typeface="微软雅黑" panose="020B0503020204020204" pitchFamily="34" charset="-122"/>
                <a:ea typeface="微软雅黑" panose="020B0503020204020204" pitchFamily="34" charset="-122"/>
              </a:rPr>
              <a:t>—— </a:t>
            </a:r>
            <a:r>
              <a:rPr lang="zh-CN" altLang="en-US" sz="1200" dirty="0">
                <a:solidFill>
                  <a:prstClr val="black"/>
                </a:solidFill>
                <a:latin typeface="微软雅黑" panose="020B0503020204020204" pitchFamily="34" charset="-122"/>
                <a:ea typeface="微软雅黑" panose="020B0503020204020204" pitchFamily="34" charset="-122"/>
              </a:rPr>
              <a:t>学习解读习近平总书记“七一”重要讲话精神</a:t>
            </a:r>
          </a:p>
        </p:txBody>
      </p:sp>
      <p:sp>
        <p:nvSpPr>
          <p:cNvPr id="8" name="Freeform 29"/>
          <p:cNvSpPr/>
          <p:nvPr/>
        </p:nvSpPr>
        <p:spPr bwMode="auto">
          <a:xfrm>
            <a:off x="1041593" y="1382463"/>
            <a:ext cx="2091839" cy="1926869"/>
          </a:xfrm>
          <a:custGeom>
            <a:avLst/>
            <a:gdLst>
              <a:gd name="T0" fmla="*/ 803 w 1880"/>
              <a:gd name="T1" fmla="*/ 15 h 1680"/>
              <a:gd name="T2" fmla="*/ 1253 w 1880"/>
              <a:gd name="T3" fmla="*/ 1067 h 1680"/>
              <a:gd name="T4" fmla="*/ 728 w 1880"/>
              <a:gd name="T5" fmla="*/ 540 h 1680"/>
              <a:gd name="T6" fmla="*/ 928 w 1880"/>
              <a:gd name="T7" fmla="*/ 339 h 1680"/>
              <a:gd name="T8" fmla="*/ 803 w 1880"/>
              <a:gd name="T9" fmla="*/ 215 h 1680"/>
              <a:gd name="T10" fmla="*/ 549 w 1880"/>
              <a:gd name="T11" fmla="*/ 267 h 1680"/>
              <a:gd name="T12" fmla="*/ 150 w 1880"/>
              <a:gd name="T13" fmla="*/ 666 h 1680"/>
              <a:gd name="T14" fmla="*/ 376 w 1880"/>
              <a:gd name="T15" fmla="*/ 890 h 1680"/>
              <a:gd name="T16" fmla="*/ 527 w 1880"/>
              <a:gd name="T17" fmla="*/ 741 h 1680"/>
              <a:gd name="T18" fmla="*/ 1052 w 1880"/>
              <a:gd name="T19" fmla="*/ 1266 h 1680"/>
              <a:gd name="T20" fmla="*/ 176 w 1880"/>
              <a:gd name="T21" fmla="*/ 1090 h 1680"/>
              <a:gd name="T22" fmla="*/ 49 w 1880"/>
              <a:gd name="T23" fmla="*/ 1217 h 1680"/>
              <a:gd name="T24" fmla="*/ 159 w 1880"/>
              <a:gd name="T25" fmla="*/ 1357 h 1680"/>
              <a:gd name="T26" fmla="*/ 144 w 1880"/>
              <a:gd name="T27" fmla="*/ 1371 h 1680"/>
              <a:gd name="T28" fmla="*/ 122 w 1880"/>
              <a:gd name="T29" fmla="*/ 1367 h 1680"/>
              <a:gd name="T30" fmla="*/ 0 w 1880"/>
              <a:gd name="T31" fmla="*/ 1494 h 1680"/>
              <a:gd name="T32" fmla="*/ 123 w 1880"/>
              <a:gd name="T33" fmla="*/ 1616 h 1680"/>
              <a:gd name="T34" fmla="*/ 249 w 1880"/>
              <a:gd name="T35" fmla="*/ 1493 h 1680"/>
              <a:gd name="T36" fmla="*/ 245 w 1880"/>
              <a:gd name="T37" fmla="*/ 1470 h 1680"/>
              <a:gd name="T38" fmla="*/ 265 w 1880"/>
              <a:gd name="T39" fmla="*/ 1451 h 1680"/>
              <a:gd name="T40" fmla="*/ 1255 w 1880"/>
              <a:gd name="T41" fmla="*/ 1467 h 1680"/>
              <a:gd name="T42" fmla="*/ 1402 w 1880"/>
              <a:gd name="T43" fmla="*/ 1615 h 1680"/>
              <a:gd name="T44" fmla="*/ 1603 w 1880"/>
              <a:gd name="T45" fmla="*/ 1416 h 1680"/>
              <a:gd name="T46" fmla="*/ 1455 w 1880"/>
              <a:gd name="T47" fmla="*/ 1267 h 1680"/>
              <a:gd name="T48" fmla="*/ 803 w 1880"/>
              <a:gd name="T49" fmla="*/ 15 h 1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80" h="16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gradFill>
            <a:gsLst>
              <a:gs pos="0">
                <a:srgbClr val="FFC000"/>
              </a:gs>
              <a:gs pos="50000">
                <a:schemeClr val="bg1"/>
              </a:gs>
              <a:gs pos="50000">
                <a:srgbClr val="F2B800"/>
              </a:gs>
              <a:gs pos="100000">
                <a:srgbClr val="FFFF00"/>
              </a:gs>
            </a:gsLst>
            <a:lin ang="5400000" scaled="1"/>
          </a:gradFill>
          <a:ln>
            <a:noFill/>
          </a:ln>
          <a:effectLst>
            <a:outerShdw blurRad="152400" dist="152400" dir="2700000" algn="tl" rotWithShape="0">
              <a:prstClr val="black">
                <a:alpha val="60000"/>
              </a:prstClr>
            </a:outerShdw>
          </a:effectLst>
        </p:spPr>
        <p:txBody>
          <a:bodyPr vert="horz" wrap="square" lIns="91440" tIns="45720" rIns="91440" bIns="45720" numCol="1" anchor="t" anchorCtr="0" compatLnSpc="1">
            <a:prstTxWarp prst="textNoShape">
              <a:avLst/>
            </a:prstTxWarp>
          </a:bodyPr>
          <a:lstStyle/>
          <a:p>
            <a:endParaRPr lang="zh-CN" altLang="en-US">
              <a:noFill/>
            </a:endParaRPr>
          </a:p>
        </p:txBody>
      </p:sp>
    </p:spTree>
    <p:extLst>
      <p:ext uri="{BB962C8B-B14F-4D97-AF65-F5344CB8AC3E}">
        <p14:creationId xmlns:p14="http://schemas.microsoft.com/office/powerpoint/2010/main" val="42263711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35" presetClass="path" presetSubtype="0" accel="50000" decel="50000" fill="hold" grpId="1" nodeType="withEffect">
                                  <p:stCondLst>
                                    <p:cond delay="0"/>
                                  </p:stCondLst>
                                  <p:childTnLst>
                                    <p:animMotion origin="layout" path="M -3.95833E-6 0 L -0.00026 -0.63333 " pathEditMode="relative" rAng="0" ptsTypes="AA">
                                      <p:cBhvr>
                                        <p:cTn id="11" dur="1000" spd="-100000" fill="hold"/>
                                        <p:tgtEl>
                                          <p:spTgt spid="2"/>
                                        </p:tgtEl>
                                        <p:attrNameLst>
                                          <p:attrName>ppt_x</p:attrName>
                                          <p:attrName>ppt_y</p:attrName>
                                        </p:attrNameLst>
                                      </p:cBhvr>
                                      <p:rCtr x="-13" y="-31667"/>
                                    </p:animMotion>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250" fill="hold"/>
                                        <p:tgtEl>
                                          <p:spTgt spid="8"/>
                                        </p:tgtEl>
                                        <p:attrNameLst>
                                          <p:attrName>ppt_w</p:attrName>
                                        </p:attrNameLst>
                                      </p:cBhvr>
                                      <p:tavLst>
                                        <p:tav tm="0">
                                          <p:val>
                                            <p:fltVal val="0"/>
                                          </p:val>
                                        </p:tav>
                                        <p:tav tm="100000">
                                          <p:val>
                                            <p:strVal val="#ppt_w"/>
                                          </p:val>
                                        </p:tav>
                                      </p:tavLst>
                                    </p:anim>
                                    <p:anim calcmode="lin" valueType="num">
                                      <p:cBhvr>
                                        <p:cTn id="16" dur="250" fill="hold"/>
                                        <p:tgtEl>
                                          <p:spTgt spid="8"/>
                                        </p:tgtEl>
                                        <p:attrNameLst>
                                          <p:attrName>ppt_h</p:attrName>
                                        </p:attrNameLst>
                                      </p:cBhvr>
                                      <p:tavLst>
                                        <p:tav tm="0">
                                          <p:val>
                                            <p:fltVal val="0"/>
                                          </p:val>
                                        </p:tav>
                                        <p:tav tm="100000">
                                          <p:val>
                                            <p:strVal val="#ppt_h"/>
                                          </p:val>
                                        </p:tav>
                                      </p:tavLst>
                                    </p:anim>
                                    <p:animEffect transition="in" filter="fade">
                                      <p:cBhvr>
                                        <p:cTn id="17" dur="250"/>
                                        <p:tgtEl>
                                          <p:spTgt spid="8"/>
                                        </p:tgtEl>
                                      </p:cBhvr>
                                    </p:animEffect>
                                  </p:childTnLst>
                                </p:cTn>
                              </p:par>
                              <p:par>
                                <p:cTn id="18" presetID="6" presetClass="emph" presetSubtype="0" decel="100000" fill="hold" grpId="1" nodeType="withEffect">
                                  <p:stCondLst>
                                    <p:cond delay="200"/>
                                  </p:stCondLst>
                                  <p:childTnLst>
                                    <p:animScale>
                                      <p:cBhvr>
                                        <p:cTn id="19" dur="250" fill="hold"/>
                                        <p:tgtEl>
                                          <p:spTgt spid="8"/>
                                        </p:tgtEl>
                                      </p:cBhvr>
                                      <p:by x="120000" y="120000"/>
                                    </p:animScale>
                                  </p:childTnLst>
                                </p:cTn>
                              </p:par>
                              <p:par>
                                <p:cTn id="20" presetID="6" presetClass="emph" presetSubtype="0" decel="100000" fill="hold" grpId="2" nodeType="withEffect">
                                  <p:stCondLst>
                                    <p:cond delay="400"/>
                                  </p:stCondLst>
                                  <p:childTnLst>
                                    <p:animScale>
                                      <p:cBhvr>
                                        <p:cTn id="21" dur="250" fill="hold"/>
                                        <p:tgtEl>
                                          <p:spTgt spid="8"/>
                                        </p:tgtEl>
                                      </p:cBhvr>
                                      <p:by x="83000" y="83000"/>
                                    </p:animScale>
                                  </p:childTnLst>
                                </p:cTn>
                              </p:par>
                              <p:par>
                                <p:cTn id="22" presetID="53" presetClass="entr" presetSubtype="16" fill="hold" grpId="0" nodeType="withEffect">
                                  <p:stCondLst>
                                    <p:cond delay="400"/>
                                  </p:stCondLst>
                                  <p:childTnLst>
                                    <p:set>
                                      <p:cBhvr>
                                        <p:cTn id="23" dur="1" fill="hold">
                                          <p:stCondLst>
                                            <p:cond delay="0"/>
                                          </p:stCondLst>
                                        </p:cTn>
                                        <p:tgtEl>
                                          <p:spTgt spid="3"/>
                                        </p:tgtEl>
                                        <p:attrNameLst>
                                          <p:attrName>style.visibility</p:attrName>
                                        </p:attrNameLst>
                                      </p:cBhvr>
                                      <p:to>
                                        <p:strVal val="visible"/>
                                      </p:to>
                                    </p:set>
                                    <p:anim calcmode="lin" valueType="num">
                                      <p:cBhvr>
                                        <p:cTn id="24" dur="250" fill="hold"/>
                                        <p:tgtEl>
                                          <p:spTgt spid="3"/>
                                        </p:tgtEl>
                                        <p:attrNameLst>
                                          <p:attrName>ppt_w</p:attrName>
                                        </p:attrNameLst>
                                      </p:cBhvr>
                                      <p:tavLst>
                                        <p:tav tm="0">
                                          <p:val>
                                            <p:fltVal val="0"/>
                                          </p:val>
                                        </p:tav>
                                        <p:tav tm="100000">
                                          <p:val>
                                            <p:strVal val="#ppt_w"/>
                                          </p:val>
                                        </p:tav>
                                      </p:tavLst>
                                    </p:anim>
                                    <p:anim calcmode="lin" valueType="num">
                                      <p:cBhvr>
                                        <p:cTn id="25" dur="250" fill="hold"/>
                                        <p:tgtEl>
                                          <p:spTgt spid="3"/>
                                        </p:tgtEl>
                                        <p:attrNameLst>
                                          <p:attrName>ppt_h</p:attrName>
                                        </p:attrNameLst>
                                      </p:cBhvr>
                                      <p:tavLst>
                                        <p:tav tm="0">
                                          <p:val>
                                            <p:fltVal val="0"/>
                                          </p:val>
                                        </p:tav>
                                        <p:tav tm="100000">
                                          <p:val>
                                            <p:strVal val="#ppt_h"/>
                                          </p:val>
                                        </p:tav>
                                      </p:tavLst>
                                    </p:anim>
                                    <p:animEffect transition="in" filter="fade">
                                      <p:cBhvr>
                                        <p:cTn id="26" dur="250"/>
                                        <p:tgtEl>
                                          <p:spTgt spid="3"/>
                                        </p:tgtEl>
                                      </p:cBhvr>
                                    </p:animEffect>
                                  </p:childTnLst>
                                </p:cTn>
                              </p:par>
                              <p:par>
                                <p:cTn id="27" presetID="6" presetClass="emph" presetSubtype="0" decel="100000" fill="hold" grpId="1" nodeType="withEffect">
                                  <p:stCondLst>
                                    <p:cond delay="600"/>
                                  </p:stCondLst>
                                  <p:childTnLst>
                                    <p:animScale>
                                      <p:cBhvr>
                                        <p:cTn id="28" dur="250" fill="hold"/>
                                        <p:tgtEl>
                                          <p:spTgt spid="3"/>
                                        </p:tgtEl>
                                      </p:cBhvr>
                                      <p:by x="120000" y="120000"/>
                                    </p:animScale>
                                  </p:childTnLst>
                                </p:cTn>
                              </p:par>
                              <p:par>
                                <p:cTn id="29" presetID="6" presetClass="emph" presetSubtype="0" decel="100000" fill="hold" grpId="2" nodeType="withEffect">
                                  <p:stCondLst>
                                    <p:cond delay="800"/>
                                  </p:stCondLst>
                                  <p:childTnLst>
                                    <p:animScale>
                                      <p:cBhvr>
                                        <p:cTn id="30" dur="250" fill="hold"/>
                                        <p:tgtEl>
                                          <p:spTgt spid="3"/>
                                        </p:tgtEl>
                                      </p:cBhvr>
                                      <p:by x="83000" y="83000"/>
                                    </p:animScale>
                                  </p:childTnLst>
                                </p:cTn>
                              </p:par>
                            </p:childTnLst>
                          </p:cTn>
                        </p:par>
                        <p:par>
                          <p:cTn id="31" fill="hold">
                            <p:stCondLst>
                              <p:cond delay="2050"/>
                            </p:stCondLst>
                            <p:childTnLst>
                              <p:par>
                                <p:cTn id="32" presetID="22" presetClass="entr" presetSubtype="8" fill="hold" nodeType="after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wipe(left)">
                                      <p:cBhvr>
                                        <p:cTn id="34" dur="1000"/>
                                        <p:tgtEl>
                                          <p:spTgt spid="9"/>
                                        </p:tgtEl>
                                      </p:cBhvr>
                                    </p:animEffect>
                                  </p:childTnLst>
                                </p:cTn>
                              </p:par>
                            </p:childTnLst>
                          </p:cTn>
                        </p:par>
                        <p:par>
                          <p:cTn id="35" fill="hold">
                            <p:stCondLst>
                              <p:cond delay="3050"/>
                            </p:stCondLst>
                            <p:childTnLst>
                              <p:par>
                                <p:cTn id="36" presetID="53" presetClass="entr" presetSubtype="16" fill="hold" grpId="0" nodeType="afterEffect">
                                  <p:stCondLst>
                                    <p:cond delay="0"/>
                                  </p:stCondLst>
                                  <p:childTnLst>
                                    <p:set>
                                      <p:cBhvr>
                                        <p:cTn id="37" dur="1" fill="hold">
                                          <p:stCondLst>
                                            <p:cond delay="0"/>
                                          </p:stCondLst>
                                        </p:cTn>
                                        <p:tgtEl>
                                          <p:spTgt spid="6"/>
                                        </p:tgtEl>
                                        <p:attrNameLst>
                                          <p:attrName>style.visibility</p:attrName>
                                        </p:attrNameLst>
                                      </p:cBhvr>
                                      <p:to>
                                        <p:strVal val="visible"/>
                                      </p:to>
                                    </p:set>
                                    <p:anim calcmode="lin" valueType="num">
                                      <p:cBhvr>
                                        <p:cTn id="38" dur="500" fill="hold"/>
                                        <p:tgtEl>
                                          <p:spTgt spid="6"/>
                                        </p:tgtEl>
                                        <p:attrNameLst>
                                          <p:attrName>ppt_w</p:attrName>
                                        </p:attrNameLst>
                                      </p:cBhvr>
                                      <p:tavLst>
                                        <p:tav tm="0">
                                          <p:val>
                                            <p:fltVal val="0"/>
                                          </p:val>
                                        </p:tav>
                                        <p:tav tm="100000">
                                          <p:val>
                                            <p:strVal val="#ppt_w"/>
                                          </p:val>
                                        </p:tav>
                                      </p:tavLst>
                                    </p:anim>
                                    <p:anim calcmode="lin" valueType="num">
                                      <p:cBhvr>
                                        <p:cTn id="39" dur="500" fill="hold"/>
                                        <p:tgtEl>
                                          <p:spTgt spid="6"/>
                                        </p:tgtEl>
                                        <p:attrNameLst>
                                          <p:attrName>ppt_h</p:attrName>
                                        </p:attrNameLst>
                                      </p:cBhvr>
                                      <p:tavLst>
                                        <p:tav tm="0">
                                          <p:val>
                                            <p:fltVal val="0"/>
                                          </p:val>
                                        </p:tav>
                                        <p:tav tm="100000">
                                          <p:val>
                                            <p:strVal val="#ppt_h"/>
                                          </p:val>
                                        </p:tav>
                                      </p:tavLst>
                                    </p:anim>
                                    <p:animEffect transition="in" filter="fade">
                                      <p:cBhvr>
                                        <p:cTn id="40" dur="500"/>
                                        <p:tgtEl>
                                          <p:spTgt spid="6"/>
                                        </p:tgtEl>
                                      </p:cBhvr>
                                    </p:animEffect>
                                  </p:childTnLst>
                                </p:cTn>
                              </p:par>
                              <p:par>
                                <p:cTn id="41" presetID="35" presetClass="path" presetSubtype="0" accel="50000" decel="50000" fill="hold" grpId="1" nodeType="withEffect">
                                  <p:stCondLst>
                                    <p:cond delay="0"/>
                                  </p:stCondLst>
                                  <p:childTnLst>
                                    <p:animMotion origin="layout" path="M 2.08333E-7 -1.48148E-6 L 0.31576 -1.48148E-6 " pathEditMode="relative" rAng="0" ptsTypes="AA">
                                      <p:cBhvr>
                                        <p:cTn id="42" dur="1000" spd="-100000" fill="hold"/>
                                        <p:tgtEl>
                                          <p:spTgt spid="6"/>
                                        </p:tgtEl>
                                        <p:attrNameLst>
                                          <p:attrName>ppt_x</p:attrName>
                                          <p:attrName>ppt_y</p:attrName>
                                        </p:attrNameLst>
                                      </p:cBhvr>
                                      <p:rCtr x="15781" y="0"/>
                                    </p:animMotion>
                                  </p:childTnLst>
                                </p:cTn>
                              </p:par>
                              <p:par>
                                <p:cTn id="43" presetID="53" presetClass="entr" presetSubtype="16" fill="hold" grpId="0" nodeType="withEffect">
                                  <p:stCondLst>
                                    <p:cond delay="300"/>
                                  </p:stCondLst>
                                  <p:childTnLst>
                                    <p:set>
                                      <p:cBhvr>
                                        <p:cTn id="44" dur="1" fill="hold">
                                          <p:stCondLst>
                                            <p:cond delay="0"/>
                                          </p:stCondLst>
                                        </p:cTn>
                                        <p:tgtEl>
                                          <p:spTgt spid="7"/>
                                        </p:tgtEl>
                                        <p:attrNameLst>
                                          <p:attrName>style.visibility</p:attrName>
                                        </p:attrNameLst>
                                      </p:cBhvr>
                                      <p:to>
                                        <p:strVal val="visible"/>
                                      </p:to>
                                    </p:set>
                                    <p:anim calcmode="lin" valueType="num">
                                      <p:cBhvr>
                                        <p:cTn id="45" dur="500" fill="hold"/>
                                        <p:tgtEl>
                                          <p:spTgt spid="7"/>
                                        </p:tgtEl>
                                        <p:attrNameLst>
                                          <p:attrName>ppt_w</p:attrName>
                                        </p:attrNameLst>
                                      </p:cBhvr>
                                      <p:tavLst>
                                        <p:tav tm="0">
                                          <p:val>
                                            <p:fltVal val="0"/>
                                          </p:val>
                                        </p:tav>
                                        <p:tav tm="100000">
                                          <p:val>
                                            <p:strVal val="#ppt_w"/>
                                          </p:val>
                                        </p:tav>
                                      </p:tavLst>
                                    </p:anim>
                                    <p:anim calcmode="lin" valueType="num">
                                      <p:cBhvr>
                                        <p:cTn id="46" dur="500" fill="hold"/>
                                        <p:tgtEl>
                                          <p:spTgt spid="7"/>
                                        </p:tgtEl>
                                        <p:attrNameLst>
                                          <p:attrName>ppt_h</p:attrName>
                                        </p:attrNameLst>
                                      </p:cBhvr>
                                      <p:tavLst>
                                        <p:tav tm="0">
                                          <p:val>
                                            <p:fltVal val="0"/>
                                          </p:val>
                                        </p:tav>
                                        <p:tav tm="100000">
                                          <p:val>
                                            <p:strVal val="#ppt_h"/>
                                          </p:val>
                                        </p:tav>
                                      </p:tavLst>
                                    </p:anim>
                                    <p:animEffect transition="in" filter="fade">
                                      <p:cBhvr>
                                        <p:cTn id="47" dur="500"/>
                                        <p:tgtEl>
                                          <p:spTgt spid="7"/>
                                        </p:tgtEl>
                                      </p:cBhvr>
                                    </p:animEffect>
                                  </p:childTnLst>
                                </p:cTn>
                              </p:par>
                              <p:par>
                                <p:cTn id="48" presetID="35" presetClass="path" presetSubtype="0" accel="50000" decel="50000" fill="hold" grpId="1" nodeType="withEffect">
                                  <p:stCondLst>
                                    <p:cond delay="300"/>
                                  </p:stCondLst>
                                  <p:childTnLst>
                                    <p:animMotion origin="layout" path="M 2.08333E-7 -4.81481E-6 L 0.31576 -4.81481E-6 " pathEditMode="relative" rAng="0" ptsTypes="AA">
                                      <p:cBhvr>
                                        <p:cTn id="49" dur="1000" spd="-100000" fill="hold"/>
                                        <p:tgtEl>
                                          <p:spTgt spid="7"/>
                                        </p:tgtEl>
                                        <p:attrNameLst>
                                          <p:attrName>ppt_x</p:attrName>
                                          <p:attrName>ppt_y</p:attrName>
                                        </p:attrNameLst>
                                      </p:cBhvr>
                                      <p:rCtr x="15781" y="0"/>
                                    </p:animMotion>
                                  </p:childTnLst>
                                </p:cTn>
                              </p:par>
                              <p:par>
                                <p:cTn id="50" presetID="53" presetClass="entr" presetSubtype="16" fill="hold" grpId="0" nodeType="withEffect">
                                  <p:stCondLst>
                                    <p:cond delay="600"/>
                                  </p:stCondLst>
                                  <p:childTnLst>
                                    <p:set>
                                      <p:cBhvr>
                                        <p:cTn id="51" dur="1" fill="hold">
                                          <p:stCondLst>
                                            <p:cond delay="0"/>
                                          </p:stCondLst>
                                        </p:cTn>
                                        <p:tgtEl>
                                          <p:spTgt spid="4"/>
                                        </p:tgtEl>
                                        <p:attrNameLst>
                                          <p:attrName>style.visibility</p:attrName>
                                        </p:attrNameLst>
                                      </p:cBhvr>
                                      <p:to>
                                        <p:strVal val="visible"/>
                                      </p:to>
                                    </p:set>
                                    <p:anim calcmode="lin" valueType="num">
                                      <p:cBhvr>
                                        <p:cTn id="52" dur="500" fill="hold"/>
                                        <p:tgtEl>
                                          <p:spTgt spid="4"/>
                                        </p:tgtEl>
                                        <p:attrNameLst>
                                          <p:attrName>ppt_w</p:attrName>
                                        </p:attrNameLst>
                                      </p:cBhvr>
                                      <p:tavLst>
                                        <p:tav tm="0">
                                          <p:val>
                                            <p:fltVal val="0"/>
                                          </p:val>
                                        </p:tav>
                                        <p:tav tm="100000">
                                          <p:val>
                                            <p:strVal val="#ppt_w"/>
                                          </p:val>
                                        </p:tav>
                                      </p:tavLst>
                                    </p:anim>
                                    <p:anim calcmode="lin" valueType="num">
                                      <p:cBhvr>
                                        <p:cTn id="53" dur="500" fill="hold"/>
                                        <p:tgtEl>
                                          <p:spTgt spid="4"/>
                                        </p:tgtEl>
                                        <p:attrNameLst>
                                          <p:attrName>ppt_h</p:attrName>
                                        </p:attrNameLst>
                                      </p:cBhvr>
                                      <p:tavLst>
                                        <p:tav tm="0">
                                          <p:val>
                                            <p:fltVal val="0"/>
                                          </p:val>
                                        </p:tav>
                                        <p:tav tm="100000">
                                          <p:val>
                                            <p:strVal val="#ppt_h"/>
                                          </p:val>
                                        </p:tav>
                                      </p:tavLst>
                                    </p:anim>
                                    <p:animEffect transition="in" filter="fade">
                                      <p:cBhvr>
                                        <p:cTn id="54" dur="500"/>
                                        <p:tgtEl>
                                          <p:spTgt spid="4"/>
                                        </p:tgtEl>
                                      </p:cBhvr>
                                    </p:animEffect>
                                  </p:childTnLst>
                                </p:cTn>
                              </p:par>
                              <p:par>
                                <p:cTn id="55" presetID="35" presetClass="path" presetSubtype="0" accel="50000" decel="50000" fill="hold" grpId="1" nodeType="withEffect">
                                  <p:stCondLst>
                                    <p:cond delay="600"/>
                                  </p:stCondLst>
                                  <p:childTnLst>
                                    <p:animMotion origin="layout" path="M 2.08333E-7 1.11111E-6 L 0.31576 1.11111E-6 " pathEditMode="relative" rAng="0" ptsTypes="AA">
                                      <p:cBhvr>
                                        <p:cTn id="56" dur="1000" spd="-100000" fill="hold"/>
                                        <p:tgtEl>
                                          <p:spTgt spid="4"/>
                                        </p:tgtEl>
                                        <p:attrNameLst>
                                          <p:attrName>ppt_x</p:attrName>
                                          <p:attrName>ppt_y</p:attrName>
                                        </p:attrNameLst>
                                      </p:cBhvr>
                                      <p:rCtr x="15781"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3" grpId="0"/>
      <p:bldP spid="3" grpId="1"/>
      <p:bldP spid="3" grpId="2"/>
      <p:bldP spid="4" grpId="0"/>
      <p:bldP spid="4" grpId="1"/>
      <p:bldP spid="6" grpId="0"/>
      <p:bldP spid="6" grpId="1"/>
      <p:bldP spid="7" grpId="0"/>
      <p:bldP spid="7" grpId="1"/>
      <p:bldP spid="8" grpId="0" animBg="1"/>
      <p:bldP spid="8" grpId="1" animBg="1"/>
      <p:bldP spid="8" grpId="2"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88923" y="246423"/>
            <a:ext cx="4103077" cy="675011"/>
          </a:xfrm>
          <a:prstGeom prst="rect">
            <a:avLst/>
          </a:prstGeom>
        </p:spPr>
      </p:pic>
      <p:cxnSp>
        <p:nvCxnSpPr>
          <p:cNvPr id="3" name="直接连接符 2"/>
          <p:cNvCxnSpPr/>
          <p:nvPr/>
        </p:nvCxnSpPr>
        <p:spPr>
          <a:xfrm>
            <a:off x="0" y="921434"/>
            <a:ext cx="12192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4" name="矩形 3"/>
          <p:cNvSpPr/>
          <p:nvPr/>
        </p:nvSpPr>
        <p:spPr>
          <a:xfrm>
            <a:off x="1060287" y="353095"/>
            <a:ext cx="5262188" cy="461665"/>
          </a:xfrm>
          <a:prstGeom prst="rect">
            <a:avLst/>
          </a:prstGeom>
        </p:spPr>
        <p:txBody>
          <a:bodyPr wrap="square">
            <a:spAutoFit/>
          </a:bodyPr>
          <a:lstStyle/>
          <a:p>
            <a:r>
              <a:rPr lang="zh-CN" altLang="en-US" sz="2400" b="1" dirty="0">
                <a:solidFill>
                  <a:schemeClr val="accent1"/>
                </a:solidFill>
                <a:latin typeface="微软雅黑" panose="020B0503020204020204" pitchFamily="34" charset="-122"/>
                <a:ea typeface="微软雅黑" panose="020B0503020204020204" pitchFamily="34" charset="-122"/>
              </a:rPr>
              <a:t>第六部分：</a:t>
            </a:r>
            <a:r>
              <a:rPr lang="zh-CN" altLang="en-US" sz="2400" b="1" dirty="0">
                <a:solidFill>
                  <a:srgbClr val="C00000"/>
                </a:solidFill>
                <a:latin typeface="微软雅黑" panose="020B0503020204020204" pitchFamily="34" charset="-122"/>
                <a:ea typeface="微软雅黑" panose="020B0503020204020204" pitchFamily="34" charset="-122"/>
              </a:rPr>
              <a:t>不忘初心，继续前进</a:t>
            </a:r>
          </a:p>
        </p:txBody>
      </p:sp>
      <p:sp>
        <p:nvSpPr>
          <p:cNvPr id="5" name="Freeform 29"/>
          <p:cNvSpPr/>
          <p:nvPr/>
        </p:nvSpPr>
        <p:spPr bwMode="auto">
          <a:xfrm>
            <a:off x="288468" y="125065"/>
            <a:ext cx="771819" cy="689695"/>
          </a:xfrm>
          <a:custGeom>
            <a:avLst/>
            <a:gdLst>
              <a:gd name="T0" fmla="*/ 803 w 1880"/>
              <a:gd name="T1" fmla="*/ 15 h 1680"/>
              <a:gd name="T2" fmla="*/ 1253 w 1880"/>
              <a:gd name="T3" fmla="*/ 1067 h 1680"/>
              <a:gd name="T4" fmla="*/ 728 w 1880"/>
              <a:gd name="T5" fmla="*/ 540 h 1680"/>
              <a:gd name="T6" fmla="*/ 928 w 1880"/>
              <a:gd name="T7" fmla="*/ 339 h 1680"/>
              <a:gd name="T8" fmla="*/ 803 w 1880"/>
              <a:gd name="T9" fmla="*/ 215 h 1680"/>
              <a:gd name="T10" fmla="*/ 549 w 1880"/>
              <a:gd name="T11" fmla="*/ 267 h 1680"/>
              <a:gd name="T12" fmla="*/ 150 w 1880"/>
              <a:gd name="T13" fmla="*/ 666 h 1680"/>
              <a:gd name="T14" fmla="*/ 376 w 1880"/>
              <a:gd name="T15" fmla="*/ 890 h 1680"/>
              <a:gd name="T16" fmla="*/ 527 w 1880"/>
              <a:gd name="T17" fmla="*/ 741 h 1680"/>
              <a:gd name="T18" fmla="*/ 1052 w 1880"/>
              <a:gd name="T19" fmla="*/ 1266 h 1680"/>
              <a:gd name="T20" fmla="*/ 176 w 1880"/>
              <a:gd name="T21" fmla="*/ 1090 h 1680"/>
              <a:gd name="T22" fmla="*/ 49 w 1880"/>
              <a:gd name="T23" fmla="*/ 1217 h 1680"/>
              <a:gd name="T24" fmla="*/ 159 w 1880"/>
              <a:gd name="T25" fmla="*/ 1357 h 1680"/>
              <a:gd name="T26" fmla="*/ 144 w 1880"/>
              <a:gd name="T27" fmla="*/ 1371 h 1680"/>
              <a:gd name="T28" fmla="*/ 122 w 1880"/>
              <a:gd name="T29" fmla="*/ 1367 h 1680"/>
              <a:gd name="T30" fmla="*/ 0 w 1880"/>
              <a:gd name="T31" fmla="*/ 1494 h 1680"/>
              <a:gd name="T32" fmla="*/ 123 w 1880"/>
              <a:gd name="T33" fmla="*/ 1616 h 1680"/>
              <a:gd name="T34" fmla="*/ 249 w 1880"/>
              <a:gd name="T35" fmla="*/ 1493 h 1680"/>
              <a:gd name="T36" fmla="*/ 245 w 1880"/>
              <a:gd name="T37" fmla="*/ 1470 h 1680"/>
              <a:gd name="T38" fmla="*/ 265 w 1880"/>
              <a:gd name="T39" fmla="*/ 1451 h 1680"/>
              <a:gd name="T40" fmla="*/ 1255 w 1880"/>
              <a:gd name="T41" fmla="*/ 1467 h 1680"/>
              <a:gd name="T42" fmla="*/ 1402 w 1880"/>
              <a:gd name="T43" fmla="*/ 1615 h 1680"/>
              <a:gd name="T44" fmla="*/ 1603 w 1880"/>
              <a:gd name="T45" fmla="*/ 1416 h 1680"/>
              <a:gd name="T46" fmla="*/ 1455 w 1880"/>
              <a:gd name="T47" fmla="*/ 1267 h 1680"/>
              <a:gd name="T48" fmla="*/ 803 w 1880"/>
              <a:gd name="T49" fmla="*/ 15 h 1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80" h="16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chemeClr val="accent1"/>
          </a:solidFill>
          <a:ln>
            <a:noFill/>
          </a:ln>
        </p:spPr>
        <p:txBody>
          <a:bodyPr vert="horz" wrap="square" lIns="91440" tIns="45720" rIns="91440" bIns="45720" numCol="1" anchor="t" anchorCtr="0" compatLnSpc="1"/>
          <a:lstStyle/>
          <a:p>
            <a:endParaRPr lang="zh-CN" altLang="en-US"/>
          </a:p>
        </p:txBody>
      </p:sp>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8468" y="1422753"/>
            <a:ext cx="6108358" cy="4999904"/>
          </a:xfrm>
          <a:prstGeom prst="rect">
            <a:avLst/>
          </a:prstGeom>
        </p:spPr>
      </p:pic>
      <p:pic>
        <p:nvPicPr>
          <p:cNvPr id="7"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9944" y="1422753"/>
            <a:ext cx="6108358" cy="4999904"/>
          </a:xfrm>
          <a:prstGeom prst="rect">
            <a:avLst/>
          </a:prstGeom>
        </p:spPr>
      </p:pic>
      <p:pic>
        <p:nvPicPr>
          <p:cNvPr id="8" name="图片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420" y="1422753"/>
            <a:ext cx="6108358" cy="4999904"/>
          </a:xfrm>
          <a:prstGeom prst="rect">
            <a:avLst/>
          </a:prstGeom>
        </p:spPr>
      </p:pic>
      <p:sp>
        <p:nvSpPr>
          <p:cNvPr id="10" name="矩形 9"/>
          <p:cNvSpPr/>
          <p:nvPr/>
        </p:nvSpPr>
        <p:spPr>
          <a:xfrm>
            <a:off x="1745077" y="2599380"/>
            <a:ext cx="4441044" cy="1692771"/>
          </a:xfrm>
          <a:prstGeom prst="rect">
            <a:avLst/>
          </a:prstGeom>
        </p:spPr>
        <p:txBody>
          <a:bodyPr wrap="square">
            <a:spAutoFit/>
          </a:bodyPr>
          <a:lstStyle/>
          <a:p>
            <a:r>
              <a:rPr lang="zh-CN" altLang="en-US" sz="5200" b="1" dirty="0">
                <a:solidFill>
                  <a:srgbClr val="FFFF00"/>
                </a:solidFill>
                <a:effectLst>
                  <a:outerShdw blurRad="203200" dist="152400" dir="2700000" algn="tl" rotWithShape="0">
                    <a:prstClr val="black">
                      <a:alpha val="60000"/>
                    </a:prstClr>
                  </a:outerShdw>
                </a:effectLst>
                <a:latin typeface="微软雅黑" panose="020B0503020204020204" pitchFamily="34" charset="-122"/>
                <a:ea typeface="微软雅黑" panose="020B0503020204020204" pitchFamily="34" charset="-122"/>
              </a:rPr>
              <a:t>不忘初心</a:t>
            </a:r>
            <a:endParaRPr lang="en-US" altLang="zh-CN" sz="5200" b="1" dirty="0">
              <a:solidFill>
                <a:srgbClr val="FFFF00"/>
              </a:solidFill>
              <a:effectLst>
                <a:outerShdw blurRad="203200" dist="152400" dir="2700000" algn="tl" rotWithShape="0">
                  <a:prstClr val="black">
                    <a:alpha val="60000"/>
                  </a:prstClr>
                </a:outerShdw>
              </a:effectLst>
              <a:latin typeface="微软雅黑" panose="020B0503020204020204" pitchFamily="34" charset="-122"/>
              <a:ea typeface="微软雅黑" panose="020B0503020204020204" pitchFamily="34" charset="-122"/>
            </a:endParaRPr>
          </a:p>
          <a:p>
            <a:r>
              <a:rPr lang="zh-CN" altLang="en-US" sz="5200" b="1" dirty="0">
                <a:solidFill>
                  <a:srgbClr val="FFFF00"/>
                </a:solidFill>
                <a:effectLst>
                  <a:outerShdw blurRad="203200" dist="152400" dir="2700000" algn="tl" rotWithShape="0">
                    <a:prstClr val="black">
                      <a:alpha val="60000"/>
                    </a:prstClr>
                  </a:outerShdw>
                </a:effectLst>
                <a:latin typeface="微软雅黑" panose="020B0503020204020204" pitchFamily="34" charset="-122"/>
                <a:ea typeface="微软雅黑" panose="020B0503020204020204" pitchFamily="34" charset="-122"/>
              </a:rPr>
              <a:t>      继续前进</a:t>
            </a:r>
          </a:p>
        </p:txBody>
      </p:sp>
      <p:sp>
        <p:nvSpPr>
          <p:cNvPr id="11" name="矩形 10"/>
          <p:cNvSpPr/>
          <p:nvPr/>
        </p:nvSpPr>
        <p:spPr>
          <a:xfrm>
            <a:off x="7331254" y="1986628"/>
            <a:ext cx="4172887" cy="3139321"/>
          </a:xfrm>
          <a:prstGeom prst="rect">
            <a:avLst/>
          </a:prstGeom>
          <a:noFill/>
        </p:spPr>
        <p:txBody>
          <a:bodyPr wrap="square">
            <a:spAutoFit/>
          </a:bodyPr>
          <a:lstStyle/>
          <a:p>
            <a:pPr algn="just">
              <a:lnSpc>
                <a:spcPct val="150000"/>
              </a:lnSpc>
            </a:pPr>
            <a:r>
              <a:rPr lang="zh-CN" altLang="en-US" sz="3600" b="1" dirty="0">
                <a:solidFill>
                  <a:schemeClr val="accent1"/>
                </a:solidFill>
                <a:latin typeface="微软雅黑" panose="020B0503020204020204" pitchFamily="34" charset="-122"/>
                <a:ea typeface="微软雅黑" panose="020B0503020204020204" pitchFamily="34" charset="-122"/>
              </a:rPr>
              <a:t>习近平指出</a:t>
            </a:r>
            <a:r>
              <a:rPr lang="zh-CN" altLang="en-US" sz="3600" dirty="0">
                <a:solidFill>
                  <a:schemeClr val="accent1"/>
                </a:solidFill>
                <a:latin typeface="微软雅黑" panose="020B0503020204020204" pitchFamily="34" charset="-122"/>
                <a:ea typeface="微软雅黑" panose="020B0503020204020204" pitchFamily="34" charset="-122"/>
              </a:rPr>
              <a:t>：</a:t>
            </a:r>
            <a:endParaRPr lang="en-US" altLang="zh-CN" sz="3600" dirty="0">
              <a:solidFill>
                <a:schemeClr val="accent1"/>
              </a:solidFill>
              <a:latin typeface="微软雅黑" panose="020B0503020204020204" pitchFamily="34" charset="-122"/>
              <a:ea typeface="微软雅黑" panose="020B0503020204020204" pitchFamily="34" charset="-122"/>
            </a:endParaRPr>
          </a:p>
          <a:p>
            <a:pPr algn="just">
              <a:lnSpc>
                <a:spcPct val="150000"/>
              </a:lnSpc>
            </a:pPr>
            <a:r>
              <a:rPr lang="zh-CN" altLang="en-US" sz="2400" dirty="0">
                <a:latin typeface="微软雅黑" panose="020B0503020204020204" pitchFamily="34" charset="-122"/>
                <a:ea typeface="微软雅黑" panose="020B0503020204020204" pitchFamily="34" charset="-122"/>
              </a:rPr>
              <a:t>       面向未来，面对挑战，全党同志一定要不忘初心、继续前进。并就不忘初心、继续前进提出</a:t>
            </a:r>
            <a:r>
              <a:rPr lang="zh-CN" altLang="en-US" sz="2400" dirty="0">
                <a:solidFill>
                  <a:schemeClr val="accent1"/>
                </a:solidFill>
                <a:latin typeface="微软雅黑" panose="020B0503020204020204" pitchFamily="34" charset="-122"/>
                <a:ea typeface="微软雅黑" panose="020B0503020204020204" pitchFamily="34" charset="-122"/>
              </a:rPr>
              <a:t>八个方面的要求</a:t>
            </a:r>
            <a:r>
              <a:rPr lang="zh-CN" altLang="en-US" sz="2400" dirty="0">
                <a:latin typeface="微软雅黑" panose="020B0503020204020204" pitchFamily="34" charset="-122"/>
                <a:ea typeface="微软雅黑" panose="020B0503020204020204" pitchFamily="34" charset="-122"/>
              </a:rPr>
              <a:t>。</a:t>
            </a:r>
          </a:p>
        </p:txBody>
      </p:sp>
    </p:spTree>
    <p:extLst>
      <p:ext uri="{BB962C8B-B14F-4D97-AF65-F5344CB8AC3E}">
        <p14:creationId xmlns:p14="http://schemas.microsoft.com/office/powerpoint/2010/main" val="3617689423"/>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35" presetClass="path" presetSubtype="0" accel="50000" decel="50000" fill="hold" nodeType="withEffect">
                                  <p:stCondLst>
                                    <p:cond delay="0"/>
                                  </p:stCondLst>
                                  <p:childTnLst>
                                    <p:animMotion origin="layout" path="M -6.25E-7 -3.7037E-6 L 0.18997 -3.7037E-6 " pathEditMode="relative" rAng="0" ptsTypes="AA">
                                      <p:cBhvr>
                                        <p:cTn id="11" dur="1000" spd="-100000" fill="hold"/>
                                        <p:tgtEl>
                                          <p:spTgt spid="2"/>
                                        </p:tgtEl>
                                        <p:attrNameLst>
                                          <p:attrName>ppt_x</p:attrName>
                                          <p:attrName>ppt_y</p:attrName>
                                        </p:attrNameLst>
                                      </p:cBhvr>
                                      <p:rCtr x="9492" y="0"/>
                                    </p:animMotion>
                                  </p:childTnLst>
                                </p:cTn>
                              </p:par>
                              <p:par>
                                <p:cTn id="12" presetID="53" presetClass="entr" presetSubtype="16"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par>
                                <p:cTn id="17" presetID="35" presetClass="path" presetSubtype="0" accel="50000" decel="50000" fill="hold" nodeType="withEffect">
                                  <p:stCondLst>
                                    <p:cond delay="0"/>
                                  </p:stCondLst>
                                  <p:childTnLst>
                                    <p:animMotion origin="layout" path="M 0 -3.7037E-6 L -0.41185 -3.7037E-6 " pathEditMode="relative" rAng="0" ptsTypes="AA">
                                      <p:cBhvr>
                                        <p:cTn id="18" dur="1000" spd="-100000" fill="hold"/>
                                        <p:tgtEl>
                                          <p:spTgt spid="3"/>
                                        </p:tgtEl>
                                        <p:attrNameLst>
                                          <p:attrName>ppt_x</p:attrName>
                                          <p:attrName>ppt_y</p:attrName>
                                        </p:attrNameLst>
                                      </p:cBhvr>
                                      <p:rCtr x="-20599" y="0"/>
                                    </p:animMotion>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p:cTn id="22" dur="250" fill="hold"/>
                                        <p:tgtEl>
                                          <p:spTgt spid="5"/>
                                        </p:tgtEl>
                                        <p:attrNameLst>
                                          <p:attrName>ppt_w</p:attrName>
                                        </p:attrNameLst>
                                      </p:cBhvr>
                                      <p:tavLst>
                                        <p:tav tm="0">
                                          <p:val>
                                            <p:fltVal val="0"/>
                                          </p:val>
                                        </p:tav>
                                        <p:tav tm="100000">
                                          <p:val>
                                            <p:strVal val="#ppt_w"/>
                                          </p:val>
                                        </p:tav>
                                      </p:tavLst>
                                    </p:anim>
                                    <p:anim calcmode="lin" valueType="num">
                                      <p:cBhvr>
                                        <p:cTn id="23" dur="250" fill="hold"/>
                                        <p:tgtEl>
                                          <p:spTgt spid="5"/>
                                        </p:tgtEl>
                                        <p:attrNameLst>
                                          <p:attrName>ppt_h</p:attrName>
                                        </p:attrNameLst>
                                      </p:cBhvr>
                                      <p:tavLst>
                                        <p:tav tm="0">
                                          <p:val>
                                            <p:fltVal val="0"/>
                                          </p:val>
                                        </p:tav>
                                        <p:tav tm="100000">
                                          <p:val>
                                            <p:strVal val="#ppt_h"/>
                                          </p:val>
                                        </p:tav>
                                      </p:tavLst>
                                    </p:anim>
                                    <p:animEffect transition="in" filter="fade">
                                      <p:cBhvr>
                                        <p:cTn id="24" dur="250"/>
                                        <p:tgtEl>
                                          <p:spTgt spid="5"/>
                                        </p:tgtEl>
                                      </p:cBhvr>
                                    </p:animEffect>
                                  </p:childTnLst>
                                </p:cTn>
                              </p:par>
                              <p:par>
                                <p:cTn id="25" presetID="6" presetClass="emph" presetSubtype="0" decel="100000" fill="hold" grpId="1" nodeType="withEffect">
                                  <p:stCondLst>
                                    <p:cond delay="200"/>
                                  </p:stCondLst>
                                  <p:childTnLst>
                                    <p:animScale>
                                      <p:cBhvr>
                                        <p:cTn id="26" dur="250" fill="hold"/>
                                        <p:tgtEl>
                                          <p:spTgt spid="5"/>
                                        </p:tgtEl>
                                      </p:cBhvr>
                                      <p:by x="120000" y="120000"/>
                                    </p:animScale>
                                  </p:childTnLst>
                                </p:cTn>
                              </p:par>
                              <p:par>
                                <p:cTn id="27" presetID="6" presetClass="emph" presetSubtype="0" decel="100000" fill="hold" grpId="2" nodeType="withEffect">
                                  <p:stCondLst>
                                    <p:cond delay="400"/>
                                  </p:stCondLst>
                                  <p:childTnLst>
                                    <p:animScale>
                                      <p:cBhvr>
                                        <p:cTn id="28" dur="250" fill="hold"/>
                                        <p:tgtEl>
                                          <p:spTgt spid="5"/>
                                        </p:tgtEl>
                                      </p:cBhvr>
                                      <p:by x="83000" y="83000"/>
                                    </p:animScale>
                                  </p:childTnLst>
                                </p:cTn>
                              </p:par>
                            </p:childTnLst>
                          </p:cTn>
                        </p:par>
                        <p:par>
                          <p:cTn id="29" fill="hold">
                            <p:stCondLst>
                              <p:cond delay="1650"/>
                            </p:stCondLst>
                            <p:childTnLst>
                              <p:par>
                                <p:cTn id="30" presetID="53" presetClass="entr" presetSubtype="16" fill="hold" grpId="0" nodeType="afterEffect">
                                  <p:stCondLst>
                                    <p:cond delay="0"/>
                                  </p:stCondLst>
                                  <p:childTnLst>
                                    <p:set>
                                      <p:cBhvr>
                                        <p:cTn id="31" dur="1" fill="hold">
                                          <p:stCondLst>
                                            <p:cond delay="0"/>
                                          </p:stCondLst>
                                        </p:cTn>
                                        <p:tgtEl>
                                          <p:spTgt spid="4"/>
                                        </p:tgtEl>
                                        <p:attrNameLst>
                                          <p:attrName>style.visibility</p:attrName>
                                        </p:attrNameLst>
                                      </p:cBhvr>
                                      <p:to>
                                        <p:strVal val="visible"/>
                                      </p:to>
                                    </p:set>
                                    <p:anim calcmode="lin" valueType="num">
                                      <p:cBhvr>
                                        <p:cTn id="32" dur="500" fill="hold"/>
                                        <p:tgtEl>
                                          <p:spTgt spid="4"/>
                                        </p:tgtEl>
                                        <p:attrNameLst>
                                          <p:attrName>ppt_w</p:attrName>
                                        </p:attrNameLst>
                                      </p:cBhvr>
                                      <p:tavLst>
                                        <p:tav tm="0">
                                          <p:val>
                                            <p:fltVal val="0"/>
                                          </p:val>
                                        </p:tav>
                                        <p:tav tm="100000">
                                          <p:val>
                                            <p:strVal val="#ppt_w"/>
                                          </p:val>
                                        </p:tav>
                                      </p:tavLst>
                                    </p:anim>
                                    <p:anim calcmode="lin" valueType="num">
                                      <p:cBhvr>
                                        <p:cTn id="33" dur="500" fill="hold"/>
                                        <p:tgtEl>
                                          <p:spTgt spid="4"/>
                                        </p:tgtEl>
                                        <p:attrNameLst>
                                          <p:attrName>ppt_h</p:attrName>
                                        </p:attrNameLst>
                                      </p:cBhvr>
                                      <p:tavLst>
                                        <p:tav tm="0">
                                          <p:val>
                                            <p:fltVal val="0"/>
                                          </p:val>
                                        </p:tav>
                                        <p:tav tm="100000">
                                          <p:val>
                                            <p:strVal val="#ppt_h"/>
                                          </p:val>
                                        </p:tav>
                                      </p:tavLst>
                                    </p:anim>
                                    <p:animEffect transition="in" filter="fade">
                                      <p:cBhvr>
                                        <p:cTn id="34" dur="500"/>
                                        <p:tgtEl>
                                          <p:spTgt spid="4"/>
                                        </p:tgtEl>
                                      </p:cBhvr>
                                    </p:animEffect>
                                  </p:childTnLst>
                                </p:cTn>
                              </p:par>
                              <p:par>
                                <p:cTn id="35" presetID="35" presetClass="path" presetSubtype="0" accel="50000" decel="50000" fill="hold" grpId="1" nodeType="withEffect">
                                  <p:stCondLst>
                                    <p:cond delay="0"/>
                                  </p:stCondLst>
                                  <p:childTnLst>
                                    <p:animMotion origin="layout" path="M -4.375E-6 -3.7037E-6 L -0.30273 -3.7037E-6 " pathEditMode="relative" rAng="0" ptsTypes="AA">
                                      <p:cBhvr>
                                        <p:cTn id="36" dur="1000" spd="-100000" fill="hold"/>
                                        <p:tgtEl>
                                          <p:spTgt spid="4"/>
                                        </p:tgtEl>
                                        <p:attrNameLst>
                                          <p:attrName>ppt_x</p:attrName>
                                          <p:attrName>ppt_y</p:attrName>
                                        </p:attrNameLst>
                                      </p:cBhvr>
                                      <p:rCtr x="-15143" y="0"/>
                                    </p:animMotion>
                                  </p:childTnLst>
                                </p:cTn>
                              </p:par>
                            </p:childTnLst>
                          </p:cTn>
                        </p:par>
                        <p:par>
                          <p:cTn id="37" fill="hold">
                            <p:stCondLst>
                              <p:cond delay="2650"/>
                            </p:stCondLst>
                            <p:childTnLst>
                              <p:par>
                                <p:cTn id="38" presetID="53" presetClass="entr" presetSubtype="16" fill="hold" nodeType="afterEffect">
                                  <p:stCondLst>
                                    <p:cond delay="0"/>
                                  </p:stCondLst>
                                  <p:childTnLst>
                                    <p:set>
                                      <p:cBhvr>
                                        <p:cTn id="39" dur="1" fill="hold">
                                          <p:stCondLst>
                                            <p:cond delay="0"/>
                                          </p:stCondLst>
                                        </p:cTn>
                                        <p:tgtEl>
                                          <p:spTgt spid="6"/>
                                        </p:tgtEl>
                                        <p:attrNameLst>
                                          <p:attrName>style.visibility</p:attrName>
                                        </p:attrNameLst>
                                      </p:cBhvr>
                                      <p:to>
                                        <p:strVal val="visible"/>
                                      </p:to>
                                    </p:set>
                                    <p:anim calcmode="lin" valueType="num">
                                      <p:cBhvr>
                                        <p:cTn id="40" dur="500" fill="hold"/>
                                        <p:tgtEl>
                                          <p:spTgt spid="6"/>
                                        </p:tgtEl>
                                        <p:attrNameLst>
                                          <p:attrName>ppt_w</p:attrName>
                                        </p:attrNameLst>
                                      </p:cBhvr>
                                      <p:tavLst>
                                        <p:tav tm="0">
                                          <p:val>
                                            <p:fltVal val="0"/>
                                          </p:val>
                                        </p:tav>
                                        <p:tav tm="100000">
                                          <p:val>
                                            <p:strVal val="#ppt_w"/>
                                          </p:val>
                                        </p:tav>
                                      </p:tavLst>
                                    </p:anim>
                                    <p:anim calcmode="lin" valueType="num">
                                      <p:cBhvr>
                                        <p:cTn id="41" dur="500" fill="hold"/>
                                        <p:tgtEl>
                                          <p:spTgt spid="6"/>
                                        </p:tgtEl>
                                        <p:attrNameLst>
                                          <p:attrName>ppt_h</p:attrName>
                                        </p:attrNameLst>
                                      </p:cBhvr>
                                      <p:tavLst>
                                        <p:tav tm="0">
                                          <p:val>
                                            <p:fltVal val="0"/>
                                          </p:val>
                                        </p:tav>
                                        <p:tav tm="100000">
                                          <p:val>
                                            <p:strVal val="#ppt_h"/>
                                          </p:val>
                                        </p:tav>
                                      </p:tavLst>
                                    </p:anim>
                                    <p:animEffect transition="in" filter="fade">
                                      <p:cBhvr>
                                        <p:cTn id="42" dur="500"/>
                                        <p:tgtEl>
                                          <p:spTgt spid="6"/>
                                        </p:tgtEl>
                                      </p:cBhvr>
                                    </p:animEffect>
                                  </p:childTnLst>
                                </p:cTn>
                              </p:par>
                              <p:par>
                                <p:cTn id="43" presetID="35" presetClass="path" presetSubtype="0" accel="50000" decel="50000" fill="hold" nodeType="withEffect">
                                  <p:stCondLst>
                                    <p:cond delay="0"/>
                                  </p:stCondLst>
                                  <p:childTnLst>
                                    <p:animMotion origin="layout" path="M 1.45833E-6 -7.40741E-7 L 0.42526 -7.40741E-7 " pathEditMode="relative" rAng="0" ptsTypes="AA">
                                      <p:cBhvr>
                                        <p:cTn id="44" dur="1000" spd="-100000" fill="hold"/>
                                        <p:tgtEl>
                                          <p:spTgt spid="6"/>
                                        </p:tgtEl>
                                        <p:attrNameLst>
                                          <p:attrName>ppt_x</p:attrName>
                                          <p:attrName>ppt_y</p:attrName>
                                        </p:attrNameLst>
                                      </p:cBhvr>
                                      <p:rCtr x="21263" y="0"/>
                                    </p:animMotion>
                                  </p:childTnLst>
                                </p:cTn>
                              </p:par>
                              <p:par>
                                <p:cTn id="45" presetID="53" presetClass="entr" presetSubtype="16" fill="hold" nodeType="withEffect">
                                  <p:stCondLst>
                                    <p:cond delay="300"/>
                                  </p:stCondLst>
                                  <p:childTnLst>
                                    <p:set>
                                      <p:cBhvr>
                                        <p:cTn id="46" dur="1" fill="hold">
                                          <p:stCondLst>
                                            <p:cond delay="0"/>
                                          </p:stCondLst>
                                        </p:cTn>
                                        <p:tgtEl>
                                          <p:spTgt spid="7"/>
                                        </p:tgtEl>
                                        <p:attrNameLst>
                                          <p:attrName>style.visibility</p:attrName>
                                        </p:attrNameLst>
                                      </p:cBhvr>
                                      <p:to>
                                        <p:strVal val="visible"/>
                                      </p:to>
                                    </p:set>
                                    <p:anim calcmode="lin" valueType="num">
                                      <p:cBhvr>
                                        <p:cTn id="47" dur="500" fill="hold"/>
                                        <p:tgtEl>
                                          <p:spTgt spid="7"/>
                                        </p:tgtEl>
                                        <p:attrNameLst>
                                          <p:attrName>ppt_w</p:attrName>
                                        </p:attrNameLst>
                                      </p:cBhvr>
                                      <p:tavLst>
                                        <p:tav tm="0">
                                          <p:val>
                                            <p:fltVal val="0"/>
                                          </p:val>
                                        </p:tav>
                                        <p:tav tm="100000">
                                          <p:val>
                                            <p:strVal val="#ppt_w"/>
                                          </p:val>
                                        </p:tav>
                                      </p:tavLst>
                                    </p:anim>
                                    <p:anim calcmode="lin" valueType="num">
                                      <p:cBhvr>
                                        <p:cTn id="48" dur="500" fill="hold"/>
                                        <p:tgtEl>
                                          <p:spTgt spid="7"/>
                                        </p:tgtEl>
                                        <p:attrNameLst>
                                          <p:attrName>ppt_h</p:attrName>
                                        </p:attrNameLst>
                                      </p:cBhvr>
                                      <p:tavLst>
                                        <p:tav tm="0">
                                          <p:val>
                                            <p:fltVal val="0"/>
                                          </p:val>
                                        </p:tav>
                                        <p:tav tm="100000">
                                          <p:val>
                                            <p:strVal val="#ppt_h"/>
                                          </p:val>
                                        </p:tav>
                                      </p:tavLst>
                                    </p:anim>
                                    <p:animEffect transition="in" filter="fade">
                                      <p:cBhvr>
                                        <p:cTn id="49" dur="500"/>
                                        <p:tgtEl>
                                          <p:spTgt spid="7"/>
                                        </p:tgtEl>
                                      </p:cBhvr>
                                    </p:animEffect>
                                  </p:childTnLst>
                                </p:cTn>
                              </p:par>
                              <p:par>
                                <p:cTn id="50" presetID="35" presetClass="path" presetSubtype="0" accel="50000" decel="50000" fill="hold" nodeType="withEffect">
                                  <p:stCondLst>
                                    <p:cond delay="300"/>
                                  </p:stCondLst>
                                  <p:childTnLst>
                                    <p:animMotion origin="layout" path="M 1.45833E-6 -7.40741E-7 L 0.42526 -7.40741E-7 " pathEditMode="relative" rAng="0" ptsTypes="AA">
                                      <p:cBhvr>
                                        <p:cTn id="51" dur="1000" spd="-100000" fill="hold"/>
                                        <p:tgtEl>
                                          <p:spTgt spid="7"/>
                                        </p:tgtEl>
                                        <p:attrNameLst>
                                          <p:attrName>ppt_x</p:attrName>
                                          <p:attrName>ppt_y</p:attrName>
                                        </p:attrNameLst>
                                      </p:cBhvr>
                                      <p:rCtr x="21263" y="0"/>
                                    </p:animMotion>
                                  </p:childTnLst>
                                </p:cTn>
                              </p:par>
                              <p:par>
                                <p:cTn id="52" presetID="53" presetClass="entr" presetSubtype="16" fill="hold" nodeType="withEffect">
                                  <p:stCondLst>
                                    <p:cond delay="600"/>
                                  </p:stCondLst>
                                  <p:childTnLst>
                                    <p:set>
                                      <p:cBhvr>
                                        <p:cTn id="53" dur="1" fill="hold">
                                          <p:stCondLst>
                                            <p:cond delay="0"/>
                                          </p:stCondLst>
                                        </p:cTn>
                                        <p:tgtEl>
                                          <p:spTgt spid="8"/>
                                        </p:tgtEl>
                                        <p:attrNameLst>
                                          <p:attrName>style.visibility</p:attrName>
                                        </p:attrNameLst>
                                      </p:cBhvr>
                                      <p:to>
                                        <p:strVal val="visible"/>
                                      </p:to>
                                    </p:set>
                                    <p:anim calcmode="lin" valueType="num">
                                      <p:cBhvr>
                                        <p:cTn id="54" dur="500" fill="hold"/>
                                        <p:tgtEl>
                                          <p:spTgt spid="8"/>
                                        </p:tgtEl>
                                        <p:attrNameLst>
                                          <p:attrName>ppt_w</p:attrName>
                                        </p:attrNameLst>
                                      </p:cBhvr>
                                      <p:tavLst>
                                        <p:tav tm="0">
                                          <p:val>
                                            <p:fltVal val="0"/>
                                          </p:val>
                                        </p:tav>
                                        <p:tav tm="100000">
                                          <p:val>
                                            <p:strVal val="#ppt_w"/>
                                          </p:val>
                                        </p:tav>
                                      </p:tavLst>
                                    </p:anim>
                                    <p:anim calcmode="lin" valueType="num">
                                      <p:cBhvr>
                                        <p:cTn id="55" dur="500" fill="hold"/>
                                        <p:tgtEl>
                                          <p:spTgt spid="8"/>
                                        </p:tgtEl>
                                        <p:attrNameLst>
                                          <p:attrName>ppt_h</p:attrName>
                                        </p:attrNameLst>
                                      </p:cBhvr>
                                      <p:tavLst>
                                        <p:tav tm="0">
                                          <p:val>
                                            <p:fltVal val="0"/>
                                          </p:val>
                                        </p:tav>
                                        <p:tav tm="100000">
                                          <p:val>
                                            <p:strVal val="#ppt_h"/>
                                          </p:val>
                                        </p:tav>
                                      </p:tavLst>
                                    </p:anim>
                                    <p:animEffect transition="in" filter="fade">
                                      <p:cBhvr>
                                        <p:cTn id="56" dur="500"/>
                                        <p:tgtEl>
                                          <p:spTgt spid="8"/>
                                        </p:tgtEl>
                                      </p:cBhvr>
                                    </p:animEffect>
                                  </p:childTnLst>
                                </p:cTn>
                              </p:par>
                              <p:par>
                                <p:cTn id="57" presetID="35" presetClass="path" presetSubtype="0" accel="50000" decel="50000" fill="hold" nodeType="withEffect">
                                  <p:stCondLst>
                                    <p:cond delay="600"/>
                                  </p:stCondLst>
                                  <p:childTnLst>
                                    <p:animMotion origin="layout" path="M 1.45833E-6 -7.40741E-7 L 0.42526 -7.40741E-7 " pathEditMode="relative" rAng="0" ptsTypes="AA">
                                      <p:cBhvr>
                                        <p:cTn id="58" dur="1000" spd="-100000" fill="hold"/>
                                        <p:tgtEl>
                                          <p:spTgt spid="8"/>
                                        </p:tgtEl>
                                        <p:attrNameLst>
                                          <p:attrName>ppt_x</p:attrName>
                                          <p:attrName>ppt_y</p:attrName>
                                        </p:attrNameLst>
                                      </p:cBhvr>
                                      <p:rCtr x="21263" y="0"/>
                                    </p:animMotion>
                                  </p:childTnLst>
                                </p:cTn>
                              </p:par>
                              <p:par>
                                <p:cTn id="59" presetID="53" presetClass="entr" presetSubtype="16" fill="hold" grpId="0" nodeType="withEffect">
                                  <p:stCondLst>
                                    <p:cond delay="120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par>
                                <p:cTn id="64" presetID="35" presetClass="path" presetSubtype="0" accel="50000" decel="50000" fill="hold" grpId="1" nodeType="withEffect">
                                  <p:stCondLst>
                                    <p:cond delay="1200"/>
                                  </p:stCondLst>
                                  <p:childTnLst>
                                    <p:animMotion origin="layout" path="M 1.45833E-6 -7.40741E-7 L 0.42526 -7.40741E-7 " pathEditMode="relative" rAng="0" ptsTypes="AA">
                                      <p:cBhvr>
                                        <p:cTn id="65" dur="1000" spd="-100000" fill="hold"/>
                                        <p:tgtEl>
                                          <p:spTgt spid="10"/>
                                        </p:tgtEl>
                                        <p:attrNameLst>
                                          <p:attrName>ppt_x</p:attrName>
                                          <p:attrName>ppt_y</p:attrName>
                                        </p:attrNameLst>
                                      </p:cBhvr>
                                      <p:rCtr x="21263" y="0"/>
                                    </p:animMotion>
                                  </p:childTnLst>
                                </p:cTn>
                              </p:par>
                            </p:childTnLst>
                          </p:cTn>
                        </p:par>
                        <p:par>
                          <p:cTn id="66" fill="hold">
                            <p:stCondLst>
                              <p:cond delay="4850"/>
                            </p:stCondLst>
                            <p:childTnLst>
                              <p:par>
                                <p:cTn id="67" presetID="53" presetClass="entr" presetSubtype="16" fill="hold" grpId="0" nodeType="afterEffect">
                                  <p:stCondLst>
                                    <p:cond delay="0"/>
                                  </p:stCondLst>
                                  <p:iterate type="lt">
                                    <p:tmPct val="10000"/>
                                  </p:iterate>
                                  <p:childTnLst>
                                    <p:set>
                                      <p:cBhvr>
                                        <p:cTn id="68" dur="1" fill="hold">
                                          <p:stCondLst>
                                            <p:cond delay="0"/>
                                          </p:stCondLst>
                                        </p:cTn>
                                        <p:tgtEl>
                                          <p:spTgt spid="11"/>
                                        </p:tgtEl>
                                        <p:attrNameLst>
                                          <p:attrName>style.visibility</p:attrName>
                                        </p:attrNameLst>
                                      </p:cBhvr>
                                      <p:to>
                                        <p:strVal val="visible"/>
                                      </p:to>
                                    </p:set>
                                    <p:anim calcmode="lin" valueType="num">
                                      <p:cBhvr>
                                        <p:cTn id="69" dur="250" fill="hold"/>
                                        <p:tgtEl>
                                          <p:spTgt spid="11"/>
                                        </p:tgtEl>
                                        <p:attrNameLst>
                                          <p:attrName>ppt_w</p:attrName>
                                        </p:attrNameLst>
                                      </p:cBhvr>
                                      <p:tavLst>
                                        <p:tav tm="0">
                                          <p:val>
                                            <p:fltVal val="0"/>
                                          </p:val>
                                        </p:tav>
                                        <p:tav tm="100000">
                                          <p:val>
                                            <p:strVal val="#ppt_w"/>
                                          </p:val>
                                        </p:tav>
                                      </p:tavLst>
                                    </p:anim>
                                    <p:anim calcmode="lin" valueType="num">
                                      <p:cBhvr>
                                        <p:cTn id="70" dur="250" fill="hold"/>
                                        <p:tgtEl>
                                          <p:spTgt spid="11"/>
                                        </p:tgtEl>
                                        <p:attrNameLst>
                                          <p:attrName>ppt_h</p:attrName>
                                        </p:attrNameLst>
                                      </p:cBhvr>
                                      <p:tavLst>
                                        <p:tav tm="0">
                                          <p:val>
                                            <p:fltVal val="0"/>
                                          </p:val>
                                        </p:tav>
                                        <p:tav tm="100000">
                                          <p:val>
                                            <p:strVal val="#ppt_h"/>
                                          </p:val>
                                        </p:tav>
                                      </p:tavLst>
                                    </p:anim>
                                    <p:animEffect transition="in" filter="fade">
                                      <p:cBhvr>
                                        <p:cTn id="71" dur="2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5" grpId="0" animBg="1"/>
      <p:bldP spid="5" grpId="1" animBg="1"/>
      <p:bldP spid="5" grpId="2" animBg="1"/>
      <p:bldP spid="10" grpId="0"/>
      <p:bldP spid="10" grpId="1"/>
      <p:bldP spid="11"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88923" y="246423"/>
            <a:ext cx="4103077" cy="675011"/>
          </a:xfrm>
          <a:prstGeom prst="rect">
            <a:avLst/>
          </a:prstGeom>
        </p:spPr>
      </p:pic>
      <p:cxnSp>
        <p:nvCxnSpPr>
          <p:cNvPr id="3" name="直接连接符 2"/>
          <p:cNvCxnSpPr/>
          <p:nvPr/>
        </p:nvCxnSpPr>
        <p:spPr>
          <a:xfrm>
            <a:off x="0" y="921434"/>
            <a:ext cx="12192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4" name="矩形 3"/>
          <p:cNvSpPr/>
          <p:nvPr/>
        </p:nvSpPr>
        <p:spPr>
          <a:xfrm>
            <a:off x="1060287" y="353095"/>
            <a:ext cx="5262188" cy="461665"/>
          </a:xfrm>
          <a:prstGeom prst="rect">
            <a:avLst/>
          </a:prstGeom>
        </p:spPr>
        <p:txBody>
          <a:bodyPr wrap="square">
            <a:spAutoFit/>
          </a:bodyPr>
          <a:lstStyle/>
          <a:p>
            <a:r>
              <a:rPr lang="zh-CN" altLang="en-US" sz="2400" b="1" dirty="0">
                <a:solidFill>
                  <a:schemeClr val="accent1"/>
                </a:solidFill>
                <a:latin typeface="微软雅黑" panose="020B0503020204020204" pitchFamily="34" charset="-122"/>
                <a:ea typeface="微软雅黑" panose="020B0503020204020204" pitchFamily="34" charset="-122"/>
              </a:rPr>
              <a:t>第六部分：</a:t>
            </a:r>
            <a:r>
              <a:rPr lang="zh-CN" altLang="en-US" sz="2400" b="1" dirty="0">
                <a:solidFill>
                  <a:srgbClr val="C00000"/>
                </a:solidFill>
                <a:latin typeface="微软雅黑" panose="020B0503020204020204" pitchFamily="34" charset="-122"/>
                <a:ea typeface="微软雅黑" panose="020B0503020204020204" pitchFamily="34" charset="-122"/>
              </a:rPr>
              <a:t>不忘初心，继续前进</a:t>
            </a:r>
          </a:p>
        </p:txBody>
      </p:sp>
      <p:sp>
        <p:nvSpPr>
          <p:cNvPr id="5" name="Freeform 29"/>
          <p:cNvSpPr/>
          <p:nvPr/>
        </p:nvSpPr>
        <p:spPr bwMode="auto">
          <a:xfrm>
            <a:off x="288468" y="125065"/>
            <a:ext cx="771819" cy="689695"/>
          </a:xfrm>
          <a:custGeom>
            <a:avLst/>
            <a:gdLst>
              <a:gd name="T0" fmla="*/ 803 w 1880"/>
              <a:gd name="T1" fmla="*/ 15 h 1680"/>
              <a:gd name="T2" fmla="*/ 1253 w 1880"/>
              <a:gd name="T3" fmla="*/ 1067 h 1680"/>
              <a:gd name="T4" fmla="*/ 728 w 1880"/>
              <a:gd name="T5" fmla="*/ 540 h 1680"/>
              <a:gd name="T6" fmla="*/ 928 w 1880"/>
              <a:gd name="T7" fmla="*/ 339 h 1680"/>
              <a:gd name="T8" fmla="*/ 803 w 1880"/>
              <a:gd name="T9" fmla="*/ 215 h 1680"/>
              <a:gd name="T10" fmla="*/ 549 w 1880"/>
              <a:gd name="T11" fmla="*/ 267 h 1680"/>
              <a:gd name="T12" fmla="*/ 150 w 1880"/>
              <a:gd name="T13" fmla="*/ 666 h 1680"/>
              <a:gd name="T14" fmla="*/ 376 w 1880"/>
              <a:gd name="T15" fmla="*/ 890 h 1680"/>
              <a:gd name="T16" fmla="*/ 527 w 1880"/>
              <a:gd name="T17" fmla="*/ 741 h 1680"/>
              <a:gd name="T18" fmla="*/ 1052 w 1880"/>
              <a:gd name="T19" fmla="*/ 1266 h 1680"/>
              <a:gd name="T20" fmla="*/ 176 w 1880"/>
              <a:gd name="T21" fmla="*/ 1090 h 1680"/>
              <a:gd name="T22" fmla="*/ 49 w 1880"/>
              <a:gd name="T23" fmla="*/ 1217 h 1680"/>
              <a:gd name="T24" fmla="*/ 159 w 1880"/>
              <a:gd name="T25" fmla="*/ 1357 h 1680"/>
              <a:gd name="T26" fmla="*/ 144 w 1880"/>
              <a:gd name="T27" fmla="*/ 1371 h 1680"/>
              <a:gd name="T28" fmla="*/ 122 w 1880"/>
              <a:gd name="T29" fmla="*/ 1367 h 1680"/>
              <a:gd name="T30" fmla="*/ 0 w 1880"/>
              <a:gd name="T31" fmla="*/ 1494 h 1680"/>
              <a:gd name="T32" fmla="*/ 123 w 1880"/>
              <a:gd name="T33" fmla="*/ 1616 h 1680"/>
              <a:gd name="T34" fmla="*/ 249 w 1880"/>
              <a:gd name="T35" fmla="*/ 1493 h 1680"/>
              <a:gd name="T36" fmla="*/ 245 w 1880"/>
              <a:gd name="T37" fmla="*/ 1470 h 1680"/>
              <a:gd name="T38" fmla="*/ 265 w 1880"/>
              <a:gd name="T39" fmla="*/ 1451 h 1680"/>
              <a:gd name="T40" fmla="*/ 1255 w 1880"/>
              <a:gd name="T41" fmla="*/ 1467 h 1680"/>
              <a:gd name="T42" fmla="*/ 1402 w 1880"/>
              <a:gd name="T43" fmla="*/ 1615 h 1680"/>
              <a:gd name="T44" fmla="*/ 1603 w 1880"/>
              <a:gd name="T45" fmla="*/ 1416 h 1680"/>
              <a:gd name="T46" fmla="*/ 1455 w 1880"/>
              <a:gd name="T47" fmla="*/ 1267 h 1680"/>
              <a:gd name="T48" fmla="*/ 803 w 1880"/>
              <a:gd name="T49" fmla="*/ 15 h 1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80" h="16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6" name="Freeform 5"/>
          <p:cNvSpPr>
            <a:spLocks/>
          </p:cNvSpPr>
          <p:nvPr/>
        </p:nvSpPr>
        <p:spPr bwMode="auto">
          <a:xfrm>
            <a:off x="2134024" y="2343480"/>
            <a:ext cx="1520530" cy="311615"/>
          </a:xfrm>
          <a:custGeom>
            <a:avLst/>
            <a:gdLst>
              <a:gd name="T0" fmla="*/ 0 w 5290"/>
              <a:gd name="T1" fmla="*/ 0 h 1083"/>
              <a:gd name="T2" fmla="*/ 3703 w 5290"/>
              <a:gd name="T3" fmla="*/ 0 h 1083"/>
              <a:gd name="T4" fmla="*/ 5290 w 5290"/>
              <a:gd name="T5" fmla="*/ 1083 h 1083"/>
              <a:gd name="T6" fmla="*/ 3774 w 5290"/>
              <a:gd name="T7" fmla="*/ 157 h 1083"/>
              <a:gd name="T8" fmla="*/ 0 w 5290"/>
              <a:gd name="T9" fmla="*/ 157 h 1083"/>
              <a:gd name="T10" fmla="*/ 0 w 5290"/>
              <a:gd name="T11" fmla="*/ 0 h 1083"/>
            </a:gdLst>
            <a:ahLst/>
            <a:cxnLst>
              <a:cxn ang="0">
                <a:pos x="T0" y="T1"/>
              </a:cxn>
              <a:cxn ang="0">
                <a:pos x="T2" y="T3"/>
              </a:cxn>
              <a:cxn ang="0">
                <a:pos x="T4" y="T5"/>
              </a:cxn>
              <a:cxn ang="0">
                <a:pos x="T6" y="T7"/>
              </a:cxn>
              <a:cxn ang="0">
                <a:pos x="T8" y="T9"/>
              </a:cxn>
              <a:cxn ang="0">
                <a:pos x="T10" y="T11"/>
              </a:cxn>
            </a:cxnLst>
            <a:rect l="0" t="0" r="r" b="b"/>
            <a:pathLst>
              <a:path w="5290" h="1083">
                <a:moveTo>
                  <a:pt x="0" y="0"/>
                </a:moveTo>
                <a:lnTo>
                  <a:pt x="3703" y="0"/>
                </a:lnTo>
                <a:cubicBezTo>
                  <a:pt x="4422" y="0"/>
                  <a:pt x="5040" y="451"/>
                  <a:pt x="5290" y="1083"/>
                </a:cubicBezTo>
                <a:cubicBezTo>
                  <a:pt x="5006" y="534"/>
                  <a:pt x="4432" y="157"/>
                  <a:pt x="3774" y="157"/>
                </a:cubicBezTo>
                <a:lnTo>
                  <a:pt x="0" y="157"/>
                </a:lnTo>
                <a:lnTo>
                  <a:pt x="0" y="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7" name="Freeform 6"/>
          <p:cNvSpPr>
            <a:spLocks/>
          </p:cNvSpPr>
          <p:nvPr/>
        </p:nvSpPr>
        <p:spPr bwMode="auto">
          <a:xfrm>
            <a:off x="787271" y="4686221"/>
            <a:ext cx="2839573" cy="311615"/>
          </a:xfrm>
          <a:custGeom>
            <a:avLst/>
            <a:gdLst>
              <a:gd name="T0" fmla="*/ 9880 w 9880"/>
              <a:gd name="T1" fmla="*/ 1083 h 1083"/>
              <a:gd name="T2" fmla="*/ 1586 w 9880"/>
              <a:gd name="T3" fmla="*/ 1083 h 1083"/>
              <a:gd name="T4" fmla="*/ 0 w 9880"/>
              <a:gd name="T5" fmla="*/ 0 h 1083"/>
              <a:gd name="T6" fmla="*/ 1515 w 9880"/>
              <a:gd name="T7" fmla="*/ 926 h 1083"/>
              <a:gd name="T8" fmla="*/ 9880 w 9880"/>
              <a:gd name="T9" fmla="*/ 926 h 1083"/>
              <a:gd name="T10" fmla="*/ 9880 w 9880"/>
              <a:gd name="T11" fmla="*/ 1083 h 1083"/>
            </a:gdLst>
            <a:ahLst/>
            <a:cxnLst>
              <a:cxn ang="0">
                <a:pos x="T0" y="T1"/>
              </a:cxn>
              <a:cxn ang="0">
                <a:pos x="T2" y="T3"/>
              </a:cxn>
              <a:cxn ang="0">
                <a:pos x="T4" y="T5"/>
              </a:cxn>
              <a:cxn ang="0">
                <a:pos x="T6" y="T7"/>
              </a:cxn>
              <a:cxn ang="0">
                <a:pos x="T8" y="T9"/>
              </a:cxn>
              <a:cxn ang="0">
                <a:pos x="T10" y="T11"/>
              </a:cxn>
            </a:cxnLst>
            <a:rect l="0" t="0" r="r" b="b"/>
            <a:pathLst>
              <a:path w="9880" h="1083">
                <a:moveTo>
                  <a:pt x="9880" y="1083"/>
                </a:moveTo>
                <a:lnTo>
                  <a:pt x="1586" y="1083"/>
                </a:lnTo>
                <a:cubicBezTo>
                  <a:pt x="868" y="1083"/>
                  <a:pt x="250" y="632"/>
                  <a:pt x="0" y="0"/>
                </a:cubicBezTo>
                <a:cubicBezTo>
                  <a:pt x="284" y="549"/>
                  <a:pt x="858" y="926"/>
                  <a:pt x="1515" y="926"/>
                </a:cubicBezTo>
                <a:lnTo>
                  <a:pt x="9880" y="926"/>
                </a:lnTo>
                <a:lnTo>
                  <a:pt x="9880" y="1083"/>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8" name="Oval 7"/>
          <p:cNvSpPr>
            <a:spLocks noChangeArrowheads="1"/>
          </p:cNvSpPr>
          <p:nvPr/>
        </p:nvSpPr>
        <p:spPr bwMode="auto">
          <a:xfrm>
            <a:off x="844838" y="2339725"/>
            <a:ext cx="1182634" cy="1182634"/>
          </a:xfrm>
          <a:prstGeom prst="ellipse">
            <a:avLst/>
          </a:prstGeom>
          <a:blipFill dpi="0" rotWithShape="1">
            <a:blip r:embed="rId3">
              <a:extLst>
                <a:ext uri="{28A0092B-C50C-407E-A947-70E740481C1C}">
                  <a14:useLocalDpi xmlns:a14="http://schemas.microsoft.com/office/drawing/2010/main" val="0"/>
                </a:ext>
              </a:extLst>
            </a:blip>
            <a:srcRect/>
            <a:stretch>
              <a:fillRect/>
            </a:stretch>
          </a:blipFill>
          <a:ln>
            <a:noFill/>
          </a:ln>
        </p:spPr>
        <p:txBody>
          <a:bodyPr vert="horz" wrap="square" lIns="91440" tIns="45720" rIns="91440" bIns="45720" numCol="1" anchor="t" anchorCtr="0" compatLnSpc="1">
            <a:prstTxWarp prst="textNoShape">
              <a:avLst/>
            </a:prstTxWarp>
          </a:bodyPr>
          <a:lstStyle/>
          <a:p>
            <a:endParaRPr lang="zh-CN" altLang="en-US"/>
          </a:p>
        </p:txBody>
      </p:sp>
      <p:cxnSp>
        <p:nvCxnSpPr>
          <p:cNvPr id="9" name="直接连接符 8"/>
          <p:cNvCxnSpPr/>
          <p:nvPr/>
        </p:nvCxnSpPr>
        <p:spPr>
          <a:xfrm>
            <a:off x="890844" y="3670658"/>
            <a:ext cx="2736000" cy="0"/>
          </a:xfrm>
          <a:prstGeom prst="line">
            <a:avLst/>
          </a:prstGeom>
          <a:ln w="12700">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12" name="文本框 11"/>
          <p:cNvSpPr txBox="1"/>
          <p:nvPr/>
        </p:nvSpPr>
        <p:spPr>
          <a:xfrm>
            <a:off x="702510" y="3856718"/>
            <a:ext cx="3120857" cy="892552"/>
          </a:xfrm>
          <a:prstGeom prst="rect">
            <a:avLst/>
          </a:prstGeom>
          <a:noFill/>
          <a:effectLst/>
        </p:spPr>
        <p:txBody>
          <a:bodyPr wrap="square" rtlCol="0">
            <a:spAutoFit/>
          </a:bodyPr>
          <a:lstStyle>
            <a:defPPr>
              <a:defRPr lang="zh-CN"/>
            </a:defPPr>
            <a:lvl1pPr algn="ctr">
              <a:defRPr sz="2400">
                <a:solidFill>
                  <a:srgbClr val="C80000"/>
                </a:solidFill>
                <a:effectLst/>
                <a:latin typeface="微软雅黑" panose="020B0503020204020204" pitchFamily="34" charset="-122"/>
                <a:ea typeface="微软雅黑" panose="020B0503020204020204" pitchFamily="34" charset="-122"/>
              </a:defRPr>
            </a:lvl1pPr>
          </a:lstStyle>
          <a:p>
            <a:r>
              <a:rPr lang="zh-CN" altLang="en-US" sz="5200" b="1" dirty="0">
                <a:gradFill>
                  <a:gsLst>
                    <a:gs pos="60000">
                      <a:srgbClr val="D40000"/>
                    </a:gs>
                    <a:gs pos="0">
                      <a:srgbClr val="D40000"/>
                    </a:gs>
                    <a:gs pos="80000">
                      <a:srgbClr val="640000"/>
                    </a:gs>
                    <a:gs pos="100000">
                      <a:srgbClr val="640000"/>
                    </a:gs>
                  </a:gsLst>
                  <a:lin ang="5400000" scaled="0"/>
                </a:gradFill>
              </a:rPr>
              <a:t>八个要求</a:t>
            </a:r>
          </a:p>
        </p:txBody>
      </p:sp>
      <p:sp>
        <p:nvSpPr>
          <p:cNvPr id="13" name="矩形 12"/>
          <p:cNvSpPr/>
          <p:nvPr/>
        </p:nvSpPr>
        <p:spPr>
          <a:xfrm>
            <a:off x="2062556" y="2556112"/>
            <a:ext cx="1668845" cy="954107"/>
          </a:xfrm>
          <a:prstGeom prst="rect">
            <a:avLst/>
          </a:prstGeom>
        </p:spPr>
        <p:txBody>
          <a:bodyPr wrap="square">
            <a:spAutoFit/>
          </a:bodyPr>
          <a:lstStyle/>
          <a:p>
            <a:pPr algn="ctr"/>
            <a:r>
              <a:rPr lang="zh-CN" altLang="en-US" sz="2800" b="1" dirty="0">
                <a:solidFill>
                  <a:srgbClr val="C00000"/>
                </a:solidFill>
                <a:latin typeface="微软雅黑" panose="020B0503020204020204" pitchFamily="34" charset="-122"/>
                <a:ea typeface="微软雅黑" panose="020B0503020204020204" pitchFamily="34" charset="-122"/>
              </a:rPr>
              <a:t>不忘初心</a:t>
            </a:r>
            <a:endParaRPr lang="en-US" altLang="zh-CN" sz="2800" b="1" dirty="0">
              <a:solidFill>
                <a:srgbClr val="C00000"/>
              </a:solidFill>
              <a:latin typeface="微软雅黑" panose="020B0503020204020204" pitchFamily="34" charset="-122"/>
              <a:ea typeface="微软雅黑" panose="020B0503020204020204" pitchFamily="34" charset="-122"/>
            </a:endParaRPr>
          </a:p>
          <a:p>
            <a:pPr algn="ctr"/>
            <a:r>
              <a:rPr lang="zh-CN" altLang="en-US" sz="2800" b="1" dirty="0">
                <a:solidFill>
                  <a:srgbClr val="C00000"/>
                </a:solidFill>
                <a:latin typeface="微软雅黑" panose="020B0503020204020204" pitchFamily="34" charset="-122"/>
                <a:ea typeface="微软雅黑" panose="020B0503020204020204" pitchFamily="34" charset="-122"/>
              </a:rPr>
              <a:t>继续前进</a:t>
            </a:r>
          </a:p>
        </p:txBody>
      </p:sp>
      <p:sp>
        <p:nvSpPr>
          <p:cNvPr id="14" name="圆角矩形 13"/>
          <p:cNvSpPr/>
          <p:nvPr/>
        </p:nvSpPr>
        <p:spPr>
          <a:xfrm>
            <a:off x="4161882" y="1597204"/>
            <a:ext cx="1274247" cy="1274247"/>
          </a:xfrm>
          <a:prstGeom prst="roundRect">
            <a:avLst/>
          </a:prstGeom>
          <a:solidFill>
            <a:schemeClr val="accent1"/>
          </a:solidFill>
          <a:ln>
            <a:noFill/>
          </a:ln>
          <a:effectLst>
            <a:outerShdw blurRad="203200" dist="1016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800" b="1" dirty="0">
                <a:latin typeface="微软雅黑" panose="020B0503020204020204" pitchFamily="34" charset="-122"/>
                <a:ea typeface="微软雅黑" panose="020B0503020204020204" pitchFamily="34" charset="-122"/>
              </a:rPr>
              <a:t>1</a:t>
            </a:r>
            <a:endParaRPr lang="zh-CN" altLang="en-US" sz="4800" b="1" dirty="0">
              <a:latin typeface="微软雅黑" panose="020B0503020204020204" pitchFamily="34" charset="-122"/>
              <a:ea typeface="微软雅黑" panose="020B0503020204020204" pitchFamily="34" charset="-122"/>
            </a:endParaRPr>
          </a:p>
        </p:txBody>
      </p:sp>
      <p:sp>
        <p:nvSpPr>
          <p:cNvPr id="16" name="圆角矩形 15"/>
          <p:cNvSpPr/>
          <p:nvPr/>
        </p:nvSpPr>
        <p:spPr>
          <a:xfrm>
            <a:off x="4161881" y="1597204"/>
            <a:ext cx="7303287" cy="1274247"/>
          </a:xfrm>
          <a:prstGeom prst="roundRect">
            <a:avLst/>
          </a:prstGeom>
          <a:noFill/>
          <a:ln w="12700">
            <a:solidFill>
              <a:schemeClr val="tx2"/>
            </a:solidFill>
          </a:ln>
        </p:spPr>
        <p:txBody>
          <a:bodyPr vert="horz" wrap="square" lIns="91440" tIns="45720" rIns="91440" bIns="45720" numCol="1" anchor="t" anchorCtr="0" compatLnSpc="1">
            <a:prstTxWarp prst="textNoShape">
              <a:avLst/>
            </a:prstTxWarp>
          </a:bodyPr>
          <a:lstStyle/>
          <a:p>
            <a:endParaRPr lang="zh-CN" altLang="en-US"/>
          </a:p>
        </p:txBody>
      </p:sp>
      <p:sp>
        <p:nvSpPr>
          <p:cNvPr id="21" name="圆角矩形 20"/>
          <p:cNvSpPr/>
          <p:nvPr/>
        </p:nvSpPr>
        <p:spPr>
          <a:xfrm>
            <a:off x="4161882" y="3088829"/>
            <a:ext cx="1274247" cy="1274247"/>
          </a:xfrm>
          <a:prstGeom prst="roundRect">
            <a:avLst/>
          </a:prstGeom>
          <a:solidFill>
            <a:schemeClr val="accent1"/>
          </a:solidFill>
          <a:ln>
            <a:noFill/>
          </a:ln>
          <a:effectLst>
            <a:outerShdw blurRad="203200" dist="1016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800" b="1" dirty="0">
                <a:latin typeface="微软雅黑" panose="020B0503020204020204" pitchFamily="34" charset="-122"/>
                <a:ea typeface="微软雅黑" panose="020B0503020204020204" pitchFamily="34" charset="-122"/>
              </a:rPr>
              <a:t>2</a:t>
            </a:r>
            <a:endParaRPr lang="zh-CN" altLang="en-US" sz="4800" b="1" dirty="0">
              <a:latin typeface="微软雅黑" panose="020B0503020204020204" pitchFamily="34" charset="-122"/>
              <a:ea typeface="微软雅黑" panose="020B0503020204020204" pitchFamily="34" charset="-122"/>
            </a:endParaRPr>
          </a:p>
        </p:txBody>
      </p:sp>
      <p:sp>
        <p:nvSpPr>
          <p:cNvPr id="22" name="圆角矩形 21"/>
          <p:cNvSpPr/>
          <p:nvPr/>
        </p:nvSpPr>
        <p:spPr>
          <a:xfrm>
            <a:off x="4161881" y="3088829"/>
            <a:ext cx="7303287" cy="1274247"/>
          </a:xfrm>
          <a:prstGeom prst="roundRect">
            <a:avLst/>
          </a:prstGeom>
          <a:noFill/>
          <a:ln w="12700">
            <a:solidFill>
              <a:schemeClr val="tx2"/>
            </a:solidFill>
          </a:ln>
        </p:spPr>
        <p:txBody>
          <a:bodyPr vert="horz" wrap="square" lIns="91440" tIns="45720" rIns="91440" bIns="45720" numCol="1" anchor="t" anchorCtr="0" compatLnSpc="1">
            <a:prstTxWarp prst="textNoShape">
              <a:avLst/>
            </a:prstTxWarp>
          </a:bodyPr>
          <a:lstStyle/>
          <a:p>
            <a:endParaRPr lang="zh-CN" altLang="en-US"/>
          </a:p>
        </p:txBody>
      </p:sp>
      <p:sp>
        <p:nvSpPr>
          <p:cNvPr id="24" name="圆角矩形 23"/>
          <p:cNvSpPr/>
          <p:nvPr/>
        </p:nvSpPr>
        <p:spPr>
          <a:xfrm>
            <a:off x="4161882" y="4580454"/>
            <a:ext cx="1274247" cy="1274247"/>
          </a:xfrm>
          <a:prstGeom prst="roundRect">
            <a:avLst/>
          </a:prstGeom>
          <a:solidFill>
            <a:schemeClr val="accent1"/>
          </a:solidFill>
          <a:ln>
            <a:noFill/>
          </a:ln>
          <a:effectLst>
            <a:outerShdw blurRad="203200" dist="1016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800" b="1" dirty="0">
                <a:latin typeface="微软雅黑" panose="020B0503020204020204" pitchFamily="34" charset="-122"/>
                <a:ea typeface="微软雅黑" panose="020B0503020204020204" pitchFamily="34" charset="-122"/>
              </a:rPr>
              <a:t>3</a:t>
            </a:r>
            <a:endParaRPr lang="zh-CN" altLang="en-US" sz="4800" b="1" dirty="0">
              <a:latin typeface="微软雅黑" panose="020B0503020204020204" pitchFamily="34" charset="-122"/>
              <a:ea typeface="微软雅黑" panose="020B0503020204020204" pitchFamily="34" charset="-122"/>
            </a:endParaRPr>
          </a:p>
        </p:txBody>
      </p:sp>
      <p:sp>
        <p:nvSpPr>
          <p:cNvPr id="25" name="圆角矩形 24"/>
          <p:cNvSpPr/>
          <p:nvPr/>
        </p:nvSpPr>
        <p:spPr>
          <a:xfrm>
            <a:off x="4161881" y="4580454"/>
            <a:ext cx="7303287" cy="1274247"/>
          </a:xfrm>
          <a:prstGeom prst="roundRect">
            <a:avLst/>
          </a:prstGeom>
          <a:noFill/>
          <a:ln w="12700">
            <a:solidFill>
              <a:schemeClr val="tx2"/>
            </a:solidFill>
          </a:ln>
        </p:spPr>
        <p:txBody>
          <a:bodyPr vert="horz" wrap="square" lIns="91440" tIns="45720" rIns="91440" bIns="45720" numCol="1" anchor="t" anchorCtr="0" compatLnSpc="1">
            <a:prstTxWarp prst="textNoShape">
              <a:avLst/>
            </a:prstTxWarp>
          </a:bodyPr>
          <a:lstStyle/>
          <a:p>
            <a:endParaRPr lang="zh-CN" altLang="en-US"/>
          </a:p>
        </p:txBody>
      </p:sp>
      <p:sp>
        <p:nvSpPr>
          <p:cNvPr id="27" name="矩形 26"/>
          <p:cNvSpPr/>
          <p:nvPr/>
        </p:nvSpPr>
        <p:spPr>
          <a:xfrm>
            <a:off x="5695824" y="1639446"/>
            <a:ext cx="5530256" cy="1200329"/>
          </a:xfrm>
          <a:prstGeom prst="rect">
            <a:avLst/>
          </a:prstGeom>
          <a:noFill/>
        </p:spPr>
        <p:txBody>
          <a:bodyPr wrap="square">
            <a:spAutoFit/>
          </a:bodyPr>
          <a:lstStyle/>
          <a:p>
            <a:r>
              <a:rPr lang="zh-CN" altLang="en-US" b="1" dirty="0">
                <a:solidFill>
                  <a:srgbClr val="C00000"/>
                </a:solidFill>
                <a:latin typeface="微软雅黑" panose="020B0503020204020204" pitchFamily="34" charset="-122"/>
                <a:ea typeface="微软雅黑" panose="020B0503020204020204" pitchFamily="34" charset="-122"/>
              </a:rPr>
              <a:t>坚持不忘初心、继续前进</a:t>
            </a:r>
            <a:r>
              <a:rPr lang="zh-CN" altLang="en-US" dirty="0">
                <a:latin typeface="微软雅黑" panose="020B0503020204020204" pitchFamily="34" charset="-122"/>
                <a:ea typeface="微软雅黑" panose="020B0503020204020204" pitchFamily="34" charset="-122"/>
              </a:rPr>
              <a:t>，就要坚持马克思主义的指导地位，坚持把马克思主义基本原理同当代中国实际和时代特点紧密结合起来，推进理论创新、实践创新，不断把马克思主义中国化推向前进。</a:t>
            </a:r>
            <a:endParaRPr lang="zh-CN" altLang="en-US" dirty="0"/>
          </a:p>
        </p:txBody>
      </p:sp>
      <p:sp>
        <p:nvSpPr>
          <p:cNvPr id="28" name="矩形 27"/>
          <p:cNvSpPr/>
          <p:nvPr/>
        </p:nvSpPr>
        <p:spPr>
          <a:xfrm>
            <a:off x="5695824" y="3131071"/>
            <a:ext cx="5530256" cy="1200329"/>
          </a:xfrm>
          <a:prstGeom prst="rect">
            <a:avLst/>
          </a:prstGeom>
          <a:noFill/>
        </p:spPr>
        <p:txBody>
          <a:bodyPr wrap="square">
            <a:spAutoFit/>
          </a:bodyPr>
          <a:lstStyle/>
          <a:p>
            <a:r>
              <a:rPr lang="zh-CN" altLang="en-US" b="1" dirty="0">
                <a:solidFill>
                  <a:srgbClr val="C00000"/>
                </a:solidFill>
                <a:latin typeface="微软雅黑" panose="020B0503020204020204" pitchFamily="34" charset="-122"/>
                <a:ea typeface="微软雅黑" panose="020B0503020204020204" pitchFamily="34" charset="-122"/>
              </a:rPr>
              <a:t>坚持不忘初心、继续前进</a:t>
            </a:r>
            <a:r>
              <a:rPr lang="zh-CN" altLang="en-US" dirty="0">
                <a:latin typeface="微软雅黑" panose="020B0503020204020204" pitchFamily="34" charset="-122"/>
                <a:ea typeface="微软雅黑" panose="020B0503020204020204" pitchFamily="34" charset="-122"/>
              </a:rPr>
              <a:t>，就要牢记我们党从成立起就把为共产主义、社会主义而奋斗确定为自己的纲领，坚定共产主义远大理想和中国特色社会主义共同理想，不断把为崇高理想奋斗的伟大实践推向前进。</a:t>
            </a:r>
            <a:endParaRPr lang="zh-CN" altLang="en-US" dirty="0"/>
          </a:p>
        </p:txBody>
      </p:sp>
      <p:sp>
        <p:nvSpPr>
          <p:cNvPr id="29" name="矩形 28"/>
          <p:cNvSpPr/>
          <p:nvPr/>
        </p:nvSpPr>
        <p:spPr>
          <a:xfrm>
            <a:off x="5695824" y="4622696"/>
            <a:ext cx="5530256" cy="1200329"/>
          </a:xfrm>
          <a:prstGeom prst="rect">
            <a:avLst/>
          </a:prstGeom>
          <a:noFill/>
        </p:spPr>
        <p:txBody>
          <a:bodyPr wrap="square">
            <a:spAutoFit/>
          </a:bodyPr>
          <a:lstStyle/>
          <a:p>
            <a:r>
              <a:rPr lang="zh-CN" altLang="en-US" b="1" dirty="0">
                <a:solidFill>
                  <a:srgbClr val="C00000"/>
                </a:solidFill>
                <a:latin typeface="微软雅黑" panose="020B0503020204020204" pitchFamily="34" charset="-122"/>
                <a:ea typeface="微软雅黑" panose="020B0503020204020204" pitchFamily="34" charset="-122"/>
              </a:rPr>
              <a:t>坚持不忘初心、继续前进</a:t>
            </a:r>
            <a:r>
              <a:rPr lang="zh-CN" altLang="en-US" dirty="0">
                <a:latin typeface="微软雅黑" panose="020B0503020204020204" pitchFamily="34" charset="-122"/>
                <a:ea typeface="微软雅黑" panose="020B0503020204020204" pitchFamily="34" charset="-122"/>
              </a:rPr>
              <a:t>，就要坚持中国特色社会主义道路自信、理论自信、制度自信、文化自信，坚持党的基本路线不动摇，不断把中国特色社会主义伟大事业推向前进。</a:t>
            </a:r>
            <a:endParaRPr lang="zh-CN" altLang="en-US" dirty="0"/>
          </a:p>
        </p:txBody>
      </p:sp>
    </p:spTree>
    <p:extLst>
      <p:ext uri="{BB962C8B-B14F-4D97-AF65-F5344CB8AC3E}">
        <p14:creationId xmlns:p14="http://schemas.microsoft.com/office/powerpoint/2010/main" val="2727915163"/>
      </p:ext>
    </p:extLst>
  </p:cSld>
  <p:clrMapOvr>
    <a:masterClrMapping/>
  </p:clrMapOvr>
  <mc:AlternateContent xmlns:mc="http://schemas.openxmlformats.org/markup-compatibility/2006" xmlns:p14="http://schemas.microsoft.com/office/powerpoint/2010/main">
    <mc:Choice Requires="p14">
      <p:transition spd="slow" p14:dur="20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250" fill="hold"/>
                                        <p:tgtEl>
                                          <p:spTgt spid="8"/>
                                        </p:tgtEl>
                                        <p:attrNameLst>
                                          <p:attrName>ppt_w</p:attrName>
                                        </p:attrNameLst>
                                      </p:cBhvr>
                                      <p:tavLst>
                                        <p:tav tm="0">
                                          <p:val>
                                            <p:fltVal val="0"/>
                                          </p:val>
                                        </p:tav>
                                        <p:tav tm="100000">
                                          <p:val>
                                            <p:strVal val="#ppt_w"/>
                                          </p:val>
                                        </p:tav>
                                      </p:tavLst>
                                    </p:anim>
                                    <p:anim calcmode="lin" valueType="num">
                                      <p:cBhvr>
                                        <p:cTn id="8" dur="250" fill="hold"/>
                                        <p:tgtEl>
                                          <p:spTgt spid="8"/>
                                        </p:tgtEl>
                                        <p:attrNameLst>
                                          <p:attrName>ppt_h</p:attrName>
                                        </p:attrNameLst>
                                      </p:cBhvr>
                                      <p:tavLst>
                                        <p:tav tm="0">
                                          <p:val>
                                            <p:fltVal val="0"/>
                                          </p:val>
                                        </p:tav>
                                        <p:tav tm="100000">
                                          <p:val>
                                            <p:strVal val="#ppt_h"/>
                                          </p:val>
                                        </p:tav>
                                      </p:tavLst>
                                    </p:anim>
                                    <p:animEffect transition="in" filter="fade">
                                      <p:cBhvr>
                                        <p:cTn id="9" dur="250"/>
                                        <p:tgtEl>
                                          <p:spTgt spid="8"/>
                                        </p:tgtEl>
                                      </p:cBhvr>
                                    </p:animEffect>
                                  </p:childTnLst>
                                </p:cTn>
                              </p:par>
                            </p:childTnLst>
                          </p:cTn>
                        </p:par>
                        <p:par>
                          <p:cTn id="10" fill="hold">
                            <p:stCondLst>
                              <p:cond delay="250"/>
                            </p:stCondLst>
                            <p:childTnLst>
                              <p:par>
                                <p:cTn id="11" presetID="53" presetClass="entr" presetSubtype="16" fill="hold" grpId="0" nodeType="after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p:cTn id="13" dur="250" fill="hold"/>
                                        <p:tgtEl>
                                          <p:spTgt spid="13"/>
                                        </p:tgtEl>
                                        <p:attrNameLst>
                                          <p:attrName>ppt_w</p:attrName>
                                        </p:attrNameLst>
                                      </p:cBhvr>
                                      <p:tavLst>
                                        <p:tav tm="0">
                                          <p:val>
                                            <p:fltVal val="0"/>
                                          </p:val>
                                        </p:tav>
                                        <p:tav tm="100000">
                                          <p:val>
                                            <p:strVal val="#ppt_w"/>
                                          </p:val>
                                        </p:tav>
                                      </p:tavLst>
                                    </p:anim>
                                    <p:anim calcmode="lin" valueType="num">
                                      <p:cBhvr>
                                        <p:cTn id="14" dur="250" fill="hold"/>
                                        <p:tgtEl>
                                          <p:spTgt spid="13"/>
                                        </p:tgtEl>
                                        <p:attrNameLst>
                                          <p:attrName>ppt_h</p:attrName>
                                        </p:attrNameLst>
                                      </p:cBhvr>
                                      <p:tavLst>
                                        <p:tav tm="0">
                                          <p:val>
                                            <p:fltVal val="0"/>
                                          </p:val>
                                        </p:tav>
                                        <p:tav tm="100000">
                                          <p:val>
                                            <p:strVal val="#ppt_h"/>
                                          </p:val>
                                        </p:tav>
                                      </p:tavLst>
                                    </p:anim>
                                    <p:animEffect transition="in" filter="fade">
                                      <p:cBhvr>
                                        <p:cTn id="15" dur="250"/>
                                        <p:tgtEl>
                                          <p:spTgt spid="13"/>
                                        </p:tgtEl>
                                      </p:cBhvr>
                                    </p:animEffect>
                                  </p:childTnLst>
                                </p:cTn>
                              </p:par>
                            </p:childTnLst>
                          </p:cTn>
                        </p:par>
                        <p:par>
                          <p:cTn id="16" fill="hold">
                            <p:stCondLst>
                              <p:cond delay="500"/>
                            </p:stCondLst>
                            <p:childTnLst>
                              <p:par>
                                <p:cTn id="17" presetID="22" presetClass="entr" presetSubtype="8" fill="hold"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250"/>
                                        <p:tgtEl>
                                          <p:spTgt spid="9"/>
                                        </p:tgtEl>
                                      </p:cBhvr>
                                    </p:animEffect>
                                  </p:childTnLst>
                                </p:cTn>
                              </p:par>
                            </p:childTnLst>
                          </p:cTn>
                        </p:par>
                        <p:par>
                          <p:cTn id="20" fill="hold">
                            <p:stCondLst>
                              <p:cond delay="750"/>
                            </p:stCondLst>
                            <p:childTnLst>
                              <p:par>
                                <p:cTn id="21" presetID="5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250" fill="hold"/>
                                        <p:tgtEl>
                                          <p:spTgt spid="12"/>
                                        </p:tgtEl>
                                        <p:attrNameLst>
                                          <p:attrName>ppt_w</p:attrName>
                                        </p:attrNameLst>
                                      </p:cBhvr>
                                      <p:tavLst>
                                        <p:tav tm="0">
                                          <p:val>
                                            <p:fltVal val="0"/>
                                          </p:val>
                                        </p:tav>
                                        <p:tav tm="100000">
                                          <p:val>
                                            <p:strVal val="#ppt_w"/>
                                          </p:val>
                                        </p:tav>
                                      </p:tavLst>
                                    </p:anim>
                                    <p:anim calcmode="lin" valueType="num">
                                      <p:cBhvr>
                                        <p:cTn id="24" dur="250" fill="hold"/>
                                        <p:tgtEl>
                                          <p:spTgt spid="12"/>
                                        </p:tgtEl>
                                        <p:attrNameLst>
                                          <p:attrName>ppt_h</p:attrName>
                                        </p:attrNameLst>
                                      </p:cBhvr>
                                      <p:tavLst>
                                        <p:tav tm="0">
                                          <p:val>
                                            <p:fltVal val="0"/>
                                          </p:val>
                                        </p:tav>
                                        <p:tav tm="100000">
                                          <p:val>
                                            <p:strVal val="#ppt_h"/>
                                          </p:val>
                                        </p:tav>
                                      </p:tavLst>
                                    </p:anim>
                                    <p:animEffect transition="in" filter="fade">
                                      <p:cBhvr>
                                        <p:cTn id="25" dur="250"/>
                                        <p:tgtEl>
                                          <p:spTgt spid="12"/>
                                        </p:tgtEl>
                                      </p:cBhvr>
                                    </p:animEffect>
                                  </p:childTnLst>
                                </p:cTn>
                              </p:par>
                            </p:childTnLst>
                          </p:cTn>
                        </p:par>
                        <p:par>
                          <p:cTn id="26" fill="hold">
                            <p:stCondLst>
                              <p:cond delay="1000"/>
                            </p:stCondLst>
                            <p:childTnLst>
                              <p:par>
                                <p:cTn id="27" presetID="22" presetClass="entr" presetSubtype="2"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right)">
                                      <p:cBhvr>
                                        <p:cTn id="29" dur="250"/>
                                        <p:tgtEl>
                                          <p:spTgt spid="7"/>
                                        </p:tgtEl>
                                      </p:cBhvr>
                                    </p:animEffect>
                                  </p:childTnLst>
                                </p:cTn>
                              </p:par>
                            </p:childTnLst>
                          </p:cTn>
                        </p:par>
                        <p:par>
                          <p:cTn id="30" fill="hold">
                            <p:stCondLst>
                              <p:cond delay="1250"/>
                            </p:stCondLst>
                            <p:childTnLst>
                              <p:par>
                                <p:cTn id="31" presetID="22" presetClass="entr" presetSubtype="8" fill="hold" grpId="0" nodeType="after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wipe(left)">
                                      <p:cBhvr>
                                        <p:cTn id="33" dur="250"/>
                                        <p:tgtEl>
                                          <p:spTgt spid="6"/>
                                        </p:tgtEl>
                                      </p:cBhvr>
                                    </p:animEffect>
                                  </p:childTnLst>
                                </p:cTn>
                              </p:par>
                            </p:childTnLst>
                          </p:cTn>
                        </p:par>
                        <p:par>
                          <p:cTn id="34" fill="hold">
                            <p:stCondLst>
                              <p:cond delay="1500"/>
                            </p:stCondLst>
                            <p:childTnLst>
                              <p:par>
                                <p:cTn id="35" presetID="53" presetClass="entr" presetSubtype="16"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p:cTn id="37" dur="250" fill="hold"/>
                                        <p:tgtEl>
                                          <p:spTgt spid="14"/>
                                        </p:tgtEl>
                                        <p:attrNameLst>
                                          <p:attrName>ppt_w</p:attrName>
                                        </p:attrNameLst>
                                      </p:cBhvr>
                                      <p:tavLst>
                                        <p:tav tm="0">
                                          <p:val>
                                            <p:fltVal val="0"/>
                                          </p:val>
                                        </p:tav>
                                        <p:tav tm="100000">
                                          <p:val>
                                            <p:strVal val="#ppt_w"/>
                                          </p:val>
                                        </p:tav>
                                      </p:tavLst>
                                    </p:anim>
                                    <p:anim calcmode="lin" valueType="num">
                                      <p:cBhvr>
                                        <p:cTn id="38" dur="250" fill="hold"/>
                                        <p:tgtEl>
                                          <p:spTgt spid="14"/>
                                        </p:tgtEl>
                                        <p:attrNameLst>
                                          <p:attrName>ppt_h</p:attrName>
                                        </p:attrNameLst>
                                      </p:cBhvr>
                                      <p:tavLst>
                                        <p:tav tm="0">
                                          <p:val>
                                            <p:fltVal val="0"/>
                                          </p:val>
                                        </p:tav>
                                        <p:tav tm="100000">
                                          <p:val>
                                            <p:strVal val="#ppt_h"/>
                                          </p:val>
                                        </p:tav>
                                      </p:tavLst>
                                    </p:anim>
                                    <p:animEffect transition="in" filter="fade">
                                      <p:cBhvr>
                                        <p:cTn id="39" dur="250"/>
                                        <p:tgtEl>
                                          <p:spTgt spid="14"/>
                                        </p:tgtEl>
                                      </p:cBhvr>
                                    </p:animEffect>
                                  </p:childTnLst>
                                </p:cTn>
                              </p:par>
                            </p:childTnLst>
                          </p:cTn>
                        </p:par>
                        <p:par>
                          <p:cTn id="40" fill="hold">
                            <p:stCondLst>
                              <p:cond delay="1750"/>
                            </p:stCondLst>
                            <p:childTnLst>
                              <p:par>
                                <p:cTn id="41" presetID="6" presetClass="emph" presetSubtype="0" decel="100000" fill="hold" grpId="1" nodeType="afterEffect">
                                  <p:stCondLst>
                                    <p:cond delay="0"/>
                                  </p:stCondLst>
                                  <p:childTnLst>
                                    <p:animScale>
                                      <p:cBhvr>
                                        <p:cTn id="42" dur="250" fill="hold"/>
                                        <p:tgtEl>
                                          <p:spTgt spid="14"/>
                                        </p:tgtEl>
                                      </p:cBhvr>
                                      <p:by x="120000" y="120000"/>
                                    </p:animScale>
                                  </p:childTnLst>
                                </p:cTn>
                              </p:par>
                            </p:childTnLst>
                          </p:cTn>
                        </p:par>
                        <p:par>
                          <p:cTn id="43" fill="hold">
                            <p:stCondLst>
                              <p:cond delay="2000"/>
                            </p:stCondLst>
                            <p:childTnLst>
                              <p:par>
                                <p:cTn id="44" presetID="6" presetClass="emph" presetSubtype="0" decel="100000" fill="hold" grpId="2" nodeType="afterEffect">
                                  <p:stCondLst>
                                    <p:cond delay="0"/>
                                  </p:stCondLst>
                                  <p:childTnLst>
                                    <p:animScale>
                                      <p:cBhvr>
                                        <p:cTn id="45" dur="250" fill="hold"/>
                                        <p:tgtEl>
                                          <p:spTgt spid="14"/>
                                        </p:tgtEl>
                                      </p:cBhvr>
                                      <p:by x="83000" y="83000"/>
                                    </p:animScale>
                                  </p:childTnLst>
                                </p:cTn>
                              </p:par>
                            </p:childTnLst>
                          </p:cTn>
                        </p:par>
                        <p:par>
                          <p:cTn id="46" fill="hold">
                            <p:stCondLst>
                              <p:cond delay="2250"/>
                            </p:stCondLst>
                            <p:childTnLst>
                              <p:par>
                                <p:cTn id="47" presetID="12" presetClass="entr" presetSubtype="8" fill="hold" grpId="0"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p:tgtEl>
                                          <p:spTgt spid="16"/>
                                        </p:tgtEl>
                                        <p:attrNameLst>
                                          <p:attrName>ppt_x</p:attrName>
                                        </p:attrNameLst>
                                      </p:cBhvr>
                                      <p:tavLst>
                                        <p:tav tm="0">
                                          <p:val>
                                            <p:strVal val="#ppt_x-#ppt_w*1.125000"/>
                                          </p:val>
                                        </p:tav>
                                        <p:tav tm="100000">
                                          <p:val>
                                            <p:strVal val="#ppt_x"/>
                                          </p:val>
                                        </p:tav>
                                      </p:tavLst>
                                    </p:anim>
                                    <p:animEffect transition="in" filter="wipe(right)">
                                      <p:cBhvr>
                                        <p:cTn id="50" dur="500"/>
                                        <p:tgtEl>
                                          <p:spTgt spid="16"/>
                                        </p:tgtEl>
                                      </p:cBhvr>
                                    </p:animEffect>
                                  </p:childTnLst>
                                </p:cTn>
                              </p:par>
                            </p:childTnLst>
                          </p:cTn>
                        </p:par>
                        <p:par>
                          <p:cTn id="51" fill="hold">
                            <p:stCondLst>
                              <p:cond delay="2750"/>
                            </p:stCondLst>
                            <p:childTnLst>
                              <p:par>
                                <p:cTn id="52" presetID="53" presetClass="entr" presetSubtype="16" fill="hold" grpId="0" nodeType="afterEffect">
                                  <p:stCondLst>
                                    <p:cond delay="0"/>
                                  </p:stCondLst>
                                  <p:iterate type="lt">
                                    <p:tmPct val="10000"/>
                                  </p:iterate>
                                  <p:childTnLst>
                                    <p:set>
                                      <p:cBhvr>
                                        <p:cTn id="53" dur="1" fill="hold">
                                          <p:stCondLst>
                                            <p:cond delay="0"/>
                                          </p:stCondLst>
                                        </p:cTn>
                                        <p:tgtEl>
                                          <p:spTgt spid="27"/>
                                        </p:tgtEl>
                                        <p:attrNameLst>
                                          <p:attrName>style.visibility</p:attrName>
                                        </p:attrNameLst>
                                      </p:cBhvr>
                                      <p:to>
                                        <p:strVal val="visible"/>
                                      </p:to>
                                    </p:set>
                                    <p:anim calcmode="lin" valueType="num">
                                      <p:cBhvr>
                                        <p:cTn id="54" dur="250" fill="hold"/>
                                        <p:tgtEl>
                                          <p:spTgt spid="27"/>
                                        </p:tgtEl>
                                        <p:attrNameLst>
                                          <p:attrName>ppt_w</p:attrName>
                                        </p:attrNameLst>
                                      </p:cBhvr>
                                      <p:tavLst>
                                        <p:tav tm="0">
                                          <p:val>
                                            <p:fltVal val="0"/>
                                          </p:val>
                                        </p:tav>
                                        <p:tav tm="100000">
                                          <p:val>
                                            <p:strVal val="#ppt_w"/>
                                          </p:val>
                                        </p:tav>
                                      </p:tavLst>
                                    </p:anim>
                                    <p:anim calcmode="lin" valueType="num">
                                      <p:cBhvr>
                                        <p:cTn id="55" dur="250" fill="hold"/>
                                        <p:tgtEl>
                                          <p:spTgt spid="27"/>
                                        </p:tgtEl>
                                        <p:attrNameLst>
                                          <p:attrName>ppt_h</p:attrName>
                                        </p:attrNameLst>
                                      </p:cBhvr>
                                      <p:tavLst>
                                        <p:tav tm="0">
                                          <p:val>
                                            <p:fltVal val="0"/>
                                          </p:val>
                                        </p:tav>
                                        <p:tav tm="100000">
                                          <p:val>
                                            <p:strVal val="#ppt_h"/>
                                          </p:val>
                                        </p:tav>
                                      </p:tavLst>
                                    </p:anim>
                                    <p:animEffect transition="in" filter="fade">
                                      <p:cBhvr>
                                        <p:cTn id="56" dur="250"/>
                                        <p:tgtEl>
                                          <p:spTgt spid="27"/>
                                        </p:tgtEl>
                                      </p:cBhvr>
                                    </p:animEffect>
                                  </p:childTnLst>
                                </p:cTn>
                              </p:par>
                            </p:childTnLst>
                          </p:cTn>
                        </p:par>
                        <p:par>
                          <p:cTn id="57" fill="hold">
                            <p:stCondLst>
                              <p:cond delay="5125"/>
                            </p:stCondLst>
                            <p:childTnLst>
                              <p:par>
                                <p:cTn id="58" presetID="53" presetClass="entr" presetSubtype="16" fill="hold" grpId="0" nodeType="afterEffect">
                                  <p:stCondLst>
                                    <p:cond delay="0"/>
                                  </p:stCondLst>
                                  <p:childTnLst>
                                    <p:set>
                                      <p:cBhvr>
                                        <p:cTn id="59" dur="1" fill="hold">
                                          <p:stCondLst>
                                            <p:cond delay="0"/>
                                          </p:stCondLst>
                                        </p:cTn>
                                        <p:tgtEl>
                                          <p:spTgt spid="21"/>
                                        </p:tgtEl>
                                        <p:attrNameLst>
                                          <p:attrName>style.visibility</p:attrName>
                                        </p:attrNameLst>
                                      </p:cBhvr>
                                      <p:to>
                                        <p:strVal val="visible"/>
                                      </p:to>
                                    </p:set>
                                    <p:anim calcmode="lin" valueType="num">
                                      <p:cBhvr>
                                        <p:cTn id="60" dur="250" fill="hold"/>
                                        <p:tgtEl>
                                          <p:spTgt spid="21"/>
                                        </p:tgtEl>
                                        <p:attrNameLst>
                                          <p:attrName>ppt_w</p:attrName>
                                        </p:attrNameLst>
                                      </p:cBhvr>
                                      <p:tavLst>
                                        <p:tav tm="0">
                                          <p:val>
                                            <p:fltVal val="0"/>
                                          </p:val>
                                        </p:tav>
                                        <p:tav tm="100000">
                                          <p:val>
                                            <p:strVal val="#ppt_w"/>
                                          </p:val>
                                        </p:tav>
                                      </p:tavLst>
                                    </p:anim>
                                    <p:anim calcmode="lin" valueType="num">
                                      <p:cBhvr>
                                        <p:cTn id="61" dur="250" fill="hold"/>
                                        <p:tgtEl>
                                          <p:spTgt spid="21"/>
                                        </p:tgtEl>
                                        <p:attrNameLst>
                                          <p:attrName>ppt_h</p:attrName>
                                        </p:attrNameLst>
                                      </p:cBhvr>
                                      <p:tavLst>
                                        <p:tav tm="0">
                                          <p:val>
                                            <p:fltVal val="0"/>
                                          </p:val>
                                        </p:tav>
                                        <p:tav tm="100000">
                                          <p:val>
                                            <p:strVal val="#ppt_h"/>
                                          </p:val>
                                        </p:tav>
                                      </p:tavLst>
                                    </p:anim>
                                    <p:animEffect transition="in" filter="fade">
                                      <p:cBhvr>
                                        <p:cTn id="62" dur="250"/>
                                        <p:tgtEl>
                                          <p:spTgt spid="21"/>
                                        </p:tgtEl>
                                      </p:cBhvr>
                                    </p:animEffect>
                                  </p:childTnLst>
                                </p:cTn>
                              </p:par>
                            </p:childTnLst>
                          </p:cTn>
                        </p:par>
                        <p:par>
                          <p:cTn id="63" fill="hold">
                            <p:stCondLst>
                              <p:cond delay="5375"/>
                            </p:stCondLst>
                            <p:childTnLst>
                              <p:par>
                                <p:cTn id="64" presetID="6" presetClass="emph" presetSubtype="0" decel="100000" fill="hold" grpId="1" nodeType="afterEffect">
                                  <p:stCondLst>
                                    <p:cond delay="0"/>
                                  </p:stCondLst>
                                  <p:childTnLst>
                                    <p:animScale>
                                      <p:cBhvr>
                                        <p:cTn id="65" dur="250" fill="hold"/>
                                        <p:tgtEl>
                                          <p:spTgt spid="21"/>
                                        </p:tgtEl>
                                      </p:cBhvr>
                                      <p:by x="120000" y="120000"/>
                                    </p:animScale>
                                  </p:childTnLst>
                                </p:cTn>
                              </p:par>
                            </p:childTnLst>
                          </p:cTn>
                        </p:par>
                        <p:par>
                          <p:cTn id="66" fill="hold">
                            <p:stCondLst>
                              <p:cond delay="5625"/>
                            </p:stCondLst>
                            <p:childTnLst>
                              <p:par>
                                <p:cTn id="67" presetID="6" presetClass="emph" presetSubtype="0" decel="100000" fill="hold" grpId="2" nodeType="afterEffect">
                                  <p:stCondLst>
                                    <p:cond delay="0"/>
                                  </p:stCondLst>
                                  <p:childTnLst>
                                    <p:animScale>
                                      <p:cBhvr>
                                        <p:cTn id="68" dur="250" fill="hold"/>
                                        <p:tgtEl>
                                          <p:spTgt spid="21"/>
                                        </p:tgtEl>
                                      </p:cBhvr>
                                      <p:by x="83000" y="83000"/>
                                    </p:animScale>
                                  </p:childTnLst>
                                </p:cTn>
                              </p:par>
                            </p:childTnLst>
                          </p:cTn>
                        </p:par>
                        <p:par>
                          <p:cTn id="69" fill="hold">
                            <p:stCondLst>
                              <p:cond delay="5875"/>
                            </p:stCondLst>
                            <p:childTnLst>
                              <p:par>
                                <p:cTn id="70" presetID="12" presetClass="entr" presetSubtype="8" fill="hold" grpId="0" nodeType="afterEffect">
                                  <p:stCondLst>
                                    <p:cond delay="0"/>
                                  </p:stCondLst>
                                  <p:childTnLst>
                                    <p:set>
                                      <p:cBhvr>
                                        <p:cTn id="71" dur="1" fill="hold">
                                          <p:stCondLst>
                                            <p:cond delay="0"/>
                                          </p:stCondLst>
                                        </p:cTn>
                                        <p:tgtEl>
                                          <p:spTgt spid="22"/>
                                        </p:tgtEl>
                                        <p:attrNameLst>
                                          <p:attrName>style.visibility</p:attrName>
                                        </p:attrNameLst>
                                      </p:cBhvr>
                                      <p:to>
                                        <p:strVal val="visible"/>
                                      </p:to>
                                    </p:set>
                                    <p:anim calcmode="lin" valueType="num">
                                      <p:cBhvr additive="base">
                                        <p:cTn id="72" dur="500"/>
                                        <p:tgtEl>
                                          <p:spTgt spid="22"/>
                                        </p:tgtEl>
                                        <p:attrNameLst>
                                          <p:attrName>ppt_x</p:attrName>
                                        </p:attrNameLst>
                                      </p:cBhvr>
                                      <p:tavLst>
                                        <p:tav tm="0">
                                          <p:val>
                                            <p:strVal val="#ppt_x-#ppt_w*1.125000"/>
                                          </p:val>
                                        </p:tav>
                                        <p:tav tm="100000">
                                          <p:val>
                                            <p:strVal val="#ppt_x"/>
                                          </p:val>
                                        </p:tav>
                                      </p:tavLst>
                                    </p:anim>
                                    <p:animEffect transition="in" filter="wipe(right)">
                                      <p:cBhvr>
                                        <p:cTn id="73" dur="500"/>
                                        <p:tgtEl>
                                          <p:spTgt spid="22"/>
                                        </p:tgtEl>
                                      </p:cBhvr>
                                    </p:animEffect>
                                  </p:childTnLst>
                                </p:cTn>
                              </p:par>
                            </p:childTnLst>
                          </p:cTn>
                        </p:par>
                        <p:par>
                          <p:cTn id="74" fill="hold">
                            <p:stCondLst>
                              <p:cond delay="6375"/>
                            </p:stCondLst>
                            <p:childTnLst>
                              <p:par>
                                <p:cTn id="75" presetID="53" presetClass="entr" presetSubtype="16" fill="hold" grpId="0" nodeType="afterEffect">
                                  <p:stCondLst>
                                    <p:cond delay="0"/>
                                  </p:stCondLst>
                                  <p:iterate type="lt">
                                    <p:tmPct val="10000"/>
                                  </p:iterate>
                                  <p:childTnLst>
                                    <p:set>
                                      <p:cBhvr>
                                        <p:cTn id="76" dur="1" fill="hold">
                                          <p:stCondLst>
                                            <p:cond delay="0"/>
                                          </p:stCondLst>
                                        </p:cTn>
                                        <p:tgtEl>
                                          <p:spTgt spid="28"/>
                                        </p:tgtEl>
                                        <p:attrNameLst>
                                          <p:attrName>style.visibility</p:attrName>
                                        </p:attrNameLst>
                                      </p:cBhvr>
                                      <p:to>
                                        <p:strVal val="visible"/>
                                      </p:to>
                                    </p:set>
                                    <p:anim calcmode="lin" valueType="num">
                                      <p:cBhvr>
                                        <p:cTn id="77" dur="250" fill="hold"/>
                                        <p:tgtEl>
                                          <p:spTgt spid="28"/>
                                        </p:tgtEl>
                                        <p:attrNameLst>
                                          <p:attrName>ppt_w</p:attrName>
                                        </p:attrNameLst>
                                      </p:cBhvr>
                                      <p:tavLst>
                                        <p:tav tm="0">
                                          <p:val>
                                            <p:fltVal val="0"/>
                                          </p:val>
                                        </p:tav>
                                        <p:tav tm="100000">
                                          <p:val>
                                            <p:strVal val="#ppt_w"/>
                                          </p:val>
                                        </p:tav>
                                      </p:tavLst>
                                    </p:anim>
                                    <p:anim calcmode="lin" valueType="num">
                                      <p:cBhvr>
                                        <p:cTn id="78" dur="250" fill="hold"/>
                                        <p:tgtEl>
                                          <p:spTgt spid="28"/>
                                        </p:tgtEl>
                                        <p:attrNameLst>
                                          <p:attrName>ppt_h</p:attrName>
                                        </p:attrNameLst>
                                      </p:cBhvr>
                                      <p:tavLst>
                                        <p:tav tm="0">
                                          <p:val>
                                            <p:fltVal val="0"/>
                                          </p:val>
                                        </p:tav>
                                        <p:tav tm="100000">
                                          <p:val>
                                            <p:strVal val="#ppt_h"/>
                                          </p:val>
                                        </p:tav>
                                      </p:tavLst>
                                    </p:anim>
                                    <p:animEffect transition="in" filter="fade">
                                      <p:cBhvr>
                                        <p:cTn id="79" dur="250"/>
                                        <p:tgtEl>
                                          <p:spTgt spid="28"/>
                                        </p:tgtEl>
                                      </p:cBhvr>
                                    </p:animEffect>
                                  </p:childTnLst>
                                </p:cTn>
                              </p:par>
                            </p:childTnLst>
                          </p:cTn>
                        </p:par>
                        <p:par>
                          <p:cTn id="80" fill="hold">
                            <p:stCondLst>
                              <p:cond delay="8875"/>
                            </p:stCondLst>
                            <p:childTnLst>
                              <p:par>
                                <p:cTn id="81" presetID="53" presetClass="entr" presetSubtype="16"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p:cTn id="83" dur="250" fill="hold"/>
                                        <p:tgtEl>
                                          <p:spTgt spid="24"/>
                                        </p:tgtEl>
                                        <p:attrNameLst>
                                          <p:attrName>ppt_w</p:attrName>
                                        </p:attrNameLst>
                                      </p:cBhvr>
                                      <p:tavLst>
                                        <p:tav tm="0">
                                          <p:val>
                                            <p:fltVal val="0"/>
                                          </p:val>
                                        </p:tav>
                                        <p:tav tm="100000">
                                          <p:val>
                                            <p:strVal val="#ppt_w"/>
                                          </p:val>
                                        </p:tav>
                                      </p:tavLst>
                                    </p:anim>
                                    <p:anim calcmode="lin" valueType="num">
                                      <p:cBhvr>
                                        <p:cTn id="84" dur="250" fill="hold"/>
                                        <p:tgtEl>
                                          <p:spTgt spid="24"/>
                                        </p:tgtEl>
                                        <p:attrNameLst>
                                          <p:attrName>ppt_h</p:attrName>
                                        </p:attrNameLst>
                                      </p:cBhvr>
                                      <p:tavLst>
                                        <p:tav tm="0">
                                          <p:val>
                                            <p:fltVal val="0"/>
                                          </p:val>
                                        </p:tav>
                                        <p:tav tm="100000">
                                          <p:val>
                                            <p:strVal val="#ppt_h"/>
                                          </p:val>
                                        </p:tav>
                                      </p:tavLst>
                                    </p:anim>
                                    <p:animEffect transition="in" filter="fade">
                                      <p:cBhvr>
                                        <p:cTn id="85" dur="250"/>
                                        <p:tgtEl>
                                          <p:spTgt spid="24"/>
                                        </p:tgtEl>
                                      </p:cBhvr>
                                    </p:animEffect>
                                  </p:childTnLst>
                                </p:cTn>
                              </p:par>
                            </p:childTnLst>
                          </p:cTn>
                        </p:par>
                        <p:par>
                          <p:cTn id="86" fill="hold">
                            <p:stCondLst>
                              <p:cond delay="9125"/>
                            </p:stCondLst>
                            <p:childTnLst>
                              <p:par>
                                <p:cTn id="87" presetID="6" presetClass="emph" presetSubtype="0" decel="100000" fill="hold" grpId="1" nodeType="afterEffect">
                                  <p:stCondLst>
                                    <p:cond delay="0"/>
                                  </p:stCondLst>
                                  <p:childTnLst>
                                    <p:animScale>
                                      <p:cBhvr>
                                        <p:cTn id="88" dur="250" fill="hold"/>
                                        <p:tgtEl>
                                          <p:spTgt spid="24"/>
                                        </p:tgtEl>
                                      </p:cBhvr>
                                      <p:by x="120000" y="120000"/>
                                    </p:animScale>
                                  </p:childTnLst>
                                </p:cTn>
                              </p:par>
                            </p:childTnLst>
                          </p:cTn>
                        </p:par>
                        <p:par>
                          <p:cTn id="89" fill="hold">
                            <p:stCondLst>
                              <p:cond delay="9375"/>
                            </p:stCondLst>
                            <p:childTnLst>
                              <p:par>
                                <p:cTn id="90" presetID="6" presetClass="emph" presetSubtype="0" decel="100000" fill="hold" grpId="2" nodeType="afterEffect">
                                  <p:stCondLst>
                                    <p:cond delay="0"/>
                                  </p:stCondLst>
                                  <p:childTnLst>
                                    <p:animScale>
                                      <p:cBhvr>
                                        <p:cTn id="91" dur="250" fill="hold"/>
                                        <p:tgtEl>
                                          <p:spTgt spid="24"/>
                                        </p:tgtEl>
                                      </p:cBhvr>
                                      <p:by x="83000" y="83000"/>
                                    </p:animScale>
                                  </p:childTnLst>
                                </p:cTn>
                              </p:par>
                            </p:childTnLst>
                          </p:cTn>
                        </p:par>
                        <p:par>
                          <p:cTn id="92" fill="hold">
                            <p:stCondLst>
                              <p:cond delay="9625"/>
                            </p:stCondLst>
                            <p:childTnLst>
                              <p:par>
                                <p:cTn id="93" presetID="12" presetClass="entr" presetSubtype="8" fill="hold" grpId="0" nodeType="afterEffect">
                                  <p:stCondLst>
                                    <p:cond delay="0"/>
                                  </p:stCondLst>
                                  <p:childTnLst>
                                    <p:set>
                                      <p:cBhvr>
                                        <p:cTn id="94" dur="1" fill="hold">
                                          <p:stCondLst>
                                            <p:cond delay="0"/>
                                          </p:stCondLst>
                                        </p:cTn>
                                        <p:tgtEl>
                                          <p:spTgt spid="25"/>
                                        </p:tgtEl>
                                        <p:attrNameLst>
                                          <p:attrName>style.visibility</p:attrName>
                                        </p:attrNameLst>
                                      </p:cBhvr>
                                      <p:to>
                                        <p:strVal val="visible"/>
                                      </p:to>
                                    </p:set>
                                    <p:anim calcmode="lin" valueType="num">
                                      <p:cBhvr additive="base">
                                        <p:cTn id="95" dur="500"/>
                                        <p:tgtEl>
                                          <p:spTgt spid="25"/>
                                        </p:tgtEl>
                                        <p:attrNameLst>
                                          <p:attrName>ppt_x</p:attrName>
                                        </p:attrNameLst>
                                      </p:cBhvr>
                                      <p:tavLst>
                                        <p:tav tm="0">
                                          <p:val>
                                            <p:strVal val="#ppt_x-#ppt_w*1.125000"/>
                                          </p:val>
                                        </p:tav>
                                        <p:tav tm="100000">
                                          <p:val>
                                            <p:strVal val="#ppt_x"/>
                                          </p:val>
                                        </p:tav>
                                      </p:tavLst>
                                    </p:anim>
                                    <p:animEffect transition="in" filter="wipe(right)">
                                      <p:cBhvr>
                                        <p:cTn id="96" dur="500"/>
                                        <p:tgtEl>
                                          <p:spTgt spid="25"/>
                                        </p:tgtEl>
                                      </p:cBhvr>
                                    </p:animEffect>
                                  </p:childTnLst>
                                </p:cTn>
                              </p:par>
                            </p:childTnLst>
                          </p:cTn>
                        </p:par>
                        <p:par>
                          <p:cTn id="97" fill="hold">
                            <p:stCondLst>
                              <p:cond delay="10125"/>
                            </p:stCondLst>
                            <p:childTnLst>
                              <p:par>
                                <p:cTn id="98" presetID="53" presetClass="entr" presetSubtype="16" fill="hold" grpId="0" nodeType="afterEffect">
                                  <p:stCondLst>
                                    <p:cond delay="0"/>
                                  </p:stCondLst>
                                  <p:iterate type="lt">
                                    <p:tmPct val="10000"/>
                                  </p:iterate>
                                  <p:childTnLst>
                                    <p:set>
                                      <p:cBhvr>
                                        <p:cTn id="99" dur="1" fill="hold">
                                          <p:stCondLst>
                                            <p:cond delay="0"/>
                                          </p:stCondLst>
                                        </p:cTn>
                                        <p:tgtEl>
                                          <p:spTgt spid="29"/>
                                        </p:tgtEl>
                                        <p:attrNameLst>
                                          <p:attrName>style.visibility</p:attrName>
                                        </p:attrNameLst>
                                      </p:cBhvr>
                                      <p:to>
                                        <p:strVal val="visible"/>
                                      </p:to>
                                    </p:set>
                                    <p:anim calcmode="lin" valueType="num">
                                      <p:cBhvr>
                                        <p:cTn id="100" dur="250" fill="hold"/>
                                        <p:tgtEl>
                                          <p:spTgt spid="29"/>
                                        </p:tgtEl>
                                        <p:attrNameLst>
                                          <p:attrName>ppt_w</p:attrName>
                                        </p:attrNameLst>
                                      </p:cBhvr>
                                      <p:tavLst>
                                        <p:tav tm="0">
                                          <p:val>
                                            <p:fltVal val="0"/>
                                          </p:val>
                                        </p:tav>
                                        <p:tav tm="100000">
                                          <p:val>
                                            <p:strVal val="#ppt_w"/>
                                          </p:val>
                                        </p:tav>
                                      </p:tavLst>
                                    </p:anim>
                                    <p:anim calcmode="lin" valueType="num">
                                      <p:cBhvr>
                                        <p:cTn id="101" dur="250" fill="hold"/>
                                        <p:tgtEl>
                                          <p:spTgt spid="29"/>
                                        </p:tgtEl>
                                        <p:attrNameLst>
                                          <p:attrName>ppt_h</p:attrName>
                                        </p:attrNameLst>
                                      </p:cBhvr>
                                      <p:tavLst>
                                        <p:tav tm="0">
                                          <p:val>
                                            <p:fltVal val="0"/>
                                          </p:val>
                                        </p:tav>
                                        <p:tav tm="100000">
                                          <p:val>
                                            <p:strVal val="#ppt_h"/>
                                          </p:val>
                                        </p:tav>
                                      </p:tavLst>
                                    </p:anim>
                                    <p:animEffect transition="in" filter="fade">
                                      <p:cBhvr>
                                        <p:cTn id="102" dur="25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12" grpId="0"/>
      <p:bldP spid="13" grpId="0"/>
      <p:bldP spid="14" grpId="0" animBg="1"/>
      <p:bldP spid="14" grpId="1" animBg="1"/>
      <p:bldP spid="14" grpId="2" animBg="1"/>
      <p:bldP spid="16" grpId="0" animBg="1"/>
      <p:bldP spid="21" grpId="0" animBg="1"/>
      <p:bldP spid="21" grpId="1" animBg="1"/>
      <p:bldP spid="21" grpId="2" animBg="1"/>
      <p:bldP spid="22" grpId="0" animBg="1"/>
      <p:bldP spid="24" grpId="0" animBg="1"/>
      <p:bldP spid="24" grpId="1" animBg="1"/>
      <p:bldP spid="24" grpId="2" animBg="1"/>
      <p:bldP spid="25" grpId="0" animBg="1"/>
      <p:bldP spid="27" grpId="0"/>
      <p:bldP spid="28" grpId="0"/>
      <p:bldP spid="2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88923" y="246423"/>
            <a:ext cx="4103077" cy="675011"/>
          </a:xfrm>
          <a:prstGeom prst="rect">
            <a:avLst/>
          </a:prstGeom>
        </p:spPr>
      </p:pic>
      <p:cxnSp>
        <p:nvCxnSpPr>
          <p:cNvPr id="3" name="直接连接符 2"/>
          <p:cNvCxnSpPr/>
          <p:nvPr/>
        </p:nvCxnSpPr>
        <p:spPr>
          <a:xfrm>
            <a:off x="0" y="921434"/>
            <a:ext cx="12192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4" name="矩形 3"/>
          <p:cNvSpPr/>
          <p:nvPr/>
        </p:nvSpPr>
        <p:spPr>
          <a:xfrm>
            <a:off x="1060287" y="353095"/>
            <a:ext cx="5262188" cy="461665"/>
          </a:xfrm>
          <a:prstGeom prst="rect">
            <a:avLst/>
          </a:prstGeom>
        </p:spPr>
        <p:txBody>
          <a:bodyPr wrap="square">
            <a:spAutoFit/>
          </a:bodyPr>
          <a:lstStyle/>
          <a:p>
            <a:r>
              <a:rPr lang="zh-CN" altLang="en-US" sz="2400" b="1" dirty="0">
                <a:solidFill>
                  <a:schemeClr val="accent1"/>
                </a:solidFill>
                <a:latin typeface="微软雅黑" panose="020B0503020204020204" pitchFamily="34" charset="-122"/>
                <a:ea typeface="微软雅黑" panose="020B0503020204020204" pitchFamily="34" charset="-122"/>
              </a:rPr>
              <a:t>第六部分：</a:t>
            </a:r>
            <a:r>
              <a:rPr lang="zh-CN" altLang="en-US" sz="2400" b="1" dirty="0">
                <a:solidFill>
                  <a:srgbClr val="C00000"/>
                </a:solidFill>
                <a:latin typeface="微软雅黑" panose="020B0503020204020204" pitchFamily="34" charset="-122"/>
                <a:ea typeface="微软雅黑" panose="020B0503020204020204" pitchFamily="34" charset="-122"/>
              </a:rPr>
              <a:t>不忘初心，继续前进</a:t>
            </a:r>
          </a:p>
        </p:txBody>
      </p:sp>
      <p:sp>
        <p:nvSpPr>
          <p:cNvPr id="5" name="Freeform 29"/>
          <p:cNvSpPr/>
          <p:nvPr/>
        </p:nvSpPr>
        <p:spPr bwMode="auto">
          <a:xfrm>
            <a:off x="288468" y="125065"/>
            <a:ext cx="771819" cy="689695"/>
          </a:xfrm>
          <a:custGeom>
            <a:avLst/>
            <a:gdLst>
              <a:gd name="T0" fmla="*/ 803 w 1880"/>
              <a:gd name="T1" fmla="*/ 15 h 1680"/>
              <a:gd name="T2" fmla="*/ 1253 w 1880"/>
              <a:gd name="T3" fmla="*/ 1067 h 1680"/>
              <a:gd name="T4" fmla="*/ 728 w 1880"/>
              <a:gd name="T5" fmla="*/ 540 h 1680"/>
              <a:gd name="T6" fmla="*/ 928 w 1880"/>
              <a:gd name="T7" fmla="*/ 339 h 1680"/>
              <a:gd name="T8" fmla="*/ 803 w 1880"/>
              <a:gd name="T9" fmla="*/ 215 h 1680"/>
              <a:gd name="T10" fmla="*/ 549 w 1880"/>
              <a:gd name="T11" fmla="*/ 267 h 1680"/>
              <a:gd name="T12" fmla="*/ 150 w 1880"/>
              <a:gd name="T13" fmla="*/ 666 h 1680"/>
              <a:gd name="T14" fmla="*/ 376 w 1880"/>
              <a:gd name="T15" fmla="*/ 890 h 1680"/>
              <a:gd name="T16" fmla="*/ 527 w 1880"/>
              <a:gd name="T17" fmla="*/ 741 h 1680"/>
              <a:gd name="T18" fmla="*/ 1052 w 1880"/>
              <a:gd name="T19" fmla="*/ 1266 h 1680"/>
              <a:gd name="T20" fmla="*/ 176 w 1880"/>
              <a:gd name="T21" fmla="*/ 1090 h 1680"/>
              <a:gd name="T22" fmla="*/ 49 w 1880"/>
              <a:gd name="T23" fmla="*/ 1217 h 1680"/>
              <a:gd name="T24" fmla="*/ 159 w 1880"/>
              <a:gd name="T25" fmla="*/ 1357 h 1680"/>
              <a:gd name="T26" fmla="*/ 144 w 1880"/>
              <a:gd name="T27" fmla="*/ 1371 h 1680"/>
              <a:gd name="T28" fmla="*/ 122 w 1880"/>
              <a:gd name="T29" fmla="*/ 1367 h 1680"/>
              <a:gd name="T30" fmla="*/ 0 w 1880"/>
              <a:gd name="T31" fmla="*/ 1494 h 1680"/>
              <a:gd name="T32" fmla="*/ 123 w 1880"/>
              <a:gd name="T33" fmla="*/ 1616 h 1680"/>
              <a:gd name="T34" fmla="*/ 249 w 1880"/>
              <a:gd name="T35" fmla="*/ 1493 h 1680"/>
              <a:gd name="T36" fmla="*/ 245 w 1880"/>
              <a:gd name="T37" fmla="*/ 1470 h 1680"/>
              <a:gd name="T38" fmla="*/ 265 w 1880"/>
              <a:gd name="T39" fmla="*/ 1451 h 1680"/>
              <a:gd name="T40" fmla="*/ 1255 w 1880"/>
              <a:gd name="T41" fmla="*/ 1467 h 1680"/>
              <a:gd name="T42" fmla="*/ 1402 w 1880"/>
              <a:gd name="T43" fmla="*/ 1615 h 1680"/>
              <a:gd name="T44" fmla="*/ 1603 w 1880"/>
              <a:gd name="T45" fmla="*/ 1416 h 1680"/>
              <a:gd name="T46" fmla="*/ 1455 w 1880"/>
              <a:gd name="T47" fmla="*/ 1267 h 1680"/>
              <a:gd name="T48" fmla="*/ 803 w 1880"/>
              <a:gd name="T49" fmla="*/ 15 h 1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80" h="16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12" name="圆角矩形 11"/>
          <p:cNvSpPr/>
          <p:nvPr/>
        </p:nvSpPr>
        <p:spPr>
          <a:xfrm>
            <a:off x="4274422" y="1597204"/>
            <a:ext cx="1274247" cy="1274247"/>
          </a:xfrm>
          <a:prstGeom prst="roundRect">
            <a:avLst/>
          </a:prstGeom>
          <a:solidFill>
            <a:schemeClr val="accent1"/>
          </a:solidFill>
          <a:ln>
            <a:noFill/>
          </a:ln>
          <a:effectLst>
            <a:outerShdw blurRad="203200" dist="1016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800" b="1" dirty="0">
                <a:latin typeface="微软雅黑" panose="020B0503020204020204" pitchFamily="34" charset="-122"/>
                <a:ea typeface="微软雅黑" panose="020B0503020204020204" pitchFamily="34" charset="-122"/>
              </a:rPr>
              <a:t>4</a:t>
            </a:r>
            <a:endParaRPr lang="zh-CN" altLang="en-US" sz="4800" b="1" dirty="0">
              <a:latin typeface="微软雅黑" panose="020B0503020204020204" pitchFamily="34" charset="-122"/>
              <a:ea typeface="微软雅黑" panose="020B0503020204020204" pitchFamily="34" charset="-122"/>
            </a:endParaRPr>
          </a:p>
        </p:txBody>
      </p:sp>
      <p:sp>
        <p:nvSpPr>
          <p:cNvPr id="13" name="圆角矩形 12"/>
          <p:cNvSpPr/>
          <p:nvPr/>
        </p:nvSpPr>
        <p:spPr>
          <a:xfrm>
            <a:off x="4274422" y="1597204"/>
            <a:ext cx="7106336" cy="1274247"/>
          </a:xfrm>
          <a:prstGeom prst="roundRect">
            <a:avLst/>
          </a:prstGeom>
          <a:noFill/>
          <a:ln w="12700">
            <a:solidFill>
              <a:schemeClr val="tx2"/>
            </a:solidFill>
          </a:ln>
        </p:spPr>
        <p:txBody>
          <a:bodyPr vert="horz" wrap="square" lIns="91440" tIns="45720" rIns="91440" bIns="45720" numCol="1" anchor="t" anchorCtr="0" compatLnSpc="1">
            <a:prstTxWarp prst="textNoShape">
              <a:avLst/>
            </a:prstTxWarp>
          </a:bodyPr>
          <a:lstStyle/>
          <a:p>
            <a:endParaRPr lang="zh-CN" altLang="en-US"/>
          </a:p>
        </p:txBody>
      </p:sp>
      <p:sp>
        <p:nvSpPr>
          <p:cNvPr id="14" name="圆角矩形 13"/>
          <p:cNvSpPr/>
          <p:nvPr/>
        </p:nvSpPr>
        <p:spPr>
          <a:xfrm>
            <a:off x="4274422" y="3088829"/>
            <a:ext cx="1274247" cy="1274247"/>
          </a:xfrm>
          <a:prstGeom prst="roundRect">
            <a:avLst/>
          </a:prstGeom>
          <a:solidFill>
            <a:schemeClr val="accent1"/>
          </a:solidFill>
          <a:ln>
            <a:noFill/>
          </a:ln>
          <a:effectLst>
            <a:outerShdw blurRad="203200" dist="1016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800" b="1" dirty="0">
                <a:latin typeface="微软雅黑" panose="020B0503020204020204" pitchFamily="34" charset="-122"/>
                <a:ea typeface="微软雅黑" panose="020B0503020204020204" pitchFamily="34" charset="-122"/>
              </a:rPr>
              <a:t>5</a:t>
            </a:r>
            <a:endParaRPr lang="zh-CN" altLang="en-US" sz="4800" b="1" dirty="0">
              <a:latin typeface="微软雅黑" panose="020B0503020204020204" pitchFamily="34" charset="-122"/>
              <a:ea typeface="微软雅黑" panose="020B0503020204020204" pitchFamily="34" charset="-122"/>
            </a:endParaRPr>
          </a:p>
        </p:txBody>
      </p:sp>
      <p:sp>
        <p:nvSpPr>
          <p:cNvPr id="15" name="圆角矩形 14"/>
          <p:cNvSpPr/>
          <p:nvPr/>
        </p:nvSpPr>
        <p:spPr>
          <a:xfrm>
            <a:off x="4274422" y="3088829"/>
            <a:ext cx="7106336" cy="1274247"/>
          </a:xfrm>
          <a:prstGeom prst="roundRect">
            <a:avLst/>
          </a:prstGeom>
          <a:noFill/>
          <a:ln w="12700">
            <a:solidFill>
              <a:schemeClr val="tx2"/>
            </a:solidFill>
          </a:ln>
        </p:spPr>
        <p:txBody>
          <a:bodyPr vert="horz" wrap="square" lIns="91440" tIns="45720" rIns="91440" bIns="45720" numCol="1" anchor="t" anchorCtr="0" compatLnSpc="1">
            <a:prstTxWarp prst="textNoShape">
              <a:avLst/>
            </a:prstTxWarp>
          </a:bodyPr>
          <a:lstStyle/>
          <a:p>
            <a:endParaRPr lang="zh-CN" altLang="en-US"/>
          </a:p>
        </p:txBody>
      </p:sp>
      <p:sp>
        <p:nvSpPr>
          <p:cNvPr id="16" name="圆角矩形 15"/>
          <p:cNvSpPr/>
          <p:nvPr/>
        </p:nvSpPr>
        <p:spPr>
          <a:xfrm>
            <a:off x="4274422" y="4580454"/>
            <a:ext cx="1274247" cy="1274247"/>
          </a:xfrm>
          <a:prstGeom prst="roundRect">
            <a:avLst/>
          </a:prstGeom>
          <a:solidFill>
            <a:schemeClr val="accent1"/>
          </a:solidFill>
          <a:ln>
            <a:noFill/>
          </a:ln>
          <a:effectLst>
            <a:outerShdw blurRad="203200" dist="1016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800" b="1" dirty="0">
                <a:latin typeface="微软雅黑" panose="020B0503020204020204" pitchFamily="34" charset="-122"/>
                <a:ea typeface="微软雅黑" panose="020B0503020204020204" pitchFamily="34" charset="-122"/>
              </a:rPr>
              <a:t>6</a:t>
            </a:r>
            <a:endParaRPr lang="zh-CN" altLang="en-US" sz="4800" b="1" dirty="0">
              <a:latin typeface="微软雅黑" panose="020B0503020204020204" pitchFamily="34" charset="-122"/>
              <a:ea typeface="微软雅黑" panose="020B0503020204020204" pitchFamily="34" charset="-122"/>
            </a:endParaRPr>
          </a:p>
        </p:txBody>
      </p:sp>
      <p:sp>
        <p:nvSpPr>
          <p:cNvPr id="17" name="圆角矩形 16"/>
          <p:cNvSpPr/>
          <p:nvPr/>
        </p:nvSpPr>
        <p:spPr>
          <a:xfrm>
            <a:off x="4274422" y="4580454"/>
            <a:ext cx="7106336" cy="1274247"/>
          </a:xfrm>
          <a:prstGeom prst="roundRect">
            <a:avLst/>
          </a:prstGeom>
          <a:noFill/>
          <a:ln w="12700">
            <a:solidFill>
              <a:schemeClr val="tx2"/>
            </a:solidFill>
          </a:ln>
        </p:spPr>
        <p:txBody>
          <a:bodyPr vert="horz" wrap="square" lIns="91440" tIns="45720" rIns="91440" bIns="45720" numCol="1" anchor="t" anchorCtr="0" compatLnSpc="1">
            <a:prstTxWarp prst="textNoShape">
              <a:avLst/>
            </a:prstTxWarp>
          </a:bodyPr>
          <a:lstStyle/>
          <a:p>
            <a:endParaRPr lang="zh-CN" altLang="en-US"/>
          </a:p>
        </p:txBody>
      </p:sp>
      <p:sp>
        <p:nvSpPr>
          <p:cNvPr id="18" name="矩形 17"/>
          <p:cNvSpPr/>
          <p:nvPr/>
        </p:nvSpPr>
        <p:spPr>
          <a:xfrm>
            <a:off x="5822430" y="1639446"/>
            <a:ext cx="5262906" cy="1200329"/>
          </a:xfrm>
          <a:prstGeom prst="rect">
            <a:avLst/>
          </a:prstGeom>
          <a:noFill/>
        </p:spPr>
        <p:txBody>
          <a:bodyPr wrap="square">
            <a:spAutoFit/>
          </a:bodyPr>
          <a:lstStyle/>
          <a:p>
            <a:pPr algn="just"/>
            <a:r>
              <a:rPr lang="zh-CN" altLang="en-US" b="1" dirty="0">
                <a:solidFill>
                  <a:srgbClr val="C00000"/>
                </a:solidFill>
                <a:latin typeface="微软雅黑" panose="020B0503020204020204" pitchFamily="34" charset="-122"/>
                <a:ea typeface="微软雅黑" panose="020B0503020204020204" pitchFamily="34" charset="-122"/>
              </a:rPr>
              <a:t>坚持不忘初心、继续前进</a:t>
            </a:r>
            <a:r>
              <a:rPr lang="zh-CN" altLang="en-US" dirty="0">
                <a:latin typeface="微软雅黑" panose="020B0503020204020204" pitchFamily="34" charset="-122"/>
                <a:ea typeface="微软雅黑" panose="020B0503020204020204" pitchFamily="34" charset="-122"/>
              </a:rPr>
              <a:t>，就要统筹推进“五位一体”总体布局，协调推进“四个全面”战略布局，全力推进全面建成小康社会进程，不断把实现“两个一百年”奋斗目标推向前进。</a:t>
            </a:r>
          </a:p>
        </p:txBody>
      </p:sp>
      <p:sp>
        <p:nvSpPr>
          <p:cNvPr id="19" name="矩形 18"/>
          <p:cNvSpPr/>
          <p:nvPr/>
        </p:nvSpPr>
        <p:spPr>
          <a:xfrm>
            <a:off x="5822430" y="3131071"/>
            <a:ext cx="5262906" cy="1200329"/>
          </a:xfrm>
          <a:prstGeom prst="rect">
            <a:avLst/>
          </a:prstGeom>
          <a:noFill/>
        </p:spPr>
        <p:txBody>
          <a:bodyPr wrap="square">
            <a:spAutoFit/>
          </a:bodyPr>
          <a:lstStyle/>
          <a:p>
            <a:pPr algn="just"/>
            <a:r>
              <a:rPr lang="zh-CN" altLang="en-US" b="1" dirty="0">
                <a:solidFill>
                  <a:srgbClr val="C00000"/>
                </a:solidFill>
                <a:latin typeface="微软雅黑" panose="020B0503020204020204" pitchFamily="34" charset="-122"/>
                <a:ea typeface="微软雅黑" panose="020B0503020204020204" pitchFamily="34" charset="-122"/>
              </a:rPr>
              <a:t>坚持不忘初心、继续前进</a:t>
            </a:r>
            <a:r>
              <a:rPr lang="zh-CN" altLang="en-US" dirty="0">
                <a:latin typeface="微软雅黑" panose="020B0503020204020204" pitchFamily="34" charset="-122"/>
                <a:ea typeface="微软雅黑" panose="020B0503020204020204" pitchFamily="34" charset="-122"/>
              </a:rPr>
              <a:t>，就要坚定不移高举改革开放旗帜，勇于全面深化改革，进一步解放思想、解放和发展社会生产力、解放和增强社会活力，不断把改革开放推向前进。</a:t>
            </a:r>
          </a:p>
        </p:txBody>
      </p:sp>
      <p:sp>
        <p:nvSpPr>
          <p:cNvPr id="20" name="矩形 19"/>
          <p:cNvSpPr/>
          <p:nvPr/>
        </p:nvSpPr>
        <p:spPr>
          <a:xfrm>
            <a:off x="5822430" y="4622696"/>
            <a:ext cx="5262906" cy="1200329"/>
          </a:xfrm>
          <a:prstGeom prst="rect">
            <a:avLst/>
          </a:prstGeom>
          <a:noFill/>
        </p:spPr>
        <p:txBody>
          <a:bodyPr wrap="square">
            <a:spAutoFit/>
          </a:bodyPr>
          <a:lstStyle/>
          <a:p>
            <a:pPr algn="just"/>
            <a:r>
              <a:rPr lang="zh-CN" altLang="en-US" b="1" dirty="0">
                <a:solidFill>
                  <a:srgbClr val="C00000"/>
                </a:solidFill>
                <a:latin typeface="微软雅黑" panose="020B0503020204020204" pitchFamily="34" charset="-122"/>
                <a:ea typeface="微软雅黑" panose="020B0503020204020204" pitchFamily="34" charset="-122"/>
              </a:rPr>
              <a:t>坚持不忘初心、继续前进</a:t>
            </a:r>
            <a:r>
              <a:rPr lang="zh-CN" altLang="en-US" dirty="0">
                <a:latin typeface="微软雅黑" panose="020B0503020204020204" pitchFamily="34" charset="-122"/>
                <a:ea typeface="微软雅黑" panose="020B0503020204020204" pitchFamily="34" charset="-122"/>
              </a:rPr>
              <a:t>，就要坚信党的根基在人民、党的力量在人民，坚持一切为了人民、一切依靠人民，充分发挥广大人民群众积极性、主动性、创造性，不断把为人民造福事业推向前进。</a:t>
            </a:r>
          </a:p>
        </p:txBody>
      </p:sp>
      <p:sp>
        <p:nvSpPr>
          <p:cNvPr id="21" name="Freeform 5"/>
          <p:cNvSpPr>
            <a:spLocks/>
          </p:cNvSpPr>
          <p:nvPr/>
        </p:nvSpPr>
        <p:spPr bwMode="auto">
          <a:xfrm>
            <a:off x="2134024" y="2343480"/>
            <a:ext cx="1520530" cy="311615"/>
          </a:xfrm>
          <a:custGeom>
            <a:avLst/>
            <a:gdLst>
              <a:gd name="T0" fmla="*/ 0 w 5290"/>
              <a:gd name="T1" fmla="*/ 0 h 1083"/>
              <a:gd name="T2" fmla="*/ 3703 w 5290"/>
              <a:gd name="T3" fmla="*/ 0 h 1083"/>
              <a:gd name="T4" fmla="*/ 5290 w 5290"/>
              <a:gd name="T5" fmla="*/ 1083 h 1083"/>
              <a:gd name="T6" fmla="*/ 3774 w 5290"/>
              <a:gd name="T7" fmla="*/ 157 h 1083"/>
              <a:gd name="T8" fmla="*/ 0 w 5290"/>
              <a:gd name="T9" fmla="*/ 157 h 1083"/>
              <a:gd name="T10" fmla="*/ 0 w 5290"/>
              <a:gd name="T11" fmla="*/ 0 h 1083"/>
            </a:gdLst>
            <a:ahLst/>
            <a:cxnLst>
              <a:cxn ang="0">
                <a:pos x="T0" y="T1"/>
              </a:cxn>
              <a:cxn ang="0">
                <a:pos x="T2" y="T3"/>
              </a:cxn>
              <a:cxn ang="0">
                <a:pos x="T4" y="T5"/>
              </a:cxn>
              <a:cxn ang="0">
                <a:pos x="T6" y="T7"/>
              </a:cxn>
              <a:cxn ang="0">
                <a:pos x="T8" y="T9"/>
              </a:cxn>
              <a:cxn ang="0">
                <a:pos x="T10" y="T11"/>
              </a:cxn>
            </a:cxnLst>
            <a:rect l="0" t="0" r="r" b="b"/>
            <a:pathLst>
              <a:path w="5290" h="1083">
                <a:moveTo>
                  <a:pt x="0" y="0"/>
                </a:moveTo>
                <a:lnTo>
                  <a:pt x="3703" y="0"/>
                </a:lnTo>
                <a:cubicBezTo>
                  <a:pt x="4422" y="0"/>
                  <a:pt x="5040" y="451"/>
                  <a:pt x="5290" y="1083"/>
                </a:cubicBezTo>
                <a:cubicBezTo>
                  <a:pt x="5006" y="534"/>
                  <a:pt x="4432" y="157"/>
                  <a:pt x="3774" y="157"/>
                </a:cubicBezTo>
                <a:lnTo>
                  <a:pt x="0" y="157"/>
                </a:lnTo>
                <a:lnTo>
                  <a:pt x="0" y="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2" name="Freeform 6"/>
          <p:cNvSpPr>
            <a:spLocks/>
          </p:cNvSpPr>
          <p:nvPr/>
        </p:nvSpPr>
        <p:spPr bwMode="auto">
          <a:xfrm>
            <a:off x="787271" y="4686221"/>
            <a:ext cx="2839573" cy="311615"/>
          </a:xfrm>
          <a:custGeom>
            <a:avLst/>
            <a:gdLst>
              <a:gd name="T0" fmla="*/ 9880 w 9880"/>
              <a:gd name="T1" fmla="*/ 1083 h 1083"/>
              <a:gd name="T2" fmla="*/ 1586 w 9880"/>
              <a:gd name="T3" fmla="*/ 1083 h 1083"/>
              <a:gd name="T4" fmla="*/ 0 w 9880"/>
              <a:gd name="T5" fmla="*/ 0 h 1083"/>
              <a:gd name="T6" fmla="*/ 1515 w 9880"/>
              <a:gd name="T7" fmla="*/ 926 h 1083"/>
              <a:gd name="T8" fmla="*/ 9880 w 9880"/>
              <a:gd name="T9" fmla="*/ 926 h 1083"/>
              <a:gd name="T10" fmla="*/ 9880 w 9880"/>
              <a:gd name="T11" fmla="*/ 1083 h 1083"/>
            </a:gdLst>
            <a:ahLst/>
            <a:cxnLst>
              <a:cxn ang="0">
                <a:pos x="T0" y="T1"/>
              </a:cxn>
              <a:cxn ang="0">
                <a:pos x="T2" y="T3"/>
              </a:cxn>
              <a:cxn ang="0">
                <a:pos x="T4" y="T5"/>
              </a:cxn>
              <a:cxn ang="0">
                <a:pos x="T6" y="T7"/>
              </a:cxn>
              <a:cxn ang="0">
                <a:pos x="T8" y="T9"/>
              </a:cxn>
              <a:cxn ang="0">
                <a:pos x="T10" y="T11"/>
              </a:cxn>
            </a:cxnLst>
            <a:rect l="0" t="0" r="r" b="b"/>
            <a:pathLst>
              <a:path w="9880" h="1083">
                <a:moveTo>
                  <a:pt x="9880" y="1083"/>
                </a:moveTo>
                <a:lnTo>
                  <a:pt x="1586" y="1083"/>
                </a:lnTo>
                <a:cubicBezTo>
                  <a:pt x="868" y="1083"/>
                  <a:pt x="250" y="632"/>
                  <a:pt x="0" y="0"/>
                </a:cubicBezTo>
                <a:cubicBezTo>
                  <a:pt x="284" y="549"/>
                  <a:pt x="858" y="926"/>
                  <a:pt x="1515" y="926"/>
                </a:cubicBezTo>
                <a:lnTo>
                  <a:pt x="9880" y="926"/>
                </a:lnTo>
                <a:lnTo>
                  <a:pt x="9880" y="1083"/>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3" name="Oval 7"/>
          <p:cNvSpPr>
            <a:spLocks noChangeArrowheads="1"/>
          </p:cNvSpPr>
          <p:nvPr/>
        </p:nvSpPr>
        <p:spPr bwMode="auto">
          <a:xfrm>
            <a:off x="844838" y="2339725"/>
            <a:ext cx="1182634" cy="1182634"/>
          </a:xfrm>
          <a:prstGeom prst="ellipse">
            <a:avLst/>
          </a:prstGeom>
          <a:blipFill dpi="0" rotWithShape="1">
            <a:blip r:embed="rId3">
              <a:extLst>
                <a:ext uri="{28A0092B-C50C-407E-A947-70E740481C1C}">
                  <a14:useLocalDpi xmlns:a14="http://schemas.microsoft.com/office/drawing/2010/main" val="0"/>
                </a:ext>
              </a:extLst>
            </a:blip>
            <a:srcRect/>
            <a:stretch>
              <a:fillRect/>
            </a:stretch>
          </a:blipFill>
          <a:ln>
            <a:noFill/>
          </a:ln>
        </p:spPr>
        <p:txBody>
          <a:bodyPr vert="horz" wrap="square" lIns="91440" tIns="45720" rIns="91440" bIns="45720" numCol="1" anchor="t" anchorCtr="0" compatLnSpc="1">
            <a:prstTxWarp prst="textNoShape">
              <a:avLst/>
            </a:prstTxWarp>
          </a:bodyPr>
          <a:lstStyle/>
          <a:p>
            <a:endParaRPr lang="zh-CN" altLang="en-US"/>
          </a:p>
        </p:txBody>
      </p:sp>
      <p:cxnSp>
        <p:nvCxnSpPr>
          <p:cNvPr id="24" name="直接连接符 23"/>
          <p:cNvCxnSpPr/>
          <p:nvPr/>
        </p:nvCxnSpPr>
        <p:spPr>
          <a:xfrm>
            <a:off x="890844" y="3670658"/>
            <a:ext cx="2736000" cy="0"/>
          </a:xfrm>
          <a:prstGeom prst="line">
            <a:avLst/>
          </a:prstGeom>
          <a:ln w="12700">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25" name="文本框 24"/>
          <p:cNvSpPr txBox="1"/>
          <p:nvPr/>
        </p:nvSpPr>
        <p:spPr>
          <a:xfrm>
            <a:off x="702510" y="3856718"/>
            <a:ext cx="3120857" cy="892552"/>
          </a:xfrm>
          <a:prstGeom prst="rect">
            <a:avLst/>
          </a:prstGeom>
          <a:noFill/>
          <a:effectLst/>
        </p:spPr>
        <p:txBody>
          <a:bodyPr wrap="square" rtlCol="0">
            <a:spAutoFit/>
          </a:bodyPr>
          <a:lstStyle>
            <a:defPPr>
              <a:defRPr lang="zh-CN"/>
            </a:defPPr>
            <a:lvl1pPr algn="ctr">
              <a:defRPr sz="2400">
                <a:solidFill>
                  <a:srgbClr val="C80000"/>
                </a:solidFill>
                <a:effectLst/>
                <a:latin typeface="微软雅黑" panose="020B0503020204020204" pitchFamily="34" charset="-122"/>
                <a:ea typeface="微软雅黑" panose="020B0503020204020204" pitchFamily="34" charset="-122"/>
              </a:defRPr>
            </a:lvl1pPr>
          </a:lstStyle>
          <a:p>
            <a:r>
              <a:rPr lang="zh-CN" altLang="en-US" sz="5200" b="1" dirty="0">
                <a:gradFill>
                  <a:gsLst>
                    <a:gs pos="60000">
                      <a:srgbClr val="D40000"/>
                    </a:gs>
                    <a:gs pos="0">
                      <a:srgbClr val="D40000"/>
                    </a:gs>
                    <a:gs pos="80000">
                      <a:srgbClr val="640000"/>
                    </a:gs>
                    <a:gs pos="100000">
                      <a:srgbClr val="640000"/>
                    </a:gs>
                  </a:gsLst>
                  <a:lin ang="5400000" scaled="0"/>
                </a:gradFill>
              </a:rPr>
              <a:t>八个要求</a:t>
            </a:r>
          </a:p>
        </p:txBody>
      </p:sp>
      <p:sp>
        <p:nvSpPr>
          <p:cNvPr id="26" name="矩形 25"/>
          <p:cNvSpPr/>
          <p:nvPr/>
        </p:nvSpPr>
        <p:spPr>
          <a:xfrm>
            <a:off x="2062556" y="2556112"/>
            <a:ext cx="1668845" cy="954107"/>
          </a:xfrm>
          <a:prstGeom prst="rect">
            <a:avLst/>
          </a:prstGeom>
        </p:spPr>
        <p:txBody>
          <a:bodyPr wrap="square">
            <a:spAutoFit/>
          </a:bodyPr>
          <a:lstStyle/>
          <a:p>
            <a:pPr algn="ctr"/>
            <a:r>
              <a:rPr lang="zh-CN" altLang="en-US" sz="2800" b="1" dirty="0">
                <a:solidFill>
                  <a:srgbClr val="C00000"/>
                </a:solidFill>
                <a:latin typeface="微软雅黑" panose="020B0503020204020204" pitchFamily="34" charset="-122"/>
                <a:ea typeface="微软雅黑" panose="020B0503020204020204" pitchFamily="34" charset="-122"/>
              </a:rPr>
              <a:t>不忘初心</a:t>
            </a:r>
            <a:endParaRPr lang="en-US" altLang="zh-CN" sz="2800" b="1" dirty="0">
              <a:solidFill>
                <a:srgbClr val="C00000"/>
              </a:solidFill>
              <a:latin typeface="微软雅黑" panose="020B0503020204020204" pitchFamily="34" charset="-122"/>
              <a:ea typeface="微软雅黑" panose="020B0503020204020204" pitchFamily="34" charset="-122"/>
            </a:endParaRPr>
          </a:p>
          <a:p>
            <a:pPr algn="ctr"/>
            <a:r>
              <a:rPr lang="zh-CN" altLang="en-US" sz="2800" b="1" dirty="0">
                <a:solidFill>
                  <a:srgbClr val="C00000"/>
                </a:solidFill>
                <a:latin typeface="微软雅黑" panose="020B0503020204020204" pitchFamily="34" charset="-122"/>
                <a:ea typeface="微软雅黑" panose="020B0503020204020204" pitchFamily="34" charset="-122"/>
              </a:rPr>
              <a:t>继续前进</a:t>
            </a:r>
          </a:p>
        </p:txBody>
      </p:sp>
    </p:spTree>
    <p:extLst>
      <p:ext uri="{BB962C8B-B14F-4D97-AF65-F5344CB8AC3E}">
        <p14:creationId xmlns:p14="http://schemas.microsoft.com/office/powerpoint/2010/main" val="26048271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250" fill="hold"/>
                                        <p:tgtEl>
                                          <p:spTgt spid="23"/>
                                        </p:tgtEl>
                                        <p:attrNameLst>
                                          <p:attrName>ppt_w</p:attrName>
                                        </p:attrNameLst>
                                      </p:cBhvr>
                                      <p:tavLst>
                                        <p:tav tm="0">
                                          <p:val>
                                            <p:fltVal val="0"/>
                                          </p:val>
                                        </p:tav>
                                        <p:tav tm="100000">
                                          <p:val>
                                            <p:strVal val="#ppt_w"/>
                                          </p:val>
                                        </p:tav>
                                      </p:tavLst>
                                    </p:anim>
                                    <p:anim calcmode="lin" valueType="num">
                                      <p:cBhvr>
                                        <p:cTn id="8" dur="250" fill="hold"/>
                                        <p:tgtEl>
                                          <p:spTgt spid="23"/>
                                        </p:tgtEl>
                                        <p:attrNameLst>
                                          <p:attrName>ppt_h</p:attrName>
                                        </p:attrNameLst>
                                      </p:cBhvr>
                                      <p:tavLst>
                                        <p:tav tm="0">
                                          <p:val>
                                            <p:fltVal val="0"/>
                                          </p:val>
                                        </p:tav>
                                        <p:tav tm="100000">
                                          <p:val>
                                            <p:strVal val="#ppt_h"/>
                                          </p:val>
                                        </p:tav>
                                      </p:tavLst>
                                    </p:anim>
                                    <p:animEffect transition="in" filter="fade">
                                      <p:cBhvr>
                                        <p:cTn id="9" dur="250"/>
                                        <p:tgtEl>
                                          <p:spTgt spid="23"/>
                                        </p:tgtEl>
                                      </p:cBhvr>
                                    </p:animEffect>
                                  </p:childTnLst>
                                </p:cTn>
                              </p:par>
                            </p:childTnLst>
                          </p:cTn>
                        </p:par>
                        <p:par>
                          <p:cTn id="10" fill="hold">
                            <p:stCondLst>
                              <p:cond delay="250"/>
                            </p:stCondLst>
                            <p:childTnLst>
                              <p:par>
                                <p:cTn id="11" presetID="53" presetClass="entr" presetSubtype="16" fill="hold" grpId="0" nodeType="afterEffect">
                                  <p:stCondLst>
                                    <p:cond delay="0"/>
                                  </p:stCondLst>
                                  <p:childTnLst>
                                    <p:set>
                                      <p:cBhvr>
                                        <p:cTn id="12" dur="1" fill="hold">
                                          <p:stCondLst>
                                            <p:cond delay="0"/>
                                          </p:stCondLst>
                                        </p:cTn>
                                        <p:tgtEl>
                                          <p:spTgt spid="26"/>
                                        </p:tgtEl>
                                        <p:attrNameLst>
                                          <p:attrName>style.visibility</p:attrName>
                                        </p:attrNameLst>
                                      </p:cBhvr>
                                      <p:to>
                                        <p:strVal val="visible"/>
                                      </p:to>
                                    </p:set>
                                    <p:anim calcmode="lin" valueType="num">
                                      <p:cBhvr>
                                        <p:cTn id="13" dur="250" fill="hold"/>
                                        <p:tgtEl>
                                          <p:spTgt spid="26"/>
                                        </p:tgtEl>
                                        <p:attrNameLst>
                                          <p:attrName>ppt_w</p:attrName>
                                        </p:attrNameLst>
                                      </p:cBhvr>
                                      <p:tavLst>
                                        <p:tav tm="0">
                                          <p:val>
                                            <p:fltVal val="0"/>
                                          </p:val>
                                        </p:tav>
                                        <p:tav tm="100000">
                                          <p:val>
                                            <p:strVal val="#ppt_w"/>
                                          </p:val>
                                        </p:tav>
                                      </p:tavLst>
                                    </p:anim>
                                    <p:anim calcmode="lin" valueType="num">
                                      <p:cBhvr>
                                        <p:cTn id="14" dur="250" fill="hold"/>
                                        <p:tgtEl>
                                          <p:spTgt spid="26"/>
                                        </p:tgtEl>
                                        <p:attrNameLst>
                                          <p:attrName>ppt_h</p:attrName>
                                        </p:attrNameLst>
                                      </p:cBhvr>
                                      <p:tavLst>
                                        <p:tav tm="0">
                                          <p:val>
                                            <p:fltVal val="0"/>
                                          </p:val>
                                        </p:tav>
                                        <p:tav tm="100000">
                                          <p:val>
                                            <p:strVal val="#ppt_h"/>
                                          </p:val>
                                        </p:tav>
                                      </p:tavLst>
                                    </p:anim>
                                    <p:animEffect transition="in" filter="fade">
                                      <p:cBhvr>
                                        <p:cTn id="15" dur="250"/>
                                        <p:tgtEl>
                                          <p:spTgt spid="26"/>
                                        </p:tgtEl>
                                      </p:cBhvr>
                                    </p:animEffect>
                                  </p:childTnLst>
                                </p:cTn>
                              </p:par>
                            </p:childTnLst>
                          </p:cTn>
                        </p:par>
                        <p:par>
                          <p:cTn id="16" fill="hold">
                            <p:stCondLst>
                              <p:cond delay="500"/>
                            </p:stCondLst>
                            <p:childTnLst>
                              <p:par>
                                <p:cTn id="17" presetID="22" presetClass="entr" presetSubtype="8" fill="hold" nodeType="after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wipe(left)">
                                      <p:cBhvr>
                                        <p:cTn id="19" dur="250"/>
                                        <p:tgtEl>
                                          <p:spTgt spid="24"/>
                                        </p:tgtEl>
                                      </p:cBhvr>
                                    </p:animEffect>
                                  </p:childTnLst>
                                </p:cTn>
                              </p:par>
                            </p:childTnLst>
                          </p:cTn>
                        </p:par>
                        <p:par>
                          <p:cTn id="20" fill="hold">
                            <p:stCondLst>
                              <p:cond delay="750"/>
                            </p:stCondLst>
                            <p:childTnLst>
                              <p:par>
                                <p:cTn id="21" presetID="53" presetClass="entr" presetSubtype="16"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p:cTn id="23" dur="250" fill="hold"/>
                                        <p:tgtEl>
                                          <p:spTgt spid="25"/>
                                        </p:tgtEl>
                                        <p:attrNameLst>
                                          <p:attrName>ppt_w</p:attrName>
                                        </p:attrNameLst>
                                      </p:cBhvr>
                                      <p:tavLst>
                                        <p:tav tm="0">
                                          <p:val>
                                            <p:fltVal val="0"/>
                                          </p:val>
                                        </p:tav>
                                        <p:tav tm="100000">
                                          <p:val>
                                            <p:strVal val="#ppt_w"/>
                                          </p:val>
                                        </p:tav>
                                      </p:tavLst>
                                    </p:anim>
                                    <p:anim calcmode="lin" valueType="num">
                                      <p:cBhvr>
                                        <p:cTn id="24" dur="250" fill="hold"/>
                                        <p:tgtEl>
                                          <p:spTgt spid="25"/>
                                        </p:tgtEl>
                                        <p:attrNameLst>
                                          <p:attrName>ppt_h</p:attrName>
                                        </p:attrNameLst>
                                      </p:cBhvr>
                                      <p:tavLst>
                                        <p:tav tm="0">
                                          <p:val>
                                            <p:fltVal val="0"/>
                                          </p:val>
                                        </p:tav>
                                        <p:tav tm="100000">
                                          <p:val>
                                            <p:strVal val="#ppt_h"/>
                                          </p:val>
                                        </p:tav>
                                      </p:tavLst>
                                    </p:anim>
                                    <p:animEffect transition="in" filter="fade">
                                      <p:cBhvr>
                                        <p:cTn id="25" dur="250"/>
                                        <p:tgtEl>
                                          <p:spTgt spid="25"/>
                                        </p:tgtEl>
                                      </p:cBhvr>
                                    </p:animEffect>
                                  </p:childTnLst>
                                </p:cTn>
                              </p:par>
                            </p:childTnLst>
                          </p:cTn>
                        </p:par>
                        <p:par>
                          <p:cTn id="26" fill="hold">
                            <p:stCondLst>
                              <p:cond delay="1000"/>
                            </p:stCondLst>
                            <p:childTnLst>
                              <p:par>
                                <p:cTn id="27" presetID="22" presetClass="entr" presetSubtype="2" fill="hold" grpId="0" nodeType="afterEffect">
                                  <p:stCondLst>
                                    <p:cond delay="0"/>
                                  </p:stCondLst>
                                  <p:childTnLst>
                                    <p:set>
                                      <p:cBhvr>
                                        <p:cTn id="28" dur="1" fill="hold">
                                          <p:stCondLst>
                                            <p:cond delay="0"/>
                                          </p:stCondLst>
                                        </p:cTn>
                                        <p:tgtEl>
                                          <p:spTgt spid="22"/>
                                        </p:tgtEl>
                                        <p:attrNameLst>
                                          <p:attrName>style.visibility</p:attrName>
                                        </p:attrNameLst>
                                      </p:cBhvr>
                                      <p:to>
                                        <p:strVal val="visible"/>
                                      </p:to>
                                    </p:set>
                                    <p:animEffect transition="in" filter="wipe(right)">
                                      <p:cBhvr>
                                        <p:cTn id="29" dur="250"/>
                                        <p:tgtEl>
                                          <p:spTgt spid="22"/>
                                        </p:tgtEl>
                                      </p:cBhvr>
                                    </p:animEffect>
                                  </p:childTnLst>
                                </p:cTn>
                              </p:par>
                            </p:childTnLst>
                          </p:cTn>
                        </p:par>
                        <p:par>
                          <p:cTn id="30" fill="hold">
                            <p:stCondLst>
                              <p:cond delay="1250"/>
                            </p:stCondLst>
                            <p:childTnLst>
                              <p:par>
                                <p:cTn id="31" presetID="22" presetClass="entr" presetSubtype="8"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wipe(left)">
                                      <p:cBhvr>
                                        <p:cTn id="33" dur="250"/>
                                        <p:tgtEl>
                                          <p:spTgt spid="21"/>
                                        </p:tgtEl>
                                      </p:cBhvr>
                                    </p:animEffect>
                                  </p:childTnLst>
                                </p:cTn>
                              </p:par>
                            </p:childTnLst>
                          </p:cTn>
                        </p:par>
                        <p:par>
                          <p:cTn id="34" fill="hold">
                            <p:stCondLst>
                              <p:cond delay="1500"/>
                            </p:stCondLst>
                            <p:childTnLst>
                              <p:par>
                                <p:cTn id="35" presetID="53" presetClass="entr" presetSubtype="16"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p:cTn id="37" dur="250" fill="hold"/>
                                        <p:tgtEl>
                                          <p:spTgt spid="12"/>
                                        </p:tgtEl>
                                        <p:attrNameLst>
                                          <p:attrName>ppt_w</p:attrName>
                                        </p:attrNameLst>
                                      </p:cBhvr>
                                      <p:tavLst>
                                        <p:tav tm="0">
                                          <p:val>
                                            <p:fltVal val="0"/>
                                          </p:val>
                                        </p:tav>
                                        <p:tav tm="100000">
                                          <p:val>
                                            <p:strVal val="#ppt_w"/>
                                          </p:val>
                                        </p:tav>
                                      </p:tavLst>
                                    </p:anim>
                                    <p:anim calcmode="lin" valueType="num">
                                      <p:cBhvr>
                                        <p:cTn id="38" dur="250" fill="hold"/>
                                        <p:tgtEl>
                                          <p:spTgt spid="12"/>
                                        </p:tgtEl>
                                        <p:attrNameLst>
                                          <p:attrName>ppt_h</p:attrName>
                                        </p:attrNameLst>
                                      </p:cBhvr>
                                      <p:tavLst>
                                        <p:tav tm="0">
                                          <p:val>
                                            <p:fltVal val="0"/>
                                          </p:val>
                                        </p:tav>
                                        <p:tav tm="100000">
                                          <p:val>
                                            <p:strVal val="#ppt_h"/>
                                          </p:val>
                                        </p:tav>
                                      </p:tavLst>
                                    </p:anim>
                                    <p:animEffect transition="in" filter="fade">
                                      <p:cBhvr>
                                        <p:cTn id="39" dur="250"/>
                                        <p:tgtEl>
                                          <p:spTgt spid="12"/>
                                        </p:tgtEl>
                                      </p:cBhvr>
                                    </p:animEffect>
                                  </p:childTnLst>
                                </p:cTn>
                              </p:par>
                            </p:childTnLst>
                          </p:cTn>
                        </p:par>
                        <p:par>
                          <p:cTn id="40" fill="hold">
                            <p:stCondLst>
                              <p:cond delay="1750"/>
                            </p:stCondLst>
                            <p:childTnLst>
                              <p:par>
                                <p:cTn id="41" presetID="6" presetClass="emph" presetSubtype="0" decel="100000" fill="hold" grpId="1" nodeType="afterEffect">
                                  <p:stCondLst>
                                    <p:cond delay="0"/>
                                  </p:stCondLst>
                                  <p:childTnLst>
                                    <p:animScale>
                                      <p:cBhvr>
                                        <p:cTn id="42" dur="250" fill="hold"/>
                                        <p:tgtEl>
                                          <p:spTgt spid="12"/>
                                        </p:tgtEl>
                                      </p:cBhvr>
                                      <p:by x="120000" y="120000"/>
                                    </p:animScale>
                                  </p:childTnLst>
                                </p:cTn>
                              </p:par>
                            </p:childTnLst>
                          </p:cTn>
                        </p:par>
                        <p:par>
                          <p:cTn id="43" fill="hold">
                            <p:stCondLst>
                              <p:cond delay="2000"/>
                            </p:stCondLst>
                            <p:childTnLst>
                              <p:par>
                                <p:cTn id="44" presetID="6" presetClass="emph" presetSubtype="0" decel="100000" fill="hold" grpId="2" nodeType="afterEffect">
                                  <p:stCondLst>
                                    <p:cond delay="0"/>
                                  </p:stCondLst>
                                  <p:childTnLst>
                                    <p:animScale>
                                      <p:cBhvr>
                                        <p:cTn id="45" dur="250" fill="hold"/>
                                        <p:tgtEl>
                                          <p:spTgt spid="12"/>
                                        </p:tgtEl>
                                      </p:cBhvr>
                                      <p:by x="83000" y="83000"/>
                                    </p:animScale>
                                  </p:childTnLst>
                                </p:cTn>
                              </p:par>
                            </p:childTnLst>
                          </p:cTn>
                        </p:par>
                        <p:par>
                          <p:cTn id="46" fill="hold">
                            <p:stCondLst>
                              <p:cond delay="2250"/>
                            </p:stCondLst>
                            <p:childTnLst>
                              <p:par>
                                <p:cTn id="47" presetID="12" presetClass="entr" presetSubtype="8"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additive="base">
                                        <p:cTn id="49" dur="500"/>
                                        <p:tgtEl>
                                          <p:spTgt spid="13"/>
                                        </p:tgtEl>
                                        <p:attrNameLst>
                                          <p:attrName>ppt_x</p:attrName>
                                        </p:attrNameLst>
                                      </p:cBhvr>
                                      <p:tavLst>
                                        <p:tav tm="0">
                                          <p:val>
                                            <p:strVal val="#ppt_x-#ppt_w*1.125000"/>
                                          </p:val>
                                        </p:tav>
                                        <p:tav tm="100000">
                                          <p:val>
                                            <p:strVal val="#ppt_x"/>
                                          </p:val>
                                        </p:tav>
                                      </p:tavLst>
                                    </p:anim>
                                    <p:animEffect transition="in" filter="wipe(right)">
                                      <p:cBhvr>
                                        <p:cTn id="50" dur="500"/>
                                        <p:tgtEl>
                                          <p:spTgt spid="13"/>
                                        </p:tgtEl>
                                      </p:cBhvr>
                                    </p:animEffect>
                                  </p:childTnLst>
                                </p:cTn>
                              </p:par>
                            </p:childTnLst>
                          </p:cTn>
                        </p:par>
                        <p:par>
                          <p:cTn id="51" fill="hold">
                            <p:stCondLst>
                              <p:cond delay="2750"/>
                            </p:stCondLst>
                            <p:childTnLst>
                              <p:par>
                                <p:cTn id="52" presetID="53" presetClass="entr" presetSubtype="16" fill="hold" grpId="0" nodeType="afterEffect">
                                  <p:stCondLst>
                                    <p:cond delay="0"/>
                                  </p:stCondLst>
                                  <p:iterate type="lt">
                                    <p:tmPct val="10000"/>
                                  </p:iterate>
                                  <p:childTnLst>
                                    <p:set>
                                      <p:cBhvr>
                                        <p:cTn id="53" dur="1" fill="hold">
                                          <p:stCondLst>
                                            <p:cond delay="0"/>
                                          </p:stCondLst>
                                        </p:cTn>
                                        <p:tgtEl>
                                          <p:spTgt spid="18"/>
                                        </p:tgtEl>
                                        <p:attrNameLst>
                                          <p:attrName>style.visibility</p:attrName>
                                        </p:attrNameLst>
                                      </p:cBhvr>
                                      <p:to>
                                        <p:strVal val="visible"/>
                                      </p:to>
                                    </p:set>
                                    <p:anim calcmode="lin" valueType="num">
                                      <p:cBhvr>
                                        <p:cTn id="54" dur="250" fill="hold"/>
                                        <p:tgtEl>
                                          <p:spTgt spid="18"/>
                                        </p:tgtEl>
                                        <p:attrNameLst>
                                          <p:attrName>ppt_w</p:attrName>
                                        </p:attrNameLst>
                                      </p:cBhvr>
                                      <p:tavLst>
                                        <p:tav tm="0">
                                          <p:val>
                                            <p:fltVal val="0"/>
                                          </p:val>
                                        </p:tav>
                                        <p:tav tm="100000">
                                          <p:val>
                                            <p:strVal val="#ppt_w"/>
                                          </p:val>
                                        </p:tav>
                                      </p:tavLst>
                                    </p:anim>
                                    <p:anim calcmode="lin" valueType="num">
                                      <p:cBhvr>
                                        <p:cTn id="55" dur="250" fill="hold"/>
                                        <p:tgtEl>
                                          <p:spTgt spid="18"/>
                                        </p:tgtEl>
                                        <p:attrNameLst>
                                          <p:attrName>ppt_h</p:attrName>
                                        </p:attrNameLst>
                                      </p:cBhvr>
                                      <p:tavLst>
                                        <p:tav tm="0">
                                          <p:val>
                                            <p:fltVal val="0"/>
                                          </p:val>
                                        </p:tav>
                                        <p:tav tm="100000">
                                          <p:val>
                                            <p:strVal val="#ppt_h"/>
                                          </p:val>
                                        </p:tav>
                                      </p:tavLst>
                                    </p:anim>
                                    <p:animEffect transition="in" filter="fade">
                                      <p:cBhvr>
                                        <p:cTn id="56" dur="250"/>
                                        <p:tgtEl>
                                          <p:spTgt spid="18"/>
                                        </p:tgtEl>
                                      </p:cBhvr>
                                    </p:animEffect>
                                  </p:childTnLst>
                                </p:cTn>
                              </p:par>
                            </p:childTnLst>
                          </p:cTn>
                        </p:par>
                        <p:par>
                          <p:cTn id="57" fill="hold">
                            <p:stCondLst>
                              <p:cond delay="4975"/>
                            </p:stCondLst>
                            <p:childTnLst>
                              <p:par>
                                <p:cTn id="58" presetID="53" presetClass="entr" presetSubtype="16" fill="hold" grpId="0" nodeType="afterEffect">
                                  <p:stCondLst>
                                    <p:cond delay="0"/>
                                  </p:stCondLst>
                                  <p:childTnLst>
                                    <p:set>
                                      <p:cBhvr>
                                        <p:cTn id="59" dur="1" fill="hold">
                                          <p:stCondLst>
                                            <p:cond delay="0"/>
                                          </p:stCondLst>
                                        </p:cTn>
                                        <p:tgtEl>
                                          <p:spTgt spid="14"/>
                                        </p:tgtEl>
                                        <p:attrNameLst>
                                          <p:attrName>style.visibility</p:attrName>
                                        </p:attrNameLst>
                                      </p:cBhvr>
                                      <p:to>
                                        <p:strVal val="visible"/>
                                      </p:to>
                                    </p:set>
                                    <p:anim calcmode="lin" valueType="num">
                                      <p:cBhvr>
                                        <p:cTn id="60" dur="250" fill="hold"/>
                                        <p:tgtEl>
                                          <p:spTgt spid="14"/>
                                        </p:tgtEl>
                                        <p:attrNameLst>
                                          <p:attrName>ppt_w</p:attrName>
                                        </p:attrNameLst>
                                      </p:cBhvr>
                                      <p:tavLst>
                                        <p:tav tm="0">
                                          <p:val>
                                            <p:fltVal val="0"/>
                                          </p:val>
                                        </p:tav>
                                        <p:tav tm="100000">
                                          <p:val>
                                            <p:strVal val="#ppt_w"/>
                                          </p:val>
                                        </p:tav>
                                      </p:tavLst>
                                    </p:anim>
                                    <p:anim calcmode="lin" valueType="num">
                                      <p:cBhvr>
                                        <p:cTn id="61" dur="250" fill="hold"/>
                                        <p:tgtEl>
                                          <p:spTgt spid="14"/>
                                        </p:tgtEl>
                                        <p:attrNameLst>
                                          <p:attrName>ppt_h</p:attrName>
                                        </p:attrNameLst>
                                      </p:cBhvr>
                                      <p:tavLst>
                                        <p:tav tm="0">
                                          <p:val>
                                            <p:fltVal val="0"/>
                                          </p:val>
                                        </p:tav>
                                        <p:tav tm="100000">
                                          <p:val>
                                            <p:strVal val="#ppt_h"/>
                                          </p:val>
                                        </p:tav>
                                      </p:tavLst>
                                    </p:anim>
                                    <p:animEffect transition="in" filter="fade">
                                      <p:cBhvr>
                                        <p:cTn id="62" dur="250"/>
                                        <p:tgtEl>
                                          <p:spTgt spid="14"/>
                                        </p:tgtEl>
                                      </p:cBhvr>
                                    </p:animEffect>
                                  </p:childTnLst>
                                </p:cTn>
                              </p:par>
                            </p:childTnLst>
                          </p:cTn>
                        </p:par>
                        <p:par>
                          <p:cTn id="63" fill="hold">
                            <p:stCondLst>
                              <p:cond delay="5225"/>
                            </p:stCondLst>
                            <p:childTnLst>
                              <p:par>
                                <p:cTn id="64" presetID="6" presetClass="emph" presetSubtype="0" decel="100000" fill="hold" grpId="1" nodeType="afterEffect">
                                  <p:stCondLst>
                                    <p:cond delay="0"/>
                                  </p:stCondLst>
                                  <p:childTnLst>
                                    <p:animScale>
                                      <p:cBhvr>
                                        <p:cTn id="65" dur="250" fill="hold"/>
                                        <p:tgtEl>
                                          <p:spTgt spid="14"/>
                                        </p:tgtEl>
                                      </p:cBhvr>
                                      <p:by x="120000" y="120000"/>
                                    </p:animScale>
                                  </p:childTnLst>
                                </p:cTn>
                              </p:par>
                            </p:childTnLst>
                          </p:cTn>
                        </p:par>
                        <p:par>
                          <p:cTn id="66" fill="hold">
                            <p:stCondLst>
                              <p:cond delay="5475"/>
                            </p:stCondLst>
                            <p:childTnLst>
                              <p:par>
                                <p:cTn id="67" presetID="6" presetClass="emph" presetSubtype="0" decel="100000" fill="hold" grpId="2" nodeType="afterEffect">
                                  <p:stCondLst>
                                    <p:cond delay="0"/>
                                  </p:stCondLst>
                                  <p:childTnLst>
                                    <p:animScale>
                                      <p:cBhvr>
                                        <p:cTn id="68" dur="250" fill="hold"/>
                                        <p:tgtEl>
                                          <p:spTgt spid="14"/>
                                        </p:tgtEl>
                                      </p:cBhvr>
                                      <p:by x="83000" y="83000"/>
                                    </p:animScale>
                                  </p:childTnLst>
                                </p:cTn>
                              </p:par>
                            </p:childTnLst>
                          </p:cTn>
                        </p:par>
                        <p:par>
                          <p:cTn id="69" fill="hold">
                            <p:stCondLst>
                              <p:cond delay="5725"/>
                            </p:stCondLst>
                            <p:childTnLst>
                              <p:par>
                                <p:cTn id="70" presetID="12" presetClass="entr" presetSubtype="8" fill="hold" grpId="0" nodeType="afterEffect">
                                  <p:stCondLst>
                                    <p:cond delay="0"/>
                                  </p:stCondLst>
                                  <p:childTnLst>
                                    <p:set>
                                      <p:cBhvr>
                                        <p:cTn id="71" dur="1" fill="hold">
                                          <p:stCondLst>
                                            <p:cond delay="0"/>
                                          </p:stCondLst>
                                        </p:cTn>
                                        <p:tgtEl>
                                          <p:spTgt spid="15"/>
                                        </p:tgtEl>
                                        <p:attrNameLst>
                                          <p:attrName>style.visibility</p:attrName>
                                        </p:attrNameLst>
                                      </p:cBhvr>
                                      <p:to>
                                        <p:strVal val="visible"/>
                                      </p:to>
                                    </p:set>
                                    <p:anim calcmode="lin" valueType="num">
                                      <p:cBhvr additive="base">
                                        <p:cTn id="72" dur="500"/>
                                        <p:tgtEl>
                                          <p:spTgt spid="15"/>
                                        </p:tgtEl>
                                        <p:attrNameLst>
                                          <p:attrName>ppt_x</p:attrName>
                                        </p:attrNameLst>
                                      </p:cBhvr>
                                      <p:tavLst>
                                        <p:tav tm="0">
                                          <p:val>
                                            <p:strVal val="#ppt_x-#ppt_w*1.125000"/>
                                          </p:val>
                                        </p:tav>
                                        <p:tav tm="100000">
                                          <p:val>
                                            <p:strVal val="#ppt_x"/>
                                          </p:val>
                                        </p:tav>
                                      </p:tavLst>
                                    </p:anim>
                                    <p:animEffect transition="in" filter="wipe(right)">
                                      <p:cBhvr>
                                        <p:cTn id="73" dur="500"/>
                                        <p:tgtEl>
                                          <p:spTgt spid="15"/>
                                        </p:tgtEl>
                                      </p:cBhvr>
                                    </p:animEffect>
                                  </p:childTnLst>
                                </p:cTn>
                              </p:par>
                            </p:childTnLst>
                          </p:cTn>
                        </p:par>
                        <p:par>
                          <p:cTn id="74" fill="hold">
                            <p:stCondLst>
                              <p:cond delay="6225"/>
                            </p:stCondLst>
                            <p:childTnLst>
                              <p:par>
                                <p:cTn id="75" presetID="53" presetClass="entr" presetSubtype="16" fill="hold" grpId="0" nodeType="afterEffect">
                                  <p:stCondLst>
                                    <p:cond delay="0"/>
                                  </p:stCondLst>
                                  <p:iterate type="lt">
                                    <p:tmPct val="10000"/>
                                  </p:iterate>
                                  <p:childTnLst>
                                    <p:set>
                                      <p:cBhvr>
                                        <p:cTn id="76" dur="1" fill="hold">
                                          <p:stCondLst>
                                            <p:cond delay="0"/>
                                          </p:stCondLst>
                                        </p:cTn>
                                        <p:tgtEl>
                                          <p:spTgt spid="19"/>
                                        </p:tgtEl>
                                        <p:attrNameLst>
                                          <p:attrName>style.visibility</p:attrName>
                                        </p:attrNameLst>
                                      </p:cBhvr>
                                      <p:to>
                                        <p:strVal val="visible"/>
                                      </p:to>
                                    </p:set>
                                    <p:anim calcmode="lin" valueType="num">
                                      <p:cBhvr>
                                        <p:cTn id="77" dur="250" fill="hold"/>
                                        <p:tgtEl>
                                          <p:spTgt spid="19"/>
                                        </p:tgtEl>
                                        <p:attrNameLst>
                                          <p:attrName>ppt_w</p:attrName>
                                        </p:attrNameLst>
                                      </p:cBhvr>
                                      <p:tavLst>
                                        <p:tav tm="0">
                                          <p:val>
                                            <p:fltVal val="0"/>
                                          </p:val>
                                        </p:tav>
                                        <p:tav tm="100000">
                                          <p:val>
                                            <p:strVal val="#ppt_w"/>
                                          </p:val>
                                        </p:tav>
                                      </p:tavLst>
                                    </p:anim>
                                    <p:anim calcmode="lin" valueType="num">
                                      <p:cBhvr>
                                        <p:cTn id="78" dur="250" fill="hold"/>
                                        <p:tgtEl>
                                          <p:spTgt spid="19"/>
                                        </p:tgtEl>
                                        <p:attrNameLst>
                                          <p:attrName>ppt_h</p:attrName>
                                        </p:attrNameLst>
                                      </p:cBhvr>
                                      <p:tavLst>
                                        <p:tav tm="0">
                                          <p:val>
                                            <p:fltVal val="0"/>
                                          </p:val>
                                        </p:tav>
                                        <p:tav tm="100000">
                                          <p:val>
                                            <p:strVal val="#ppt_h"/>
                                          </p:val>
                                        </p:tav>
                                      </p:tavLst>
                                    </p:anim>
                                    <p:animEffect transition="in" filter="fade">
                                      <p:cBhvr>
                                        <p:cTn id="79" dur="250"/>
                                        <p:tgtEl>
                                          <p:spTgt spid="19"/>
                                        </p:tgtEl>
                                      </p:cBhvr>
                                    </p:animEffect>
                                  </p:childTnLst>
                                </p:cTn>
                              </p:par>
                            </p:childTnLst>
                          </p:cTn>
                        </p:par>
                        <p:par>
                          <p:cTn id="80" fill="hold">
                            <p:stCondLst>
                              <p:cond delay="8375"/>
                            </p:stCondLst>
                            <p:childTnLst>
                              <p:par>
                                <p:cTn id="81" presetID="53" presetClass="entr" presetSubtype="16" fill="hold" grpId="0" nodeType="afterEffect">
                                  <p:stCondLst>
                                    <p:cond delay="0"/>
                                  </p:stCondLst>
                                  <p:childTnLst>
                                    <p:set>
                                      <p:cBhvr>
                                        <p:cTn id="82" dur="1" fill="hold">
                                          <p:stCondLst>
                                            <p:cond delay="0"/>
                                          </p:stCondLst>
                                        </p:cTn>
                                        <p:tgtEl>
                                          <p:spTgt spid="16"/>
                                        </p:tgtEl>
                                        <p:attrNameLst>
                                          <p:attrName>style.visibility</p:attrName>
                                        </p:attrNameLst>
                                      </p:cBhvr>
                                      <p:to>
                                        <p:strVal val="visible"/>
                                      </p:to>
                                    </p:set>
                                    <p:anim calcmode="lin" valueType="num">
                                      <p:cBhvr>
                                        <p:cTn id="83" dur="250" fill="hold"/>
                                        <p:tgtEl>
                                          <p:spTgt spid="16"/>
                                        </p:tgtEl>
                                        <p:attrNameLst>
                                          <p:attrName>ppt_w</p:attrName>
                                        </p:attrNameLst>
                                      </p:cBhvr>
                                      <p:tavLst>
                                        <p:tav tm="0">
                                          <p:val>
                                            <p:fltVal val="0"/>
                                          </p:val>
                                        </p:tav>
                                        <p:tav tm="100000">
                                          <p:val>
                                            <p:strVal val="#ppt_w"/>
                                          </p:val>
                                        </p:tav>
                                      </p:tavLst>
                                    </p:anim>
                                    <p:anim calcmode="lin" valueType="num">
                                      <p:cBhvr>
                                        <p:cTn id="84" dur="250" fill="hold"/>
                                        <p:tgtEl>
                                          <p:spTgt spid="16"/>
                                        </p:tgtEl>
                                        <p:attrNameLst>
                                          <p:attrName>ppt_h</p:attrName>
                                        </p:attrNameLst>
                                      </p:cBhvr>
                                      <p:tavLst>
                                        <p:tav tm="0">
                                          <p:val>
                                            <p:fltVal val="0"/>
                                          </p:val>
                                        </p:tav>
                                        <p:tav tm="100000">
                                          <p:val>
                                            <p:strVal val="#ppt_h"/>
                                          </p:val>
                                        </p:tav>
                                      </p:tavLst>
                                    </p:anim>
                                    <p:animEffect transition="in" filter="fade">
                                      <p:cBhvr>
                                        <p:cTn id="85" dur="250"/>
                                        <p:tgtEl>
                                          <p:spTgt spid="16"/>
                                        </p:tgtEl>
                                      </p:cBhvr>
                                    </p:animEffect>
                                  </p:childTnLst>
                                </p:cTn>
                              </p:par>
                            </p:childTnLst>
                          </p:cTn>
                        </p:par>
                        <p:par>
                          <p:cTn id="86" fill="hold">
                            <p:stCondLst>
                              <p:cond delay="8625"/>
                            </p:stCondLst>
                            <p:childTnLst>
                              <p:par>
                                <p:cTn id="87" presetID="6" presetClass="emph" presetSubtype="0" decel="100000" fill="hold" grpId="1" nodeType="afterEffect">
                                  <p:stCondLst>
                                    <p:cond delay="0"/>
                                  </p:stCondLst>
                                  <p:childTnLst>
                                    <p:animScale>
                                      <p:cBhvr>
                                        <p:cTn id="88" dur="250" fill="hold"/>
                                        <p:tgtEl>
                                          <p:spTgt spid="16"/>
                                        </p:tgtEl>
                                      </p:cBhvr>
                                      <p:by x="120000" y="120000"/>
                                    </p:animScale>
                                  </p:childTnLst>
                                </p:cTn>
                              </p:par>
                            </p:childTnLst>
                          </p:cTn>
                        </p:par>
                        <p:par>
                          <p:cTn id="89" fill="hold">
                            <p:stCondLst>
                              <p:cond delay="8875"/>
                            </p:stCondLst>
                            <p:childTnLst>
                              <p:par>
                                <p:cTn id="90" presetID="6" presetClass="emph" presetSubtype="0" decel="100000" fill="hold" grpId="2" nodeType="afterEffect">
                                  <p:stCondLst>
                                    <p:cond delay="0"/>
                                  </p:stCondLst>
                                  <p:childTnLst>
                                    <p:animScale>
                                      <p:cBhvr>
                                        <p:cTn id="91" dur="250" fill="hold"/>
                                        <p:tgtEl>
                                          <p:spTgt spid="16"/>
                                        </p:tgtEl>
                                      </p:cBhvr>
                                      <p:by x="83000" y="83000"/>
                                    </p:animScale>
                                  </p:childTnLst>
                                </p:cTn>
                              </p:par>
                            </p:childTnLst>
                          </p:cTn>
                        </p:par>
                        <p:par>
                          <p:cTn id="92" fill="hold">
                            <p:stCondLst>
                              <p:cond delay="9125"/>
                            </p:stCondLst>
                            <p:childTnLst>
                              <p:par>
                                <p:cTn id="93" presetID="12" presetClass="entr" presetSubtype="8" fill="hold" grpId="0" nodeType="afterEffect">
                                  <p:stCondLst>
                                    <p:cond delay="0"/>
                                  </p:stCondLst>
                                  <p:childTnLst>
                                    <p:set>
                                      <p:cBhvr>
                                        <p:cTn id="94" dur="1" fill="hold">
                                          <p:stCondLst>
                                            <p:cond delay="0"/>
                                          </p:stCondLst>
                                        </p:cTn>
                                        <p:tgtEl>
                                          <p:spTgt spid="17"/>
                                        </p:tgtEl>
                                        <p:attrNameLst>
                                          <p:attrName>style.visibility</p:attrName>
                                        </p:attrNameLst>
                                      </p:cBhvr>
                                      <p:to>
                                        <p:strVal val="visible"/>
                                      </p:to>
                                    </p:set>
                                    <p:anim calcmode="lin" valueType="num">
                                      <p:cBhvr additive="base">
                                        <p:cTn id="95" dur="500"/>
                                        <p:tgtEl>
                                          <p:spTgt spid="17"/>
                                        </p:tgtEl>
                                        <p:attrNameLst>
                                          <p:attrName>ppt_x</p:attrName>
                                        </p:attrNameLst>
                                      </p:cBhvr>
                                      <p:tavLst>
                                        <p:tav tm="0">
                                          <p:val>
                                            <p:strVal val="#ppt_x-#ppt_w*1.125000"/>
                                          </p:val>
                                        </p:tav>
                                        <p:tav tm="100000">
                                          <p:val>
                                            <p:strVal val="#ppt_x"/>
                                          </p:val>
                                        </p:tav>
                                      </p:tavLst>
                                    </p:anim>
                                    <p:animEffect transition="in" filter="wipe(right)">
                                      <p:cBhvr>
                                        <p:cTn id="96" dur="500"/>
                                        <p:tgtEl>
                                          <p:spTgt spid="17"/>
                                        </p:tgtEl>
                                      </p:cBhvr>
                                    </p:animEffect>
                                  </p:childTnLst>
                                </p:cTn>
                              </p:par>
                            </p:childTnLst>
                          </p:cTn>
                        </p:par>
                        <p:par>
                          <p:cTn id="97" fill="hold">
                            <p:stCondLst>
                              <p:cond delay="9625"/>
                            </p:stCondLst>
                            <p:childTnLst>
                              <p:par>
                                <p:cTn id="98" presetID="53" presetClass="entr" presetSubtype="16" fill="hold" grpId="0" nodeType="afterEffect">
                                  <p:stCondLst>
                                    <p:cond delay="0"/>
                                  </p:stCondLst>
                                  <p:iterate type="lt">
                                    <p:tmPct val="10000"/>
                                  </p:iterate>
                                  <p:childTnLst>
                                    <p:set>
                                      <p:cBhvr>
                                        <p:cTn id="99" dur="1" fill="hold">
                                          <p:stCondLst>
                                            <p:cond delay="0"/>
                                          </p:stCondLst>
                                        </p:cTn>
                                        <p:tgtEl>
                                          <p:spTgt spid="20"/>
                                        </p:tgtEl>
                                        <p:attrNameLst>
                                          <p:attrName>style.visibility</p:attrName>
                                        </p:attrNameLst>
                                      </p:cBhvr>
                                      <p:to>
                                        <p:strVal val="visible"/>
                                      </p:to>
                                    </p:set>
                                    <p:anim calcmode="lin" valueType="num">
                                      <p:cBhvr>
                                        <p:cTn id="100" dur="250" fill="hold"/>
                                        <p:tgtEl>
                                          <p:spTgt spid="20"/>
                                        </p:tgtEl>
                                        <p:attrNameLst>
                                          <p:attrName>ppt_w</p:attrName>
                                        </p:attrNameLst>
                                      </p:cBhvr>
                                      <p:tavLst>
                                        <p:tav tm="0">
                                          <p:val>
                                            <p:fltVal val="0"/>
                                          </p:val>
                                        </p:tav>
                                        <p:tav tm="100000">
                                          <p:val>
                                            <p:strVal val="#ppt_w"/>
                                          </p:val>
                                        </p:tav>
                                      </p:tavLst>
                                    </p:anim>
                                    <p:anim calcmode="lin" valueType="num">
                                      <p:cBhvr>
                                        <p:cTn id="101" dur="250" fill="hold"/>
                                        <p:tgtEl>
                                          <p:spTgt spid="20"/>
                                        </p:tgtEl>
                                        <p:attrNameLst>
                                          <p:attrName>ppt_h</p:attrName>
                                        </p:attrNameLst>
                                      </p:cBhvr>
                                      <p:tavLst>
                                        <p:tav tm="0">
                                          <p:val>
                                            <p:fltVal val="0"/>
                                          </p:val>
                                        </p:tav>
                                        <p:tav tm="100000">
                                          <p:val>
                                            <p:strVal val="#ppt_h"/>
                                          </p:val>
                                        </p:tav>
                                      </p:tavLst>
                                    </p:anim>
                                    <p:animEffect transition="in" filter="fade">
                                      <p:cBhvr>
                                        <p:cTn id="102" dur="25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2" grpId="1" animBg="1"/>
      <p:bldP spid="12" grpId="2" animBg="1"/>
      <p:bldP spid="13" grpId="0" animBg="1"/>
      <p:bldP spid="14" grpId="0" animBg="1"/>
      <p:bldP spid="14" grpId="1" animBg="1"/>
      <p:bldP spid="14" grpId="2" animBg="1"/>
      <p:bldP spid="15" grpId="0" animBg="1"/>
      <p:bldP spid="16" grpId="0" animBg="1"/>
      <p:bldP spid="16" grpId="1" animBg="1"/>
      <p:bldP spid="16" grpId="2" animBg="1"/>
      <p:bldP spid="17" grpId="0" animBg="1"/>
      <p:bldP spid="18" grpId="0"/>
      <p:bldP spid="19" grpId="0"/>
      <p:bldP spid="20" grpId="0"/>
      <p:bldP spid="21" grpId="0" animBg="1"/>
      <p:bldP spid="22" grpId="0" animBg="1"/>
      <p:bldP spid="23" grpId="0" animBg="1"/>
      <p:bldP spid="25" grpId="0"/>
      <p:bldP spid="2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88923" y="246423"/>
            <a:ext cx="4103077" cy="675011"/>
          </a:xfrm>
          <a:prstGeom prst="rect">
            <a:avLst/>
          </a:prstGeom>
        </p:spPr>
      </p:pic>
      <p:cxnSp>
        <p:nvCxnSpPr>
          <p:cNvPr id="3" name="直接连接符 2"/>
          <p:cNvCxnSpPr/>
          <p:nvPr/>
        </p:nvCxnSpPr>
        <p:spPr>
          <a:xfrm>
            <a:off x="0" y="921434"/>
            <a:ext cx="12192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4" name="矩形 3"/>
          <p:cNvSpPr/>
          <p:nvPr/>
        </p:nvSpPr>
        <p:spPr>
          <a:xfrm>
            <a:off x="1060287" y="353095"/>
            <a:ext cx="5262188" cy="461665"/>
          </a:xfrm>
          <a:prstGeom prst="rect">
            <a:avLst/>
          </a:prstGeom>
        </p:spPr>
        <p:txBody>
          <a:bodyPr wrap="square">
            <a:spAutoFit/>
          </a:bodyPr>
          <a:lstStyle/>
          <a:p>
            <a:r>
              <a:rPr lang="zh-CN" altLang="en-US" sz="2400" b="1" dirty="0">
                <a:solidFill>
                  <a:schemeClr val="accent1"/>
                </a:solidFill>
                <a:latin typeface="微软雅黑" panose="020B0503020204020204" pitchFamily="34" charset="-122"/>
                <a:ea typeface="微软雅黑" panose="020B0503020204020204" pitchFamily="34" charset="-122"/>
              </a:rPr>
              <a:t>第六部分：</a:t>
            </a:r>
            <a:r>
              <a:rPr lang="zh-CN" altLang="en-US" sz="2400" b="1" dirty="0">
                <a:solidFill>
                  <a:srgbClr val="C00000"/>
                </a:solidFill>
                <a:latin typeface="微软雅黑" panose="020B0503020204020204" pitchFamily="34" charset="-122"/>
                <a:ea typeface="微软雅黑" panose="020B0503020204020204" pitchFamily="34" charset="-122"/>
              </a:rPr>
              <a:t>不忘初心，继续前进</a:t>
            </a:r>
          </a:p>
        </p:txBody>
      </p:sp>
      <p:sp>
        <p:nvSpPr>
          <p:cNvPr id="5" name="Freeform 29"/>
          <p:cNvSpPr/>
          <p:nvPr/>
        </p:nvSpPr>
        <p:spPr bwMode="auto">
          <a:xfrm>
            <a:off x="288468" y="125065"/>
            <a:ext cx="771819" cy="689695"/>
          </a:xfrm>
          <a:custGeom>
            <a:avLst/>
            <a:gdLst>
              <a:gd name="T0" fmla="*/ 803 w 1880"/>
              <a:gd name="T1" fmla="*/ 15 h 1680"/>
              <a:gd name="T2" fmla="*/ 1253 w 1880"/>
              <a:gd name="T3" fmla="*/ 1067 h 1680"/>
              <a:gd name="T4" fmla="*/ 728 w 1880"/>
              <a:gd name="T5" fmla="*/ 540 h 1680"/>
              <a:gd name="T6" fmla="*/ 928 w 1880"/>
              <a:gd name="T7" fmla="*/ 339 h 1680"/>
              <a:gd name="T8" fmla="*/ 803 w 1880"/>
              <a:gd name="T9" fmla="*/ 215 h 1680"/>
              <a:gd name="T10" fmla="*/ 549 w 1880"/>
              <a:gd name="T11" fmla="*/ 267 h 1680"/>
              <a:gd name="T12" fmla="*/ 150 w 1880"/>
              <a:gd name="T13" fmla="*/ 666 h 1680"/>
              <a:gd name="T14" fmla="*/ 376 w 1880"/>
              <a:gd name="T15" fmla="*/ 890 h 1680"/>
              <a:gd name="T16" fmla="*/ 527 w 1880"/>
              <a:gd name="T17" fmla="*/ 741 h 1680"/>
              <a:gd name="T18" fmla="*/ 1052 w 1880"/>
              <a:gd name="T19" fmla="*/ 1266 h 1680"/>
              <a:gd name="T20" fmla="*/ 176 w 1880"/>
              <a:gd name="T21" fmla="*/ 1090 h 1680"/>
              <a:gd name="T22" fmla="*/ 49 w 1880"/>
              <a:gd name="T23" fmla="*/ 1217 h 1680"/>
              <a:gd name="T24" fmla="*/ 159 w 1880"/>
              <a:gd name="T25" fmla="*/ 1357 h 1680"/>
              <a:gd name="T26" fmla="*/ 144 w 1880"/>
              <a:gd name="T27" fmla="*/ 1371 h 1680"/>
              <a:gd name="T28" fmla="*/ 122 w 1880"/>
              <a:gd name="T29" fmla="*/ 1367 h 1680"/>
              <a:gd name="T30" fmla="*/ 0 w 1880"/>
              <a:gd name="T31" fmla="*/ 1494 h 1680"/>
              <a:gd name="T32" fmla="*/ 123 w 1880"/>
              <a:gd name="T33" fmla="*/ 1616 h 1680"/>
              <a:gd name="T34" fmla="*/ 249 w 1880"/>
              <a:gd name="T35" fmla="*/ 1493 h 1680"/>
              <a:gd name="T36" fmla="*/ 245 w 1880"/>
              <a:gd name="T37" fmla="*/ 1470 h 1680"/>
              <a:gd name="T38" fmla="*/ 265 w 1880"/>
              <a:gd name="T39" fmla="*/ 1451 h 1680"/>
              <a:gd name="T40" fmla="*/ 1255 w 1880"/>
              <a:gd name="T41" fmla="*/ 1467 h 1680"/>
              <a:gd name="T42" fmla="*/ 1402 w 1880"/>
              <a:gd name="T43" fmla="*/ 1615 h 1680"/>
              <a:gd name="T44" fmla="*/ 1603 w 1880"/>
              <a:gd name="T45" fmla="*/ 1416 h 1680"/>
              <a:gd name="T46" fmla="*/ 1455 w 1880"/>
              <a:gd name="T47" fmla="*/ 1267 h 1680"/>
              <a:gd name="T48" fmla="*/ 803 w 1880"/>
              <a:gd name="T49" fmla="*/ 15 h 1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80" h="16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12" name="圆角矩形 11"/>
          <p:cNvSpPr/>
          <p:nvPr/>
        </p:nvSpPr>
        <p:spPr>
          <a:xfrm>
            <a:off x="4274422" y="2219976"/>
            <a:ext cx="1274247" cy="1274247"/>
          </a:xfrm>
          <a:prstGeom prst="roundRect">
            <a:avLst/>
          </a:prstGeom>
          <a:solidFill>
            <a:schemeClr val="accent1"/>
          </a:solidFill>
          <a:ln>
            <a:noFill/>
          </a:ln>
          <a:effectLst>
            <a:outerShdw blurRad="203200" dist="1016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800" b="1" dirty="0">
                <a:latin typeface="微软雅黑" panose="020B0503020204020204" pitchFamily="34" charset="-122"/>
                <a:ea typeface="微软雅黑" panose="020B0503020204020204" pitchFamily="34" charset="-122"/>
              </a:rPr>
              <a:t>7</a:t>
            </a:r>
            <a:endParaRPr lang="zh-CN" altLang="en-US" sz="4800" b="1" dirty="0">
              <a:latin typeface="微软雅黑" panose="020B0503020204020204" pitchFamily="34" charset="-122"/>
              <a:ea typeface="微软雅黑" panose="020B0503020204020204" pitchFamily="34" charset="-122"/>
            </a:endParaRPr>
          </a:p>
        </p:txBody>
      </p:sp>
      <p:sp>
        <p:nvSpPr>
          <p:cNvPr id="13" name="圆角矩形 12"/>
          <p:cNvSpPr/>
          <p:nvPr/>
        </p:nvSpPr>
        <p:spPr>
          <a:xfrm>
            <a:off x="4274422" y="2219976"/>
            <a:ext cx="7106336" cy="1274247"/>
          </a:xfrm>
          <a:prstGeom prst="roundRect">
            <a:avLst/>
          </a:prstGeom>
          <a:noFill/>
          <a:ln w="12700">
            <a:solidFill>
              <a:schemeClr val="tx2"/>
            </a:solidFill>
          </a:ln>
        </p:spPr>
        <p:txBody>
          <a:bodyPr vert="horz" wrap="square" lIns="91440" tIns="45720" rIns="91440" bIns="45720" numCol="1" anchor="t" anchorCtr="0" compatLnSpc="1">
            <a:prstTxWarp prst="textNoShape">
              <a:avLst/>
            </a:prstTxWarp>
          </a:bodyPr>
          <a:lstStyle/>
          <a:p>
            <a:endParaRPr lang="zh-CN" altLang="en-US"/>
          </a:p>
        </p:txBody>
      </p:sp>
      <p:sp>
        <p:nvSpPr>
          <p:cNvPr id="14" name="圆角矩形 13"/>
          <p:cNvSpPr/>
          <p:nvPr/>
        </p:nvSpPr>
        <p:spPr>
          <a:xfrm>
            <a:off x="4274422" y="3842366"/>
            <a:ext cx="1274247" cy="1274247"/>
          </a:xfrm>
          <a:prstGeom prst="roundRect">
            <a:avLst/>
          </a:prstGeom>
          <a:solidFill>
            <a:schemeClr val="accent1"/>
          </a:solidFill>
          <a:ln>
            <a:noFill/>
          </a:ln>
          <a:effectLst>
            <a:outerShdw blurRad="203200" dist="1016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800" b="1" dirty="0">
                <a:latin typeface="微软雅黑" panose="020B0503020204020204" pitchFamily="34" charset="-122"/>
                <a:ea typeface="微软雅黑" panose="020B0503020204020204" pitchFamily="34" charset="-122"/>
              </a:rPr>
              <a:t>8</a:t>
            </a:r>
            <a:endParaRPr lang="zh-CN" altLang="en-US" sz="4800" b="1" dirty="0">
              <a:latin typeface="微软雅黑" panose="020B0503020204020204" pitchFamily="34" charset="-122"/>
              <a:ea typeface="微软雅黑" panose="020B0503020204020204" pitchFamily="34" charset="-122"/>
            </a:endParaRPr>
          </a:p>
        </p:txBody>
      </p:sp>
      <p:sp>
        <p:nvSpPr>
          <p:cNvPr id="15" name="圆角矩形 14"/>
          <p:cNvSpPr/>
          <p:nvPr/>
        </p:nvSpPr>
        <p:spPr>
          <a:xfrm>
            <a:off x="4274422" y="3842366"/>
            <a:ext cx="7106336" cy="1274247"/>
          </a:xfrm>
          <a:prstGeom prst="roundRect">
            <a:avLst/>
          </a:prstGeom>
          <a:noFill/>
          <a:ln w="12700">
            <a:solidFill>
              <a:schemeClr val="tx2"/>
            </a:solidFill>
          </a:ln>
        </p:spPr>
        <p:txBody>
          <a:bodyPr vert="horz" wrap="square" lIns="91440" tIns="45720" rIns="91440" bIns="45720" numCol="1" anchor="t" anchorCtr="0" compatLnSpc="1">
            <a:prstTxWarp prst="textNoShape">
              <a:avLst/>
            </a:prstTxWarp>
          </a:bodyPr>
          <a:lstStyle/>
          <a:p>
            <a:endParaRPr lang="zh-CN" altLang="en-US"/>
          </a:p>
        </p:txBody>
      </p:sp>
      <p:sp>
        <p:nvSpPr>
          <p:cNvPr id="18" name="矩形 17"/>
          <p:cNvSpPr/>
          <p:nvPr/>
        </p:nvSpPr>
        <p:spPr>
          <a:xfrm>
            <a:off x="5822430" y="2262218"/>
            <a:ext cx="5262906" cy="1200329"/>
          </a:xfrm>
          <a:prstGeom prst="rect">
            <a:avLst/>
          </a:prstGeom>
          <a:noFill/>
        </p:spPr>
        <p:txBody>
          <a:bodyPr wrap="square">
            <a:spAutoFit/>
          </a:bodyPr>
          <a:lstStyle/>
          <a:p>
            <a:pPr algn="just"/>
            <a:r>
              <a:rPr lang="zh-CN" altLang="en-US" b="1" dirty="0">
                <a:solidFill>
                  <a:srgbClr val="C00000"/>
                </a:solidFill>
                <a:latin typeface="微软雅黑" panose="020B0503020204020204" pitchFamily="34" charset="-122"/>
                <a:ea typeface="微软雅黑" panose="020B0503020204020204" pitchFamily="34" charset="-122"/>
              </a:rPr>
              <a:t>坚持不忘初心、继续前进</a:t>
            </a:r>
            <a:r>
              <a:rPr lang="zh-CN" altLang="en-US" dirty="0">
                <a:latin typeface="微软雅黑" panose="020B0503020204020204" pitchFamily="34" charset="-122"/>
                <a:ea typeface="微软雅黑" panose="020B0503020204020204" pitchFamily="34" charset="-122"/>
              </a:rPr>
              <a:t>，就要始终不渝走和平发展道路，始终不渝奉行互利共赢的开放战略，加强同各国的友好往来，同各国人民一道，不断把人类和平与发展的崇高事业推向前进。</a:t>
            </a:r>
          </a:p>
        </p:txBody>
      </p:sp>
      <p:sp>
        <p:nvSpPr>
          <p:cNvPr id="19" name="矩形 18"/>
          <p:cNvSpPr/>
          <p:nvPr/>
        </p:nvSpPr>
        <p:spPr>
          <a:xfrm>
            <a:off x="5822430" y="3884608"/>
            <a:ext cx="5262906" cy="1200329"/>
          </a:xfrm>
          <a:prstGeom prst="rect">
            <a:avLst/>
          </a:prstGeom>
          <a:noFill/>
        </p:spPr>
        <p:txBody>
          <a:bodyPr wrap="square">
            <a:spAutoFit/>
          </a:bodyPr>
          <a:lstStyle/>
          <a:p>
            <a:pPr algn="just"/>
            <a:r>
              <a:rPr lang="zh-CN" altLang="en-US" b="1" dirty="0">
                <a:solidFill>
                  <a:srgbClr val="C00000"/>
                </a:solidFill>
                <a:latin typeface="微软雅黑" panose="020B0503020204020204" pitchFamily="34" charset="-122"/>
                <a:ea typeface="微软雅黑" panose="020B0503020204020204" pitchFamily="34" charset="-122"/>
              </a:rPr>
              <a:t>坚持不忘初心、继续前进</a:t>
            </a:r>
            <a:r>
              <a:rPr lang="zh-CN" altLang="en-US" dirty="0">
                <a:latin typeface="微软雅黑" panose="020B0503020204020204" pitchFamily="34" charset="-122"/>
                <a:ea typeface="微软雅黑" panose="020B0503020204020204" pitchFamily="34" charset="-122"/>
              </a:rPr>
              <a:t>，就要保持党的先进性和纯洁性，着力提高执政能力和领导水平，着力增强抵御风险和拒腐防变能力，不断把党的建设新的伟大工程推向前进。</a:t>
            </a:r>
          </a:p>
        </p:txBody>
      </p:sp>
      <p:sp>
        <p:nvSpPr>
          <p:cNvPr id="21" name="Freeform 5"/>
          <p:cNvSpPr>
            <a:spLocks/>
          </p:cNvSpPr>
          <p:nvPr/>
        </p:nvSpPr>
        <p:spPr bwMode="auto">
          <a:xfrm>
            <a:off x="2257594" y="2343480"/>
            <a:ext cx="1520530" cy="311615"/>
          </a:xfrm>
          <a:custGeom>
            <a:avLst/>
            <a:gdLst>
              <a:gd name="T0" fmla="*/ 0 w 5290"/>
              <a:gd name="T1" fmla="*/ 0 h 1083"/>
              <a:gd name="T2" fmla="*/ 3703 w 5290"/>
              <a:gd name="T3" fmla="*/ 0 h 1083"/>
              <a:gd name="T4" fmla="*/ 5290 w 5290"/>
              <a:gd name="T5" fmla="*/ 1083 h 1083"/>
              <a:gd name="T6" fmla="*/ 3774 w 5290"/>
              <a:gd name="T7" fmla="*/ 157 h 1083"/>
              <a:gd name="T8" fmla="*/ 0 w 5290"/>
              <a:gd name="T9" fmla="*/ 157 h 1083"/>
              <a:gd name="T10" fmla="*/ 0 w 5290"/>
              <a:gd name="T11" fmla="*/ 0 h 1083"/>
            </a:gdLst>
            <a:ahLst/>
            <a:cxnLst>
              <a:cxn ang="0">
                <a:pos x="T0" y="T1"/>
              </a:cxn>
              <a:cxn ang="0">
                <a:pos x="T2" y="T3"/>
              </a:cxn>
              <a:cxn ang="0">
                <a:pos x="T4" y="T5"/>
              </a:cxn>
              <a:cxn ang="0">
                <a:pos x="T6" y="T7"/>
              </a:cxn>
              <a:cxn ang="0">
                <a:pos x="T8" y="T9"/>
              </a:cxn>
              <a:cxn ang="0">
                <a:pos x="T10" y="T11"/>
              </a:cxn>
            </a:cxnLst>
            <a:rect l="0" t="0" r="r" b="b"/>
            <a:pathLst>
              <a:path w="5290" h="1083">
                <a:moveTo>
                  <a:pt x="0" y="0"/>
                </a:moveTo>
                <a:lnTo>
                  <a:pt x="3703" y="0"/>
                </a:lnTo>
                <a:cubicBezTo>
                  <a:pt x="4422" y="0"/>
                  <a:pt x="5040" y="451"/>
                  <a:pt x="5290" y="1083"/>
                </a:cubicBezTo>
                <a:cubicBezTo>
                  <a:pt x="5006" y="534"/>
                  <a:pt x="4432" y="157"/>
                  <a:pt x="3774" y="157"/>
                </a:cubicBezTo>
                <a:lnTo>
                  <a:pt x="0" y="157"/>
                </a:lnTo>
                <a:lnTo>
                  <a:pt x="0" y="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2" name="Freeform 6"/>
          <p:cNvSpPr>
            <a:spLocks/>
          </p:cNvSpPr>
          <p:nvPr/>
        </p:nvSpPr>
        <p:spPr bwMode="auto">
          <a:xfrm>
            <a:off x="910841" y="4686221"/>
            <a:ext cx="2839573" cy="311615"/>
          </a:xfrm>
          <a:custGeom>
            <a:avLst/>
            <a:gdLst>
              <a:gd name="T0" fmla="*/ 9880 w 9880"/>
              <a:gd name="T1" fmla="*/ 1083 h 1083"/>
              <a:gd name="T2" fmla="*/ 1586 w 9880"/>
              <a:gd name="T3" fmla="*/ 1083 h 1083"/>
              <a:gd name="T4" fmla="*/ 0 w 9880"/>
              <a:gd name="T5" fmla="*/ 0 h 1083"/>
              <a:gd name="T6" fmla="*/ 1515 w 9880"/>
              <a:gd name="T7" fmla="*/ 926 h 1083"/>
              <a:gd name="T8" fmla="*/ 9880 w 9880"/>
              <a:gd name="T9" fmla="*/ 926 h 1083"/>
              <a:gd name="T10" fmla="*/ 9880 w 9880"/>
              <a:gd name="T11" fmla="*/ 1083 h 1083"/>
            </a:gdLst>
            <a:ahLst/>
            <a:cxnLst>
              <a:cxn ang="0">
                <a:pos x="T0" y="T1"/>
              </a:cxn>
              <a:cxn ang="0">
                <a:pos x="T2" y="T3"/>
              </a:cxn>
              <a:cxn ang="0">
                <a:pos x="T4" y="T5"/>
              </a:cxn>
              <a:cxn ang="0">
                <a:pos x="T6" y="T7"/>
              </a:cxn>
              <a:cxn ang="0">
                <a:pos x="T8" y="T9"/>
              </a:cxn>
              <a:cxn ang="0">
                <a:pos x="T10" y="T11"/>
              </a:cxn>
            </a:cxnLst>
            <a:rect l="0" t="0" r="r" b="b"/>
            <a:pathLst>
              <a:path w="9880" h="1083">
                <a:moveTo>
                  <a:pt x="9880" y="1083"/>
                </a:moveTo>
                <a:lnTo>
                  <a:pt x="1586" y="1083"/>
                </a:lnTo>
                <a:cubicBezTo>
                  <a:pt x="868" y="1083"/>
                  <a:pt x="250" y="632"/>
                  <a:pt x="0" y="0"/>
                </a:cubicBezTo>
                <a:cubicBezTo>
                  <a:pt x="284" y="549"/>
                  <a:pt x="858" y="926"/>
                  <a:pt x="1515" y="926"/>
                </a:cubicBezTo>
                <a:lnTo>
                  <a:pt x="9880" y="926"/>
                </a:lnTo>
                <a:lnTo>
                  <a:pt x="9880" y="1083"/>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3" name="Oval 7"/>
          <p:cNvSpPr>
            <a:spLocks noChangeArrowheads="1"/>
          </p:cNvSpPr>
          <p:nvPr/>
        </p:nvSpPr>
        <p:spPr bwMode="auto">
          <a:xfrm>
            <a:off x="968408" y="2339725"/>
            <a:ext cx="1182634" cy="1182634"/>
          </a:xfrm>
          <a:prstGeom prst="ellipse">
            <a:avLst/>
          </a:prstGeom>
          <a:blipFill dpi="0" rotWithShape="1">
            <a:blip r:embed="rId3">
              <a:extLst>
                <a:ext uri="{28A0092B-C50C-407E-A947-70E740481C1C}">
                  <a14:useLocalDpi xmlns:a14="http://schemas.microsoft.com/office/drawing/2010/main" val="0"/>
                </a:ext>
              </a:extLst>
            </a:blip>
            <a:srcRect/>
            <a:stretch>
              <a:fillRect/>
            </a:stretch>
          </a:blipFill>
          <a:ln>
            <a:noFill/>
          </a:ln>
        </p:spPr>
        <p:txBody>
          <a:bodyPr vert="horz" wrap="square" lIns="91440" tIns="45720" rIns="91440" bIns="45720" numCol="1" anchor="t" anchorCtr="0" compatLnSpc="1">
            <a:prstTxWarp prst="textNoShape">
              <a:avLst/>
            </a:prstTxWarp>
          </a:bodyPr>
          <a:lstStyle/>
          <a:p>
            <a:endParaRPr lang="zh-CN" altLang="en-US"/>
          </a:p>
        </p:txBody>
      </p:sp>
      <p:cxnSp>
        <p:nvCxnSpPr>
          <p:cNvPr id="24" name="直接连接符 23"/>
          <p:cNvCxnSpPr/>
          <p:nvPr/>
        </p:nvCxnSpPr>
        <p:spPr>
          <a:xfrm>
            <a:off x="1014414" y="3670658"/>
            <a:ext cx="2736000" cy="0"/>
          </a:xfrm>
          <a:prstGeom prst="line">
            <a:avLst/>
          </a:prstGeom>
          <a:ln w="12700">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25" name="文本框 24"/>
          <p:cNvSpPr txBox="1"/>
          <p:nvPr/>
        </p:nvSpPr>
        <p:spPr>
          <a:xfrm>
            <a:off x="826080" y="3856718"/>
            <a:ext cx="3120857" cy="892552"/>
          </a:xfrm>
          <a:prstGeom prst="rect">
            <a:avLst/>
          </a:prstGeom>
          <a:noFill/>
          <a:effectLst/>
        </p:spPr>
        <p:txBody>
          <a:bodyPr wrap="square" rtlCol="0">
            <a:spAutoFit/>
          </a:bodyPr>
          <a:lstStyle>
            <a:defPPr>
              <a:defRPr lang="zh-CN"/>
            </a:defPPr>
            <a:lvl1pPr algn="ctr">
              <a:defRPr sz="2400">
                <a:solidFill>
                  <a:srgbClr val="C80000"/>
                </a:solidFill>
                <a:effectLst/>
                <a:latin typeface="微软雅黑" panose="020B0503020204020204" pitchFamily="34" charset="-122"/>
                <a:ea typeface="微软雅黑" panose="020B0503020204020204" pitchFamily="34" charset="-122"/>
              </a:defRPr>
            </a:lvl1pPr>
          </a:lstStyle>
          <a:p>
            <a:r>
              <a:rPr lang="zh-CN" altLang="en-US" sz="5200" b="1" dirty="0">
                <a:gradFill>
                  <a:gsLst>
                    <a:gs pos="60000">
                      <a:srgbClr val="D40000"/>
                    </a:gs>
                    <a:gs pos="0">
                      <a:srgbClr val="D40000"/>
                    </a:gs>
                    <a:gs pos="80000">
                      <a:srgbClr val="640000"/>
                    </a:gs>
                    <a:gs pos="100000">
                      <a:srgbClr val="640000"/>
                    </a:gs>
                  </a:gsLst>
                  <a:lin ang="5400000" scaled="0"/>
                </a:gradFill>
              </a:rPr>
              <a:t>八个要求</a:t>
            </a:r>
          </a:p>
        </p:txBody>
      </p:sp>
      <p:sp>
        <p:nvSpPr>
          <p:cNvPr id="26" name="矩形 25"/>
          <p:cNvSpPr/>
          <p:nvPr/>
        </p:nvSpPr>
        <p:spPr>
          <a:xfrm>
            <a:off x="2186126" y="2556112"/>
            <a:ext cx="1668845" cy="954107"/>
          </a:xfrm>
          <a:prstGeom prst="rect">
            <a:avLst/>
          </a:prstGeom>
        </p:spPr>
        <p:txBody>
          <a:bodyPr wrap="square">
            <a:spAutoFit/>
          </a:bodyPr>
          <a:lstStyle/>
          <a:p>
            <a:pPr algn="ctr"/>
            <a:r>
              <a:rPr lang="zh-CN" altLang="en-US" sz="2800" b="1" dirty="0">
                <a:solidFill>
                  <a:srgbClr val="C00000"/>
                </a:solidFill>
                <a:latin typeface="微软雅黑" panose="020B0503020204020204" pitchFamily="34" charset="-122"/>
                <a:ea typeface="微软雅黑" panose="020B0503020204020204" pitchFamily="34" charset="-122"/>
              </a:rPr>
              <a:t>不忘初心</a:t>
            </a:r>
            <a:endParaRPr lang="en-US" altLang="zh-CN" sz="2800" b="1" dirty="0">
              <a:solidFill>
                <a:srgbClr val="C00000"/>
              </a:solidFill>
              <a:latin typeface="微软雅黑" panose="020B0503020204020204" pitchFamily="34" charset="-122"/>
              <a:ea typeface="微软雅黑" panose="020B0503020204020204" pitchFamily="34" charset="-122"/>
            </a:endParaRPr>
          </a:p>
          <a:p>
            <a:pPr algn="ctr"/>
            <a:r>
              <a:rPr lang="zh-CN" altLang="en-US" sz="2800" b="1" dirty="0">
                <a:solidFill>
                  <a:srgbClr val="C00000"/>
                </a:solidFill>
                <a:latin typeface="微软雅黑" panose="020B0503020204020204" pitchFamily="34" charset="-122"/>
                <a:ea typeface="微软雅黑" panose="020B0503020204020204" pitchFamily="34" charset="-122"/>
              </a:rPr>
              <a:t>继续前进</a:t>
            </a:r>
          </a:p>
        </p:txBody>
      </p:sp>
    </p:spTree>
    <p:extLst>
      <p:ext uri="{BB962C8B-B14F-4D97-AF65-F5344CB8AC3E}">
        <p14:creationId xmlns:p14="http://schemas.microsoft.com/office/powerpoint/2010/main" val="74341652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250" fill="hold"/>
                                        <p:tgtEl>
                                          <p:spTgt spid="23"/>
                                        </p:tgtEl>
                                        <p:attrNameLst>
                                          <p:attrName>ppt_w</p:attrName>
                                        </p:attrNameLst>
                                      </p:cBhvr>
                                      <p:tavLst>
                                        <p:tav tm="0">
                                          <p:val>
                                            <p:fltVal val="0"/>
                                          </p:val>
                                        </p:tav>
                                        <p:tav tm="100000">
                                          <p:val>
                                            <p:strVal val="#ppt_w"/>
                                          </p:val>
                                        </p:tav>
                                      </p:tavLst>
                                    </p:anim>
                                    <p:anim calcmode="lin" valueType="num">
                                      <p:cBhvr>
                                        <p:cTn id="8" dur="250" fill="hold"/>
                                        <p:tgtEl>
                                          <p:spTgt spid="23"/>
                                        </p:tgtEl>
                                        <p:attrNameLst>
                                          <p:attrName>ppt_h</p:attrName>
                                        </p:attrNameLst>
                                      </p:cBhvr>
                                      <p:tavLst>
                                        <p:tav tm="0">
                                          <p:val>
                                            <p:fltVal val="0"/>
                                          </p:val>
                                        </p:tav>
                                        <p:tav tm="100000">
                                          <p:val>
                                            <p:strVal val="#ppt_h"/>
                                          </p:val>
                                        </p:tav>
                                      </p:tavLst>
                                    </p:anim>
                                    <p:animEffect transition="in" filter="fade">
                                      <p:cBhvr>
                                        <p:cTn id="9" dur="250"/>
                                        <p:tgtEl>
                                          <p:spTgt spid="23"/>
                                        </p:tgtEl>
                                      </p:cBhvr>
                                    </p:animEffect>
                                  </p:childTnLst>
                                </p:cTn>
                              </p:par>
                            </p:childTnLst>
                          </p:cTn>
                        </p:par>
                        <p:par>
                          <p:cTn id="10" fill="hold">
                            <p:stCondLst>
                              <p:cond delay="250"/>
                            </p:stCondLst>
                            <p:childTnLst>
                              <p:par>
                                <p:cTn id="11" presetID="53" presetClass="entr" presetSubtype="16" fill="hold" grpId="0" nodeType="afterEffect">
                                  <p:stCondLst>
                                    <p:cond delay="0"/>
                                  </p:stCondLst>
                                  <p:childTnLst>
                                    <p:set>
                                      <p:cBhvr>
                                        <p:cTn id="12" dur="1" fill="hold">
                                          <p:stCondLst>
                                            <p:cond delay="0"/>
                                          </p:stCondLst>
                                        </p:cTn>
                                        <p:tgtEl>
                                          <p:spTgt spid="26"/>
                                        </p:tgtEl>
                                        <p:attrNameLst>
                                          <p:attrName>style.visibility</p:attrName>
                                        </p:attrNameLst>
                                      </p:cBhvr>
                                      <p:to>
                                        <p:strVal val="visible"/>
                                      </p:to>
                                    </p:set>
                                    <p:anim calcmode="lin" valueType="num">
                                      <p:cBhvr>
                                        <p:cTn id="13" dur="250" fill="hold"/>
                                        <p:tgtEl>
                                          <p:spTgt spid="26"/>
                                        </p:tgtEl>
                                        <p:attrNameLst>
                                          <p:attrName>ppt_w</p:attrName>
                                        </p:attrNameLst>
                                      </p:cBhvr>
                                      <p:tavLst>
                                        <p:tav tm="0">
                                          <p:val>
                                            <p:fltVal val="0"/>
                                          </p:val>
                                        </p:tav>
                                        <p:tav tm="100000">
                                          <p:val>
                                            <p:strVal val="#ppt_w"/>
                                          </p:val>
                                        </p:tav>
                                      </p:tavLst>
                                    </p:anim>
                                    <p:anim calcmode="lin" valueType="num">
                                      <p:cBhvr>
                                        <p:cTn id="14" dur="250" fill="hold"/>
                                        <p:tgtEl>
                                          <p:spTgt spid="26"/>
                                        </p:tgtEl>
                                        <p:attrNameLst>
                                          <p:attrName>ppt_h</p:attrName>
                                        </p:attrNameLst>
                                      </p:cBhvr>
                                      <p:tavLst>
                                        <p:tav tm="0">
                                          <p:val>
                                            <p:fltVal val="0"/>
                                          </p:val>
                                        </p:tav>
                                        <p:tav tm="100000">
                                          <p:val>
                                            <p:strVal val="#ppt_h"/>
                                          </p:val>
                                        </p:tav>
                                      </p:tavLst>
                                    </p:anim>
                                    <p:animEffect transition="in" filter="fade">
                                      <p:cBhvr>
                                        <p:cTn id="15" dur="250"/>
                                        <p:tgtEl>
                                          <p:spTgt spid="26"/>
                                        </p:tgtEl>
                                      </p:cBhvr>
                                    </p:animEffect>
                                  </p:childTnLst>
                                </p:cTn>
                              </p:par>
                            </p:childTnLst>
                          </p:cTn>
                        </p:par>
                        <p:par>
                          <p:cTn id="16" fill="hold">
                            <p:stCondLst>
                              <p:cond delay="500"/>
                            </p:stCondLst>
                            <p:childTnLst>
                              <p:par>
                                <p:cTn id="17" presetID="22" presetClass="entr" presetSubtype="8" fill="hold" nodeType="after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wipe(left)">
                                      <p:cBhvr>
                                        <p:cTn id="19" dur="250"/>
                                        <p:tgtEl>
                                          <p:spTgt spid="24"/>
                                        </p:tgtEl>
                                      </p:cBhvr>
                                    </p:animEffect>
                                  </p:childTnLst>
                                </p:cTn>
                              </p:par>
                            </p:childTnLst>
                          </p:cTn>
                        </p:par>
                        <p:par>
                          <p:cTn id="20" fill="hold">
                            <p:stCondLst>
                              <p:cond delay="750"/>
                            </p:stCondLst>
                            <p:childTnLst>
                              <p:par>
                                <p:cTn id="21" presetID="53" presetClass="entr" presetSubtype="16"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p:cTn id="23" dur="250" fill="hold"/>
                                        <p:tgtEl>
                                          <p:spTgt spid="25"/>
                                        </p:tgtEl>
                                        <p:attrNameLst>
                                          <p:attrName>ppt_w</p:attrName>
                                        </p:attrNameLst>
                                      </p:cBhvr>
                                      <p:tavLst>
                                        <p:tav tm="0">
                                          <p:val>
                                            <p:fltVal val="0"/>
                                          </p:val>
                                        </p:tav>
                                        <p:tav tm="100000">
                                          <p:val>
                                            <p:strVal val="#ppt_w"/>
                                          </p:val>
                                        </p:tav>
                                      </p:tavLst>
                                    </p:anim>
                                    <p:anim calcmode="lin" valueType="num">
                                      <p:cBhvr>
                                        <p:cTn id="24" dur="250" fill="hold"/>
                                        <p:tgtEl>
                                          <p:spTgt spid="25"/>
                                        </p:tgtEl>
                                        <p:attrNameLst>
                                          <p:attrName>ppt_h</p:attrName>
                                        </p:attrNameLst>
                                      </p:cBhvr>
                                      <p:tavLst>
                                        <p:tav tm="0">
                                          <p:val>
                                            <p:fltVal val="0"/>
                                          </p:val>
                                        </p:tav>
                                        <p:tav tm="100000">
                                          <p:val>
                                            <p:strVal val="#ppt_h"/>
                                          </p:val>
                                        </p:tav>
                                      </p:tavLst>
                                    </p:anim>
                                    <p:animEffect transition="in" filter="fade">
                                      <p:cBhvr>
                                        <p:cTn id="25" dur="250"/>
                                        <p:tgtEl>
                                          <p:spTgt spid="25"/>
                                        </p:tgtEl>
                                      </p:cBhvr>
                                    </p:animEffect>
                                  </p:childTnLst>
                                </p:cTn>
                              </p:par>
                            </p:childTnLst>
                          </p:cTn>
                        </p:par>
                        <p:par>
                          <p:cTn id="26" fill="hold">
                            <p:stCondLst>
                              <p:cond delay="1000"/>
                            </p:stCondLst>
                            <p:childTnLst>
                              <p:par>
                                <p:cTn id="27" presetID="22" presetClass="entr" presetSubtype="2" fill="hold" grpId="0" nodeType="afterEffect">
                                  <p:stCondLst>
                                    <p:cond delay="0"/>
                                  </p:stCondLst>
                                  <p:childTnLst>
                                    <p:set>
                                      <p:cBhvr>
                                        <p:cTn id="28" dur="1" fill="hold">
                                          <p:stCondLst>
                                            <p:cond delay="0"/>
                                          </p:stCondLst>
                                        </p:cTn>
                                        <p:tgtEl>
                                          <p:spTgt spid="22"/>
                                        </p:tgtEl>
                                        <p:attrNameLst>
                                          <p:attrName>style.visibility</p:attrName>
                                        </p:attrNameLst>
                                      </p:cBhvr>
                                      <p:to>
                                        <p:strVal val="visible"/>
                                      </p:to>
                                    </p:set>
                                    <p:animEffect transition="in" filter="wipe(right)">
                                      <p:cBhvr>
                                        <p:cTn id="29" dur="250"/>
                                        <p:tgtEl>
                                          <p:spTgt spid="22"/>
                                        </p:tgtEl>
                                      </p:cBhvr>
                                    </p:animEffect>
                                  </p:childTnLst>
                                </p:cTn>
                              </p:par>
                            </p:childTnLst>
                          </p:cTn>
                        </p:par>
                        <p:par>
                          <p:cTn id="30" fill="hold">
                            <p:stCondLst>
                              <p:cond delay="1250"/>
                            </p:stCondLst>
                            <p:childTnLst>
                              <p:par>
                                <p:cTn id="31" presetID="22" presetClass="entr" presetSubtype="8"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wipe(left)">
                                      <p:cBhvr>
                                        <p:cTn id="33" dur="250"/>
                                        <p:tgtEl>
                                          <p:spTgt spid="21"/>
                                        </p:tgtEl>
                                      </p:cBhvr>
                                    </p:animEffect>
                                  </p:childTnLst>
                                </p:cTn>
                              </p:par>
                            </p:childTnLst>
                          </p:cTn>
                        </p:par>
                        <p:par>
                          <p:cTn id="34" fill="hold">
                            <p:stCondLst>
                              <p:cond delay="1500"/>
                            </p:stCondLst>
                            <p:childTnLst>
                              <p:par>
                                <p:cTn id="35" presetID="53" presetClass="entr" presetSubtype="16"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p:cTn id="37" dur="250" fill="hold"/>
                                        <p:tgtEl>
                                          <p:spTgt spid="12"/>
                                        </p:tgtEl>
                                        <p:attrNameLst>
                                          <p:attrName>ppt_w</p:attrName>
                                        </p:attrNameLst>
                                      </p:cBhvr>
                                      <p:tavLst>
                                        <p:tav tm="0">
                                          <p:val>
                                            <p:fltVal val="0"/>
                                          </p:val>
                                        </p:tav>
                                        <p:tav tm="100000">
                                          <p:val>
                                            <p:strVal val="#ppt_w"/>
                                          </p:val>
                                        </p:tav>
                                      </p:tavLst>
                                    </p:anim>
                                    <p:anim calcmode="lin" valueType="num">
                                      <p:cBhvr>
                                        <p:cTn id="38" dur="250" fill="hold"/>
                                        <p:tgtEl>
                                          <p:spTgt spid="12"/>
                                        </p:tgtEl>
                                        <p:attrNameLst>
                                          <p:attrName>ppt_h</p:attrName>
                                        </p:attrNameLst>
                                      </p:cBhvr>
                                      <p:tavLst>
                                        <p:tav tm="0">
                                          <p:val>
                                            <p:fltVal val="0"/>
                                          </p:val>
                                        </p:tav>
                                        <p:tav tm="100000">
                                          <p:val>
                                            <p:strVal val="#ppt_h"/>
                                          </p:val>
                                        </p:tav>
                                      </p:tavLst>
                                    </p:anim>
                                    <p:animEffect transition="in" filter="fade">
                                      <p:cBhvr>
                                        <p:cTn id="39" dur="250"/>
                                        <p:tgtEl>
                                          <p:spTgt spid="12"/>
                                        </p:tgtEl>
                                      </p:cBhvr>
                                    </p:animEffect>
                                  </p:childTnLst>
                                </p:cTn>
                              </p:par>
                            </p:childTnLst>
                          </p:cTn>
                        </p:par>
                        <p:par>
                          <p:cTn id="40" fill="hold">
                            <p:stCondLst>
                              <p:cond delay="1750"/>
                            </p:stCondLst>
                            <p:childTnLst>
                              <p:par>
                                <p:cTn id="41" presetID="6" presetClass="emph" presetSubtype="0" decel="100000" fill="hold" grpId="1" nodeType="afterEffect">
                                  <p:stCondLst>
                                    <p:cond delay="0"/>
                                  </p:stCondLst>
                                  <p:childTnLst>
                                    <p:animScale>
                                      <p:cBhvr>
                                        <p:cTn id="42" dur="250" fill="hold"/>
                                        <p:tgtEl>
                                          <p:spTgt spid="12"/>
                                        </p:tgtEl>
                                      </p:cBhvr>
                                      <p:by x="120000" y="120000"/>
                                    </p:animScale>
                                  </p:childTnLst>
                                </p:cTn>
                              </p:par>
                            </p:childTnLst>
                          </p:cTn>
                        </p:par>
                        <p:par>
                          <p:cTn id="43" fill="hold">
                            <p:stCondLst>
                              <p:cond delay="2000"/>
                            </p:stCondLst>
                            <p:childTnLst>
                              <p:par>
                                <p:cTn id="44" presetID="6" presetClass="emph" presetSubtype="0" decel="100000" fill="hold" grpId="2" nodeType="afterEffect">
                                  <p:stCondLst>
                                    <p:cond delay="0"/>
                                  </p:stCondLst>
                                  <p:childTnLst>
                                    <p:animScale>
                                      <p:cBhvr>
                                        <p:cTn id="45" dur="250" fill="hold"/>
                                        <p:tgtEl>
                                          <p:spTgt spid="12"/>
                                        </p:tgtEl>
                                      </p:cBhvr>
                                      <p:by x="83000" y="83000"/>
                                    </p:animScale>
                                  </p:childTnLst>
                                </p:cTn>
                              </p:par>
                            </p:childTnLst>
                          </p:cTn>
                        </p:par>
                        <p:par>
                          <p:cTn id="46" fill="hold">
                            <p:stCondLst>
                              <p:cond delay="2250"/>
                            </p:stCondLst>
                            <p:childTnLst>
                              <p:par>
                                <p:cTn id="47" presetID="12" presetClass="entr" presetSubtype="8"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additive="base">
                                        <p:cTn id="49" dur="500"/>
                                        <p:tgtEl>
                                          <p:spTgt spid="13"/>
                                        </p:tgtEl>
                                        <p:attrNameLst>
                                          <p:attrName>ppt_x</p:attrName>
                                        </p:attrNameLst>
                                      </p:cBhvr>
                                      <p:tavLst>
                                        <p:tav tm="0">
                                          <p:val>
                                            <p:strVal val="#ppt_x-#ppt_w*1.125000"/>
                                          </p:val>
                                        </p:tav>
                                        <p:tav tm="100000">
                                          <p:val>
                                            <p:strVal val="#ppt_x"/>
                                          </p:val>
                                        </p:tav>
                                      </p:tavLst>
                                    </p:anim>
                                    <p:animEffect transition="in" filter="wipe(right)">
                                      <p:cBhvr>
                                        <p:cTn id="50" dur="500"/>
                                        <p:tgtEl>
                                          <p:spTgt spid="13"/>
                                        </p:tgtEl>
                                      </p:cBhvr>
                                    </p:animEffect>
                                  </p:childTnLst>
                                </p:cTn>
                              </p:par>
                            </p:childTnLst>
                          </p:cTn>
                        </p:par>
                        <p:par>
                          <p:cTn id="51" fill="hold">
                            <p:stCondLst>
                              <p:cond delay="2750"/>
                            </p:stCondLst>
                            <p:childTnLst>
                              <p:par>
                                <p:cTn id="52" presetID="53" presetClass="entr" presetSubtype="16" fill="hold" grpId="0" nodeType="afterEffect">
                                  <p:stCondLst>
                                    <p:cond delay="0"/>
                                  </p:stCondLst>
                                  <p:iterate type="lt">
                                    <p:tmPct val="10000"/>
                                  </p:iterate>
                                  <p:childTnLst>
                                    <p:set>
                                      <p:cBhvr>
                                        <p:cTn id="53" dur="1" fill="hold">
                                          <p:stCondLst>
                                            <p:cond delay="0"/>
                                          </p:stCondLst>
                                        </p:cTn>
                                        <p:tgtEl>
                                          <p:spTgt spid="18"/>
                                        </p:tgtEl>
                                        <p:attrNameLst>
                                          <p:attrName>style.visibility</p:attrName>
                                        </p:attrNameLst>
                                      </p:cBhvr>
                                      <p:to>
                                        <p:strVal val="visible"/>
                                      </p:to>
                                    </p:set>
                                    <p:anim calcmode="lin" valueType="num">
                                      <p:cBhvr>
                                        <p:cTn id="54" dur="250" fill="hold"/>
                                        <p:tgtEl>
                                          <p:spTgt spid="18"/>
                                        </p:tgtEl>
                                        <p:attrNameLst>
                                          <p:attrName>ppt_w</p:attrName>
                                        </p:attrNameLst>
                                      </p:cBhvr>
                                      <p:tavLst>
                                        <p:tav tm="0">
                                          <p:val>
                                            <p:fltVal val="0"/>
                                          </p:val>
                                        </p:tav>
                                        <p:tav tm="100000">
                                          <p:val>
                                            <p:strVal val="#ppt_w"/>
                                          </p:val>
                                        </p:tav>
                                      </p:tavLst>
                                    </p:anim>
                                    <p:anim calcmode="lin" valueType="num">
                                      <p:cBhvr>
                                        <p:cTn id="55" dur="250" fill="hold"/>
                                        <p:tgtEl>
                                          <p:spTgt spid="18"/>
                                        </p:tgtEl>
                                        <p:attrNameLst>
                                          <p:attrName>ppt_h</p:attrName>
                                        </p:attrNameLst>
                                      </p:cBhvr>
                                      <p:tavLst>
                                        <p:tav tm="0">
                                          <p:val>
                                            <p:fltVal val="0"/>
                                          </p:val>
                                        </p:tav>
                                        <p:tav tm="100000">
                                          <p:val>
                                            <p:strVal val="#ppt_h"/>
                                          </p:val>
                                        </p:tav>
                                      </p:tavLst>
                                    </p:anim>
                                    <p:animEffect transition="in" filter="fade">
                                      <p:cBhvr>
                                        <p:cTn id="56" dur="250"/>
                                        <p:tgtEl>
                                          <p:spTgt spid="18"/>
                                        </p:tgtEl>
                                      </p:cBhvr>
                                    </p:animEffect>
                                  </p:childTnLst>
                                </p:cTn>
                              </p:par>
                            </p:childTnLst>
                          </p:cTn>
                        </p:par>
                        <p:par>
                          <p:cTn id="57" fill="hold">
                            <p:stCondLst>
                              <p:cond delay="5000"/>
                            </p:stCondLst>
                            <p:childTnLst>
                              <p:par>
                                <p:cTn id="58" presetID="53" presetClass="entr" presetSubtype="16" fill="hold" grpId="0" nodeType="afterEffect">
                                  <p:stCondLst>
                                    <p:cond delay="0"/>
                                  </p:stCondLst>
                                  <p:childTnLst>
                                    <p:set>
                                      <p:cBhvr>
                                        <p:cTn id="59" dur="1" fill="hold">
                                          <p:stCondLst>
                                            <p:cond delay="0"/>
                                          </p:stCondLst>
                                        </p:cTn>
                                        <p:tgtEl>
                                          <p:spTgt spid="14"/>
                                        </p:tgtEl>
                                        <p:attrNameLst>
                                          <p:attrName>style.visibility</p:attrName>
                                        </p:attrNameLst>
                                      </p:cBhvr>
                                      <p:to>
                                        <p:strVal val="visible"/>
                                      </p:to>
                                    </p:set>
                                    <p:anim calcmode="lin" valueType="num">
                                      <p:cBhvr>
                                        <p:cTn id="60" dur="250" fill="hold"/>
                                        <p:tgtEl>
                                          <p:spTgt spid="14"/>
                                        </p:tgtEl>
                                        <p:attrNameLst>
                                          <p:attrName>ppt_w</p:attrName>
                                        </p:attrNameLst>
                                      </p:cBhvr>
                                      <p:tavLst>
                                        <p:tav tm="0">
                                          <p:val>
                                            <p:fltVal val="0"/>
                                          </p:val>
                                        </p:tav>
                                        <p:tav tm="100000">
                                          <p:val>
                                            <p:strVal val="#ppt_w"/>
                                          </p:val>
                                        </p:tav>
                                      </p:tavLst>
                                    </p:anim>
                                    <p:anim calcmode="lin" valueType="num">
                                      <p:cBhvr>
                                        <p:cTn id="61" dur="250" fill="hold"/>
                                        <p:tgtEl>
                                          <p:spTgt spid="14"/>
                                        </p:tgtEl>
                                        <p:attrNameLst>
                                          <p:attrName>ppt_h</p:attrName>
                                        </p:attrNameLst>
                                      </p:cBhvr>
                                      <p:tavLst>
                                        <p:tav tm="0">
                                          <p:val>
                                            <p:fltVal val="0"/>
                                          </p:val>
                                        </p:tav>
                                        <p:tav tm="100000">
                                          <p:val>
                                            <p:strVal val="#ppt_h"/>
                                          </p:val>
                                        </p:tav>
                                      </p:tavLst>
                                    </p:anim>
                                    <p:animEffect transition="in" filter="fade">
                                      <p:cBhvr>
                                        <p:cTn id="62" dur="250"/>
                                        <p:tgtEl>
                                          <p:spTgt spid="14"/>
                                        </p:tgtEl>
                                      </p:cBhvr>
                                    </p:animEffect>
                                  </p:childTnLst>
                                </p:cTn>
                              </p:par>
                            </p:childTnLst>
                          </p:cTn>
                        </p:par>
                        <p:par>
                          <p:cTn id="63" fill="hold">
                            <p:stCondLst>
                              <p:cond delay="5250"/>
                            </p:stCondLst>
                            <p:childTnLst>
                              <p:par>
                                <p:cTn id="64" presetID="6" presetClass="emph" presetSubtype="0" decel="100000" fill="hold" grpId="1" nodeType="afterEffect">
                                  <p:stCondLst>
                                    <p:cond delay="0"/>
                                  </p:stCondLst>
                                  <p:childTnLst>
                                    <p:animScale>
                                      <p:cBhvr>
                                        <p:cTn id="65" dur="250" fill="hold"/>
                                        <p:tgtEl>
                                          <p:spTgt spid="14"/>
                                        </p:tgtEl>
                                      </p:cBhvr>
                                      <p:by x="120000" y="120000"/>
                                    </p:animScale>
                                  </p:childTnLst>
                                </p:cTn>
                              </p:par>
                            </p:childTnLst>
                          </p:cTn>
                        </p:par>
                        <p:par>
                          <p:cTn id="66" fill="hold">
                            <p:stCondLst>
                              <p:cond delay="5500"/>
                            </p:stCondLst>
                            <p:childTnLst>
                              <p:par>
                                <p:cTn id="67" presetID="6" presetClass="emph" presetSubtype="0" decel="100000" fill="hold" grpId="2" nodeType="afterEffect">
                                  <p:stCondLst>
                                    <p:cond delay="0"/>
                                  </p:stCondLst>
                                  <p:childTnLst>
                                    <p:animScale>
                                      <p:cBhvr>
                                        <p:cTn id="68" dur="250" fill="hold"/>
                                        <p:tgtEl>
                                          <p:spTgt spid="14"/>
                                        </p:tgtEl>
                                      </p:cBhvr>
                                      <p:by x="83000" y="83000"/>
                                    </p:animScale>
                                  </p:childTnLst>
                                </p:cTn>
                              </p:par>
                            </p:childTnLst>
                          </p:cTn>
                        </p:par>
                        <p:par>
                          <p:cTn id="69" fill="hold">
                            <p:stCondLst>
                              <p:cond delay="5750"/>
                            </p:stCondLst>
                            <p:childTnLst>
                              <p:par>
                                <p:cTn id="70" presetID="12" presetClass="entr" presetSubtype="8" fill="hold" grpId="0" nodeType="afterEffect">
                                  <p:stCondLst>
                                    <p:cond delay="0"/>
                                  </p:stCondLst>
                                  <p:childTnLst>
                                    <p:set>
                                      <p:cBhvr>
                                        <p:cTn id="71" dur="1" fill="hold">
                                          <p:stCondLst>
                                            <p:cond delay="0"/>
                                          </p:stCondLst>
                                        </p:cTn>
                                        <p:tgtEl>
                                          <p:spTgt spid="15"/>
                                        </p:tgtEl>
                                        <p:attrNameLst>
                                          <p:attrName>style.visibility</p:attrName>
                                        </p:attrNameLst>
                                      </p:cBhvr>
                                      <p:to>
                                        <p:strVal val="visible"/>
                                      </p:to>
                                    </p:set>
                                    <p:anim calcmode="lin" valueType="num">
                                      <p:cBhvr additive="base">
                                        <p:cTn id="72" dur="500"/>
                                        <p:tgtEl>
                                          <p:spTgt spid="15"/>
                                        </p:tgtEl>
                                        <p:attrNameLst>
                                          <p:attrName>ppt_x</p:attrName>
                                        </p:attrNameLst>
                                      </p:cBhvr>
                                      <p:tavLst>
                                        <p:tav tm="0">
                                          <p:val>
                                            <p:strVal val="#ppt_x-#ppt_w*1.125000"/>
                                          </p:val>
                                        </p:tav>
                                        <p:tav tm="100000">
                                          <p:val>
                                            <p:strVal val="#ppt_x"/>
                                          </p:val>
                                        </p:tav>
                                      </p:tavLst>
                                    </p:anim>
                                    <p:animEffect transition="in" filter="wipe(right)">
                                      <p:cBhvr>
                                        <p:cTn id="73" dur="500"/>
                                        <p:tgtEl>
                                          <p:spTgt spid="15"/>
                                        </p:tgtEl>
                                      </p:cBhvr>
                                    </p:animEffect>
                                  </p:childTnLst>
                                </p:cTn>
                              </p:par>
                            </p:childTnLst>
                          </p:cTn>
                        </p:par>
                        <p:par>
                          <p:cTn id="74" fill="hold">
                            <p:stCondLst>
                              <p:cond delay="6250"/>
                            </p:stCondLst>
                            <p:childTnLst>
                              <p:par>
                                <p:cTn id="75" presetID="53" presetClass="entr" presetSubtype="16" fill="hold" grpId="0" nodeType="afterEffect">
                                  <p:stCondLst>
                                    <p:cond delay="0"/>
                                  </p:stCondLst>
                                  <p:iterate type="lt">
                                    <p:tmPct val="10000"/>
                                  </p:iterate>
                                  <p:childTnLst>
                                    <p:set>
                                      <p:cBhvr>
                                        <p:cTn id="76" dur="1" fill="hold">
                                          <p:stCondLst>
                                            <p:cond delay="0"/>
                                          </p:stCondLst>
                                        </p:cTn>
                                        <p:tgtEl>
                                          <p:spTgt spid="19"/>
                                        </p:tgtEl>
                                        <p:attrNameLst>
                                          <p:attrName>style.visibility</p:attrName>
                                        </p:attrNameLst>
                                      </p:cBhvr>
                                      <p:to>
                                        <p:strVal val="visible"/>
                                      </p:to>
                                    </p:set>
                                    <p:anim calcmode="lin" valueType="num">
                                      <p:cBhvr>
                                        <p:cTn id="77" dur="250" fill="hold"/>
                                        <p:tgtEl>
                                          <p:spTgt spid="19"/>
                                        </p:tgtEl>
                                        <p:attrNameLst>
                                          <p:attrName>ppt_w</p:attrName>
                                        </p:attrNameLst>
                                      </p:cBhvr>
                                      <p:tavLst>
                                        <p:tav tm="0">
                                          <p:val>
                                            <p:fltVal val="0"/>
                                          </p:val>
                                        </p:tav>
                                        <p:tav tm="100000">
                                          <p:val>
                                            <p:strVal val="#ppt_w"/>
                                          </p:val>
                                        </p:tav>
                                      </p:tavLst>
                                    </p:anim>
                                    <p:anim calcmode="lin" valueType="num">
                                      <p:cBhvr>
                                        <p:cTn id="78" dur="250" fill="hold"/>
                                        <p:tgtEl>
                                          <p:spTgt spid="19"/>
                                        </p:tgtEl>
                                        <p:attrNameLst>
                                          <p:attrName>ppt_h</p:attrName>
                                        </p:attrNameLst>
                                      </p:cBhvr>
                                      <p:tavLst>
                                        <p:tav tm="0">
                                          <p:val>
                                            <p:fltVal val="0"/>
                                          </p:val>
                                        </p:tav>
                                        <p:tav tm="100000">
                                          <p:val>
                                            <p:strVal val="#ppt_h"/>
                                          </p:val>
                                        </p:tav>
                                      </p:tavLst>
                                    </p:anim>
                                    <p:animEffect transition="in" filter="fade">
                                      <p:cBhvr>
                                        <p:cTn id="79" dur="2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2" grpId="1" animBg="1"/>
      <p:bldP spid="12" grpId="2" animBg="1"/>
      <p:bldP spid="13" grpId="0" animBg="1"/>
      <p:bldP spid="14" grpId="0" animBg="1"/>
      <p:bldP spid="14" grpId="1" animBg="1"/>
      <p:bldP spid="14" grpId="2" animBg="1"/>
      <p:bldP spid="15" grpId="0" animBg="1"/>
      <p:bldP spid="18" grpId="0"/>
      <p:bldP spid="19" grpId="0"/>
      <p:bldP spid="21" grpId="0" animBg="1"/>
      <p:bldP spid="22" grpId="0" animBg="1"/>
      <p:bldP spid="23" grpId="0" animBg="1"/>
      <p:bldP spid="25" grpId="0"/>
      <p:bldP spid="2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extLst>
              <a:ext uri="{BEBA8EAE-BF5A-486C-A8C5-ECC9F3942E4B}">
                <a14:imgProps xmlns:a14="http://schemas.microsoft.com/office/drawing/2010/main">
                  <a14:imgLayer>
                    <a14:imgEffect>
                      <a14:brightnessContrast bright="5000"/>
                    </a14:imgEffect>
                  </a14:imgLayer>
                </a14:imgProps>
              </a:ext>
              <a:ext uri="{28A0092B-C50C-407E-A947-70E740481C1C}">
                <a14:useLocalDpi xmlns:a14="http://schemas.microsoft.com/office/drawing/2010/main" val="0"/>
              </a:ext>
            </a:extLst>
          </a:blip>
          <a:stretch>
            <a:fillRect/>
          </a:stretch>
        </p:blipFill>
        <p:spPr>
          <a:xfrm>
            <a:off x="1" y="808512"/>
            <a:ext cx="7553325" cy="5562600"/>
          </a:xfrm>
          <a:prstGeom prst="rect">
            <a:avLst/>
          </a:prstGeom>
        </p:spPr>
      </p:pic>
      <p:sp>
        <p:nvSpPr>
          <p:cNvPr id="3" name="Freeform 5"/>
          <p:cNvSpPr>
            <a:spLocks/>
          </p:cNvSpPr>
          <p:nvPr/>
        </p:nvSpPr>
        <p:spPr bwMode="auto">
          <a:xfrm>
            <a:off x="1" y="4221992"/>
            <a:ext cx="12192000" cy="2968514"/>
          </a:xfrm>
          <a:custGeom>
            <a:avLst/>
            <a:gdLst>
              <a:gd name="T0" fmla="*/ 45156 w 45156"/>
              <a:gd name="T1" fmla="*/ 0 h 10971"/>
              <a:gd name="T2" fmla="*/ 0 w 45156"/>
              <a:gd name="T3" fmla="*/ 4724 h 10971"/>
              <a:gd name="T4" fmla="*/ 0 w 45156"/>
              <a:gd name="T5" fmla="*/ 9828 h 10971"/>
              <a:gd name="T6" fmla="*/ 45156 w 45156"/>
              <a:gd name="T7" fmla="*/ 9828 h 10971"/>
              <a:gd name="T8" fmla="*/ 45156 w 45156"/>
              <a:gd name="T9" fmla="*/ 0 h 10971"/>
            </a:gdLst>
            <a:ahLst/>
            <a:cxnLst>
              <a:cxn ang="0">
                <a:pos x="T0" y="T1"/>
              </a:cxn>
              <a:cxn ang="0">
                <a:pos x="T2" y="T3"/>
              </a:cxn>
              <a:cxn ang="0">
                <a:pos x="T4" y="T5"/>
              </a:cxn>
              <a:cxn ang="0">
                <a:pos x="T6" y="T7"/>
              </a:cxn>
              <a:cxn ang="0">
                <a:pos x="T8" y="T9"/>
              </a:cxn>
            </a:cxnLst>
            <a:rect l="0" t="0" r="r" b="b"/>
            <a:pathLst>
              <a:path w="45156" h="10971">
                <a:moveTo>
                  <a:pt x="45156" y="0"/>
                </a:moveTo>
                <a:cubicBezTo>
                  <a:pt x="30041" y="6208"/>
                  <a:pt x="10958" y="10971"/>
                  <a:pt x="0" y="4724"/>
                </a:cubicBezTo>
                <a:lnTo>
                  <a:pt x="0" y="9828"/>
                </a:lnTo>
                <a:lnTo>
                  <a:pt x="45156" y="9828"/>
                </a:lnTo>
                <a:lnTo>
                  <a:pt x="45156" y="0"/>
                </a:lnTo>
                <a:close/>
              </a:path>
            </a:pathLst>
          </a:custGeom>
          <a:solidFill>
            <a:srgbClr val="FFC000"/>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4" name="Freeform 6"/>
          <p:cNvSpPr>
            <a:spLocks/>
          </p:cNvSpPr>
          <p:nvPr/>
        </p:nvSpPr>
        <p:spPr bwMode="auto">
          <a:xfrm>
            <a:off x="1" y="4714646"/>
            <a:ext cx="12192000" cy="2324759"/>
          </a:xfrm>
          <a:custGeom>
            <a:avLst/>
            <a:gdLst>
              <a:gd name="T0" fmla="*/ 45156 w 45156"/>
              <a:gd name="T1" fmla="*/ 0 h 8591"/>
              <a:gd name="T2" fmla="*/ 0 w 45156"/>
              <a:gd name="T3" fmla="*/ 3779 h 8591"/>
              <a:gd name="T4" fmla="*/ 0 w 45156"/>
              <a:gd name="T5" fmla="*/ 8007 h 8591"/>
              <a:gd name="T6" fmla="*/ 45156 w 45156"/>
              <a:gd name="T7" fmla="*/ 8007 h 8591"/>
              <a:gd name="T8" fmla="*/ 45156 w 45156"/>
              <a:gd name="T9" fmla="*/ 0 h 8591"/>
            </a:gdLst>
            <a:ahLst/>
            <a:cxnLst>
              <a:cxn ang="0">
                <a:pos x="T0" y="T1"/>
              </a:cxn>
              <a:cxn ang="0">
                <a:pos x="T2" y="T3"/>
              </a:cxn>
              <a:cxn ang="0">
                <a:pos x="T4" y="T5"/>
              </a:cxn>
              <a:cxn ang="0">
                <a:pos x="T6" y="T7"/>
              </a:cxn>
              <a:cxn ang="0">
                <a:pos x="T8" y="T9"/>
              </a:cxn>
            </a:cxnLst>
            <a:rect l="0" t="0" r="r" b="b"/>
            <a:pathLst>
              <a:path w="45156" h="8591">
                <a:moveTo>
                  <a:pt x="45156" y="0"/>
                </a:moveTo>
                <a:cubicBezTo>
                  <a:pt x="30331" y="4764"/>
                  <a:pt x="11046" y="8591"/>
                  <a:pt x="0" y="3779"/>
                </a:cubicBezTo>
                <a:lnTo>
                  <a:pt x="0" y="8007"/>
                </a:lnTo>
                <a:lnTo>
                  <a:pt x="45156" y="8007"/>
                </a:lnTo>
                <a:lnTo>
                  <a:pt x="45156" y="0"/>
                </a:lnTo>
                <a:close/>
              </a:path>
            </a:pathLst>
          </a:custGeom>
          <a:solidFill>
            <a:srgbClr val="FFFF00"/>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5" name="Freeform 7"/>
          <p:cNvSpPr>
            <a:spLocks/>
          </p:cNvSpPr>
          <p:nvPr/>
        </p:nvSpPr>
        <p:spPr bwMode="auto">
          <a:xfrm>
            <a:off x="1" y="4949168"/>
            <a:ext cx="12192000" cy="1973763"/>
          </a:xfrm>
          <a:custGeom>
            <a:avLst/>
            <a:gdLst>
              <a:gd name="T0" fmla="*/ 45156 w 45156"/>
              <a:gd name="T1" fmla="*/ 0 h 7296"/>
              <a:gd name="T2" fmla="*/ 0 w 45156"/>
              <a:gd name="T3" fmla="*/ 3288 h 7296"/>
              <a:gd name="T4" fmla="*/ 0 w 45156"/>
              <a:gd name="T5" fmla="*/ 7141 h 7296"/>
              <a:gd name="T6" fmla="*/ 45156 w 45156"/>
              <a:gd name="T7" fmla="*/ 7141 h 7296"/>
              <a:gd name="T8" fmla="*/ 45156 w 45156"/>
              <a:gd name="T9" fmla="*/ 0 h 7296"/>
            </a:gdLst>
            <a:ahLst/>
            <a:cxnLst>
              <a:cxn ang="0">
                <a:pos x="T0" y="T1"/>
              </a:cxn>
              <a:cxn ang="0">
                <a:pos x="T2" y="T3"/>
              </a:cxn>
              <a:cxn ang="0">
                <a:pos x="T4" y="T5"/>
              </a:cxn>
              <a:cxn ang="0">
                <a:pos x="T6" y="T7"/>
              </a:cxn>
              <a:cxn ang="0">
                <a:pos x="T8" y="T9"/>
              </a:cxn>
            </a:cxnLst>
            <a:rect l="0" t="0" r="r" b="b"/>
            <a:pathLst>
              <a:path w="45156" h="7296">
                <a:moveTo>
                  <a:pt x="45156" y="0"/>
                </a:moveTo>
                <a:cubicBezTo>
                  <a:pt x="30342" y="3773"/>
                  <a:pt x="11160" y="7296"/>
                  <a:pt x="0" y="3288"/>
                </a:cubicBezTo>
                <a:lnTo>
                  <a:pt x="0" y="7141"/>
                </a:lnTo>
                <a:lnTo>
                  <a:pt x="45156" y="7141"/>
                </a:lnTo>
                <a:lnTo>
                  <a:pt x="45156" y="0"/>
                </a:lnTo>
                <a:close/>
              </a:path>
            </a:pathLst>
          </a:custGeom>
          <a:solidFill>
            <a:srgbClr val="D20000"/>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6" name="矩形 5"/>
          <p:cNvSpPr/>
          <p:nvPr/>
        </p:nvSpPr>
        <p:spPr>
          <a:xfrm>
            <a:off x="5676405" y="1093854"/>
            <a:ext cx="5320146" cy="786735"/>
          </a:xfrm>
          <a:prstGeom prst="rect">
            <a:avLst/>
          </a:prstGeom>
          <a:ln>
            <a:noFill/>
          </a:ln>
          <a:effectLst>
            <a:outerShdw blurRad="127000" dist="508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5617030" y="1988292"/>
            <a:ext cx="5490770" cy="2400657"/>
          </a:xfrm>
          <a:prstGeom prst="rect">
            <a:avLst/>
          </a:prstGeom>
          <a:ln>
            <a:noFill/>
          </a:ln>
        </p:spPr>
        <p:txBody>
          <a:bodyPr wrap="square">
            <a:spAutoFit/>
          </a:bodyPr>
          <a:lstStyle/>
          <a:p>
            <a:pPr algn="just">
              <a:lnSpc>
                <a:spcPct val="150000"/>
              </a:lnSpc>
              <a:spcAft>
                <a:spcPts val="2000"/>
              </a:spcAft>
            </a:pPr>
            <a:r>
              <a:rPr lang="en-US" altLang="zh-CN" sz="2000" dirty="0">
                <a:latin typeface="微软雅黑" panose="020B0503020204020204" pitchFamily="34" charset="-122"/>
                <a:ea typeface="微软雅黑" panose="020B0503020204020204" pitchFamily="34" charset="-122"/>
              </a:rPr>
              <a:t>       1949</a:t>
            </a:r>
            <a:r>
              <a:rPr lang="zh-CN" altLang="en-US" sz="2000" dirty="0">
                <a:latin typeface="微软雅黑" panose="020B0503020204020204" pitchFamily="34" charset="-122"/>
                <a:ea typeface="微软雅黑" panose="020B0503020204020204" pitchFamily="34" charset="-122"/>
              </a:rPr>
              <a:t>年</a:t>
            </a:r>
            <a:r>
              <a:rPr lang="en-US" altLang="zh-CN" sz="2000" dirty="0">
                <a:latin typeface="微软雅黑" panose="020B0503020204020204" pitchFamily="34" charset="-122"/>
                <a:ea typeface="微软雅黑" panose="020B0503020204020204" pitchFamily="34" charset="-122"/>
              </a:rPr>
              <a:t>3</a:t>
            </a:r>
            <a:r>
              <a:rPr lang="zh-CN" altLang="en-US" sz="2000" dirty="0">
                <a:latin typeface="微软雅黑" panose="020B0503020204020204" pitchFamily="34" charset="-122"/>
                <a:ea typeface="微软雅黑" panose="020B0503020204020204" pitchFamily="34" charset="-122"/>
              </a:rPr>
              <a:t>月</a:t>
            </a:r>
            <a:r>
              <a:rPr lang="en-US" altLang="zh-CN" sz="2000" dirty="0">
                <a:latin typeface="微软雅黑" panose="020B0503020204020204" pitchFamily="34" charset="-122"/>
                <a:ea typeface="微软雅黑" panose="020B0503020204020204" pitchFamily="34" charset="-122"/>
              </a:rPr>
              <a:t>23</a:t>
            </a:r>
            <a:r>
              <a:rPr lang="zh-CN" altLang="en-US" sz="2000" dirty="0">
                <a:latin typeface="微软雅黑" panose="020B0503020204020204" pitchFamily="34" charset="-122"/>
                <a:ea typeface="微软雅黑" panose="020B0503020204020204" pitchFamily="34" charset="-122"/>
              </a:rPr>
              <a:t>日上午，党中央从西柏坡动身前往北京时，毛泽东同志说：“今天是进京赶考的日子。”</a:t>
            </a:r>
            <a:r>
              <a:rPr lang="en-US" altLang="zh-CN" sz="2000" dirty="0">
                <a:latin typeface="微软雅黑" panose="020B0503020204020204" pitchFamily="34" charset="-122"/>
                <a:ea typeface="微软雅黑" panose="020B0503020204020204" pitchFamily="34" charset="-122"/>
              </a:rPr>
              <a:t>60</a:t>
            </a:r>
            <a:r>
              <a:rPr lang="zh-CN" altLang="en-US" sz="2000" dirty="0">
                <a:latin typeface="微软雅黑" panose="020B0503020204020204" pitchFamily="34" charset="-122"/>
                <a:ea typeface="微软雅黑" panose="020B0503020204020204" pitchFamily="34" charset="-122"/>
              </a:rPr>
              <a:t>多年的实践证明，我们党在这场历史性考试中取得了优异成绩。同时，这场考试还没有结束，还在继续。</a:t>
            </a:r>
          </a:p>
        </p:txBody>
      </p:sp>
      <p:sp>
        <p:nvSpPr>
          <p:cNvPr id="8" name="文本框 7"/>
          <p:cNvSpPr txBox="1"/>
          <p:nvPr/>
        </p:nvSpPr>
        <p:spPr>
          <a:xfrm>
            <a:off x="6483985" y="1071723"/>
            <a:ext cx="3877985" cy="830997"/>
          </a:xfrm>
          <a:prstGeom prst="rect">
            <a:avLst/>
          </a:prstGeom>
          <a:noFill/>
          <a:ln>
            <a:noFill/>
          </a:ln>
        </p:spPr>
        <p:txBody>
          <a:bodyPr wrap="none" rtlCol="0">
            <a:spAutoFit/>
          </a:bodyPr>
          <a:lstStyle/>
          <a:p>
            <a:r>
              <a:rPr lang="zh-CN" altLang="en-US" sz="4800" b="1" dirty="0">
                <a:solidFill>
                  <a:schemeClr val="bg1"/>
                </a:solidFill>
                <a:latin typeface="微软雅黑" panose="020B0503020204020204" pitchFamily="34" charset="-122"/>
                <a:ea typeface="微软雅黑" panose="020B0503020204020204" pitchFamily="34" charset="-122"/>
              </a:rPr>
              <a:t>习近平强调：</a:t>
            </a:r>
          </a:p>
        </p:txBody>
      </p:sp>
    </p:spTree>
    <p:extLst>
      <p:ext uri="{BB962C8B-B14F-4D97-AF65-F5344CB8AC3E}">
        <p14:creationId xmlns:p14="http://schemas.microsoft.com/office/powerpoint/2010/main" val="3750413680"/>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500"/>
                                        <p:tgtEl>
                                          <p:spTgt spid="5"/>
                                        </p:tgtEl>
                                      </p:cBhvr>
                                    </p:animEffect>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p:cTn id="25" dur="250" fill="hold"/>
                                        <p:tgtEl>
                                          <p:spTgt spid="6"/>
                                        </p:tgtEl>
                                        <p:attrNameLst>
                                          <p:attrName>ppt_w</p:attrName>
                                        </p:attrNameLst>
                                      </p:cBhvr>
                                      <p:tavLst>
                                        <p:tav tm="0">
                                          <p:val>
                                            <p:fltVal val="0"/>
                                          </p:val>
                                        </p:tav>
                                        <p:tav tm="100000">
                                          <p:val>
                                            <p:strVal val="#ppt_w"/>
                                          </p:val>
                                        </p:tav>
                                      </p:tavLst>
                                    </p:anim>
                                    <p:anim calcmode="lin" valueType="num">
                                      <p:cBhvr>
                                        <p:cTn id="26" dur="250" fill="hold"/>
                                        <p:tgtEl>
                                          <p:spTgt spid="6"/>
                                        </p:tgtEl>
                                        <p:attrNameLst>
                                          <p:attrName>ppt_h</p:attrName>
                                        </p:attrNameLst>
                                      </p:cBhvr>
                                      <p:tavLst>
                                        <p:tav tm="0">
                                          <p:val>
                                            <p:fltVal val="0"/>
                                          </p:val>
                                        </p:tav>
                                        <p:tav tm="100000">
                                          <p:val>
                                            <p:strVal val="#ppt_h"/>
                                          </p:val>
                                        </p:tav>
                                      </p:tavLst>
                                    </p:anim>
                                    <p:animEffect transition="in" filter="fade">
                                      <p:cBhvr>
                                        <p:cTn id="27" dur="250"/>
                                        <p:tgtEl>
                                          <p:spTgt spid="6"/>
                                        </p:tgtEl>
                                      </p:cBhvr>
                                    </p:animEffect>
                                  </p:childTnLst>
                                </p:cTn>
                              </p:par>
                              <p:par>
                                <p:cTn id="28" presetID="6" presetClass="emph" presetSubtype="0" decel="100000" fill="hold" grpId="1" nodeType="withEffect">
                                  <p:stCondLst>
                                    <p:cond delay="200"/>
                                  </p:stCondLst>
                                  <p:childTnLst>
                                    <p:animScale>
                                      <p:cBhvr>
                                        <p:cTn id="29" dur="250" fill="hold"/>
                                        <p:tgtEl>
                                          <p:spTgt spid="6"/>
                                        </p:tgtEl>
                                      </p:cBhvr>
                                      <p:by x="120000" y="120000"/>
                                    </p:animScale>
                                  </p:childTnLst>
                                </p:cTn>
                              </p:par>
                              <p:par>
                                <p:cTn id="30" presetID="6" presetClass="emph" presetSubtype="0" decel="100000" fill="hold" grpId="2" nodeType="withEffect">
                                  <p:stCondLst>
                                    <p:cond delay="400"/>
                                  </p:stCondLst>
                                  <p:childTnLst>
                                    <p:animScale>
                                      <p:cBhvr>
                                        <p:cTn id="31" dur="250" fill="hold"/>
                                        <p:tgtEl>
                                          <p:spTgt spid="6"/>
                                        </p:tgtEl>
                                      </p:cBhvr>
                                      <p:by x="83000" y="83000"/>
                                    </p:animScale>
                                  </p:childTnLst>
                                </p:cTn>
                              </p:par>
                              <p:par>
                                <p:cTn id="32" presetID="53" presetClass="entr" presetSubtype="16" fill="hold" grpId="0" nodeType="withEffect">
                                  <p:stCondLst>
                                    <p:cond delay="400"/>
                                  </p:stCondLst>
                                  <p:childTnLst>
                                    <p:set>
                                      <p:cBhvr>
                                        <p:cTn id="33" dur="1" fill="hold">
                                          <p:stCondLst>
                                            <p:cond delay="0"/>
                                          </p:stCondLst>
                                        </p:cTn>
                                        <p:tgtEl>
                                          <p:spTgt spid="8"/>
                                        </p:tgtEl>
                                        <p:attrNameLst>
                                          <p:attrName>style.visibility</p:attrName>
                                        </p:attrNameLst>
                                      </p:cBhvr>
                                      <p:to>
                                        <p:strVal val="visible"/>
                                      </p:to>
                                    </p:set>
                                    <p:anim calcmode="lin" valueType="num">
                                      <p:cBhvr>
                                        <p:cTn id="34" dur="250" fill="hold"/>
                                        <p:tgtEl>
                                          <p:spTgt spid="8"/>
                                        </p:tgtEl>
                                        <p:attrNameLst>
                                          <p:attrName>ppt_w</p:attrName>
                                        </p:attrNameLst>
                                      </p:cBhvr>
                                      <p:tavLst>
                                        <p:tav tm="0">
                                          <p:val>
                                            <p:fltVal val="0"/>
                                          </p:val>
                                        </p:tav>
                                        <p:tav tm="100000">
                                          <p:val>
                                            <p:strVal val="#ppt_w"/>
                                          </p:val>
                                        </p:tav>
                                      </p:tavLst>
                                    </p:anim>
                                    <p:anim calcmode="lin" valueType="num">
                                      <p:cBhvr>
                                        <p:cTn id="35" dur="250" fill="hold"/>
                                        <p:tgtEl>
                                          <p:spTgt spid="8"/>
                                        </p:tgtEl>
                                        <p:attrNameLst>
                                          <p:attrName>ppt_h</p:attrName>
                                        </p:attrNameLst>
                                      </p:cBhvr>
                                      <p:tavLst>
                                        <p:tav tm="0">
                                          <p:val>
                                            <p:fltVal val="0"/>
                                          </p:val>
                                        </p:tav>
                                        <p:tav tm="100000">
                                          <p:val>
                                            <p:strVal val="#ppt_h"/>
                                          </p:val>
                                        </p:tav>
                                      </p:tavLst>
                                    </p:anim>
                                    <p:animEffect transition="in" filter="fade">
                                      <p:cBhvr>
                                        <p:cTn id="36" dur="250"/>
                                        <p:tgtEl>
                                          <p:spTgt spid="8"/>
                                        </p:tgtEl>
                                      </p:cBhvr>
                                    </p:animEffect>
                                  </p:childTnLst>
                                </p:cTn>
                              </p:par>
                              <p:par>
                                <p:cTn id="37" presetID="6" presetClass="emph" presetSubtype="0" decel="100000" fill="hold" grpId="1" nodeType="withEffect">
                                  <p:stCondLst>
                                    <p:cond delay="600"/>
                                  </p:stCondLst>
                                  <p:childTnLst>
                                    <p:animScale>
                                      <p:cBhvr>
                                        <p:cTn id="38" dur="250" fill="hold"/>
                                        <p:tgtEl>
                                          <p:spTgt spid="8"/>
                                        </p:tgtEl>
                                      </p:cBhvr>
                                      <p:by x="120000" y="120000"/>
                                    </p:animScale>
                                  </p:childTnLst>
                                </p:cTn>
                              </p:par>
                              <p:par>
                                <p:cTn id="39" presetID="6" presetClass="emph" presetSubtype="0" decel="100000" fill="hold" grpId="2" nodeType="withEffect">
                                  <p:stCondLst>
                                    <p:cond delay="800"/>
                                  </p:stCondLst>
                                  <p:childTnLst>
                                    <p:animScale>
                                      <p:cBhvr>
                                        <p:cTn id="40" dur="250" fill="hold"/>
                                        <p:tgtEl>
                                          <p:spTgt spid="8"/>
                                        </p:tgtEl>
                                      </p:cBhvr>
                                      <p:by x="83000" y="83000"/>
                                    </p:animScale>
                                  </p:childTnLst>
                                </p:cTn>
                              </p:par>
                            </p:childTnLst>
                          </p:cTn>
                        </p:par>
                        <p:par>
                          <p:cTn id="41" fill="hold">
                            <p:stCondLst>
                              <p:cond delay="3550"/>
                            </p:stCondLst>
                            <p:childTnLst>
                              <p:par>
                                <p:cTn id="42" presetID="53" presetClass="entr" presetSubtype="16" fill="hold" grpId="0" nodeType="afterEffect">
                                  <p:stCondLst>
                                    <p:cond delay="0"/>
                                  </p:stCondLst>
                                  <p:iterate type="lt">
                                    <p:tmPct val="10000"/>
                                  </p:iterate>
                                  <p:childTnLst>
                                    <p:set>
                                      <p:cBhvr>
                                        <p:cTn id="43" dur="1" fill="hold">
                                          <p:stCondLst>
                                            <p:cond delay="0"/>
                                          </p:stCondLst>
                                        </p:cTn>
                                        <p:tgtEl>
                                          <p:spTgt spid="7"/>
                                        </p:tgtEl>
                                        <p:attrNameLst>
                                          <p:attrName>style.visibility</p:attrName>
                                        </p:attrNameLst>
                                      </p:cBhvr>
                                      <p:to>
                                        <p:strVal val="visible"/>
                                      </p:to>
                                    </p:set>
                                    <p:anim calcmode="lin" valueType="num">
                                      <p:cBhvr>
                                        <p:cTn id="44" dur="250" fill="hold"/>
                                        <p:tgtEl>
                                          <p:spTgt spid="7"/>
                                        </p:tgtEl>
                                        <p:attrNameLst>
                                          <p:attrName>ppt_w</p:attrName>
                                        </p:attrNameLst>
                                      </p:cBhvr>
                                      <p:tavLst>
                                        <p:tav tm="0">
                                          <p:val>
                                            <p:fltVal val="0"/>
                                          </p:val>
                                        </p:tav>
                                        <p:tav tm="100000">
                                          <p:val>
                                            <p:strVal val="#ppt_w"/>
                                          </p:val>
                                        </p:tav>
                                      </p:tavLst>
                                    </p:anim>
                                    <p:anim calcmode="lin" valueType="num">
                                      <p:cBhvr>
                                        <p:cTn id="45" dur="250" fill="hold"/>
                                        <p:tgtEl>
                                          <p:spTgt spid="7"/>
                                        </p:tgtEl>
                                        <p:attrNameLst>
                                          <p:attrName>ppt_h</p:attrName>
                                        </p:attrNameLst>
                                      </p:cBhvr>
                                      <p:tavLst>
                                        <p:tav tm="0">
                                          <p:val>
                                            <p:fltVal val="0"/>
                                          </p:val>
                                        </p:tav>
                                        <p:tav tm="100000">
                                          <p:val>
                                            <p:strVal val="#ppt_h"/>
                                          </p:val>
                                        </p:tav>
                                      </p:tavLst>
                                    </p:anim>
                                    <p:animEffect transition="in" filter="fade">
                                      <p:cBhvr>
                                        <p:cTn id="46" dur="2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6" grpId="1" animBg="1"/>
      <p:bldP spid="6" grpId="2" animBg="1"/>
      <p:bldP spid="7" grpId="0"/>
      <p:bldP spid="8" grpId="0"/>
      <p:bldP spid="8" grpId="1"/>
      <p:bldP spid="8" grpId="2"/>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7663068" y="1717165"/>
            <a:ext cx="3940628" cy="3416320"/>
          </a:xfrm>
          <a:prstGeom prst="rect">
            <a:avLst/>
          </a:prstGeom>
          <a:ln>
            <a:noFill/>
          </a:ln>
        </p:spPr>
        <p:txBody>
          <a:bodyPr wrap="square">
            <a:spAutoFit/>
          </a:bodyPr>
          <a:lstStyle/>
          <a:p>
            <a:pPr>
              <a:lnSpc>
                <a:spcPct val="150000"/>
              </a:lnSpc>
              <a:spcAft>
                <a:spcPts val="2000"/>
              </a:spcAft>
            </a:pPr>
            <a:r>
              <a:rPr lang="en-US" altLang="zh-CN" b="1" dirty="0">
                <a:latin typeface="微软雅黑" panose="020B0503020204020204" pitchFamily="34" charset="-122"/>
                <a:ea typeface="微软雅黑" panose="020B0503020204020204" pitchFamily="34" charset="-122"/>
              </a:rPr>
              <a:t>     “</a:t>
            </a:r>
            <a:r>
              <a:rPr lang="zh-CN" altLang="en-US" b="1" dirty="0">
                <a:latin typeface="微软雅黑" panose="020B0503020204020204" pitchFamily="34" charset="-122"/>
                <a:ea typeface="微软雅黑" panose="020B0503020204020204" pitchFamily="34" charset="-122"/>
              </a:rPr>
              <a:t>路漫漫其修远兮，吾将上下而求索。</a:t>
            </a:r>
            <a:r>
              <a:rPr lang="en-US" altLang="zh-CN" b="1" dirty="0">
                <a:latin typeface="微软雅黑" panose="020B0503020204020204" pitchFamily="34" charset="-122"/>
                <a:ea typeface="微软雅黑" panose="020B0503020204020204" pitchFamily="34" charset="-122"/>
              </a:rPr>
              <a:t>”</a:t>
            </a:r>
            <a:r>
              <a:rPr lang="zh-CN" altLang="en-US" b="1" dirty="0">
                <a:latin typeface="微软雅黑" panose="020B0503020204020204" pitchFamily="34" charset="-122"/>
                <a:ea typeface="微软雅黑" panose="020B0503020204020204" pitchFamily="34" charset="-122"/>
              </a:rPr>
              <a:t>全党同志一定要不忘初心、继续前进，永远保持谦虚、谨慎、不骄、不躁的作风，永远保持艰苦奋斗的作风，勇于变革、勇于创新，永不僵化、永不停滞，继续在这场历史性考试中经受考验，努力向历史、向人民交出新的更加优异的答卷！</a:t>
            </a:r>
            <a:endParaRPr lang="en-US" altLang="zh-CN" b="1" dirty="0">
              <a:latin typeface="微软雅黑" panose="020B0503020204020204" pitchFamily="34" charset="-122"/>
              <a:ea typeface="微软雅黑" panose="020B0503020204020204" pitchFamily="34" charset="-122"/>
            </a:endParaRPr>
          </a:p>
        </p:txBody>
      </p:sp>
      <p:sp>
        <p:nvSpPr>
          <p:cNvPr id="4" name="矩形 3"/>
          <p:cNvSpPr/>
          <p:nvPr/>
        </p:nvSpPr>
        <p:spPr>
          <a:xfrm>
            <a:off x="1" y="0"/>
            <a:ext cx="12192000" cy="1195754"/>
          </a:xfrm>
          <a:prstGeom prst="rect">
            <a:avLst/>
          </a:prstGeom>
          <a:ln>
            <a:noFill/>
          </a:ln>
          <a:effectLst>
            <a:outerShdw blurRad="127000" dist="50800" dir="54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1" y="5662246"/>
            <a:ext cx="12192000" cy="1195754"/>
          </a:xfrm>
          <a:prstGeom prst="rect">
            <a:avLst/>
          </a:prstGeom>
          <a:ln>
            <a:noFill/>
          </a:ln>
          <a:effectLst>
            <a:outerShdw blurRad="127000" dist="50800" dir="162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nvSpPr>
        <p:spPr>
          <a:xfrm>
            <a:off x="3849231" y="148379"/>
            <a:ext cx="4493538" cy="830997"/>
          </a:xfrm>
          <a:prstGeom prst="rect">
            <a:avLst/>
          </a:prstGeom>
          <a:noFill/>
          <a:ln>
            <a:noFill/>
          </a:ln>
        </p:spPr>
        <p:txBody>
          <a:bodyPr wrap="none" rtlCol="0">
            <a:spAutoFit/>
          </a:bodyPr>
          <a:lstStyle/>
          <a:p>
            <a:r>
              <a:rPr lang="zh-CN" altLang="en-US" sz="4800" b="1" dirty="0">
                <a:solidFill>
                  <a:srgbClr val="FFFDFB"/>
                </a:solidFill>
                <a:latin typeface="微软雅黑" panose="020B0503020204020204" pitchFamily="34" charset="-122"/>
                <a:ea typeface="微软雅黑" panose="020B0503020204020204" pitchFamily="34" charset="-122"/>
              </a:rPr>
              <a:t>习近平最后说：</a:t>
            </a:r>
          </a:p>
        </p:txBody>
      </p:sp>
      <p:sp>
        <p:nvSpPr>
          <p:cNvPr id="8" name="矩形 7"/>
          <p:cNvSpPr/>
          <p:nvPr/>
        </p:nvSpPr>
        <p:spPr>
          <a:xfrm>
            <a:off x="863029" y="1500029"/>
            <a:ext cx="6246688" cy="3822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8" name="组合 27"/>
          <p:cNvGrpSpPr/>
          <p:nvPr/>
        </p:nvGrpSpPr>
        <p:grpSpPr>
          <a:xfrm>
            <a:off x="1071808" y="1768300"/>
            <a:ext cx="201600" cy="3286008"/>
            <a:chOff x="1052352" y="1754800"/>
            <a:chExt cx="201600" cy="3286008"/>
          </a:xfrm>
          <a:solidFill>
            <a:schemeClr val="bg1">
              <a:lumMod val="65000"/>
            </a:schemeClr>
          </a:solidFill>
        </p:grpSpPr>
        <p:sp>
          <p:nvSpPr>
            <p:cNvPr id="2" name="椭圆 1"/>
            <p:cNvSpPr>
              <a:spLocks noChangeAspect="1"/>
            </p:cNvSpPr>
            <p:nvPr/>
          </p:nvSpPr>
          <p:spPr>
            <a:xfrm>
              <a:off x="1052352" y="1754800"/>
              <a:ext cx="201600" cy="2016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a:spLocks noChangeAspect="1"/>
            </p:cNvSpPr>
            <p:nvPr/>
          </p:nvSpPr>
          <p:spPr>
            <a:xfrm>
              <a:off x="1052352" y="2195430"/>
              <a:ext cx="201600" cy="2016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a:spLocks noChangeAspect="1"/>
            </p:cNvSpPr>
            <p:nvPr/>
          </p:nvSpPr>
          <p:spPr>
            <a:xfrm>
              <a:off x="1052352" y="2636060"/>
              <a:ext cx="201600" cy="2016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a:spLocks noChangeAspect="1"/>
            </p:cNvSpPr>
            <p:nvPr/>
          </p:nvSpPr>
          <p:spPr>
            <a:xfrm>
              <a:off x="1052352" y="3076690"/>
              <a:ext cx="201600" cy="2016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a:spLocks noChangeAspect="1"/>
            </p:cNvSpPr>
            <p:nvPr/>
          </p:nvSpPr>
          <p:spPr>
            <a:xfrm>
              <a:off x="1052352" y="3517320"/>
              <a:ext cx="201600" cy="2016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a:spLocks noChangeAspect="1"/>
            </p:cNvSpPr>
            <p:nvPr/>
          </p:nvSpPr>
          <p:spPr>
            <a:xfrm>
              <a:off x="1052352" y="3957950"/>
              <a:ext cx="201600" cy="2016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a:spLocks noChangeAspect="1"/>
            </p:cNvSpPr>
            <p:nvPr/>
          </p:nvSpPr>
          <p:spPr>
            <a:xfrm>
              <a:off x="1052352" y="4398580"/>
              <a:ext cx="201600" cy="2016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p:cNvSpPr>
              <a:spLocks noChangeAspect="1"/>
            </p:cNvSpPr>
            <p:nvPr/>
          </p:nvSpPr>
          <p:spPr>
            <a:xfrm>
              <a:off x="1052352" y="4839208"/>
              <a:ext cx="201600" cy="2016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9" name="组合 28"/>
          <p:cNvGrpSpPr/>
          <p:nvPr/>
        </p:nvGrpSpPr>
        <p:grpSpPr>
          <a:xfrm>
            <a:off x="6684746" y="1768300"/>
            <a:ext cx="201600" cy="3286008"/>
            <a:chOff x="1052352" y="1754800"/>
            <a:chExt cx="201600" cy="3286008"/>
          </a:xfrm>
          <a:solidFill>
            <a:schemeClr val="bg1">
              <a:lumMod val="65000"/>
            </a:schemeClr>
          </a:solidFill>
        </p:grpSpPr>
        <p:sp>
          <p:nvSpPr>
            <p:cNvPr id="30" name="椭圆 29"/>
            <p:cNvSpPr>
              <a:spLocks noChangeAspect="1"/>
            </p:cNvSpPr>
            <p:nvPr/>
          </p:nvSpPr>
          <p:spPr>
            <a:xfrm>
              <a:off x="1052352" y="1754800"/>
              <a:ext cx="201600" cy="2016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椭圆 30"/>
            <p:cNvSpPr>
              <a:spLocks noChangeAspect="1"/>
            </p:cNvSpPr>
            <p:nvPr/>
          </p:nvSpPr>
          <p:spPr>
            <a:xfrm>
              <a:off x="1052352" y="2195430"/>
              <a:ext cx="201600" cy="2016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椭圆 31"/>
            <p:cNvSpPr>
              <a:spLocks noChangeAspect="1"/>
            </p:cNvSpPr>
            <p:nvPr/>
          </p:nvSpPr>
          <p:spPr>
            <a:xfrm>
              <a:off x="1052352" y="2636060"/>
              <a:ext cx="201600" cy="2016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椭圆 32"/>
            <p:cNvSpPr>
              <a:spLocks noChangeAspect="1"/>
            </p:cNvSpPr>
            <p:nvPr/>
          </p:nvSpPr>
          <p:spPr>
            <a:xfrm>
              <a:off x="1052352" y="3076690"/>
              <a:ext cx="201600" cy="2016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椭圆 33"/>
            <p:cNvSpPr>
              <a:spLocks noChangeAspect="1"/>
            </p:cNvSpPr>
            <p:nvPr/>
          </p:nvSpPr>
          <p:spPr>
            <a:xfrm>
              <a:off x="1052352" y="3517320"/>
              <a:ext cx="201600" cy="2016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椭圆 34"/>
            <p:cNvSpPr>
              <a:spLocks noChangeAspect="1"/>
            </p:cNvSpPr>
            <p:nvPr/>
          </p:nvSpPr>
          <p:spPr>
            <a:xfrm>
              <a:off x="1052352" y="3957950"/>
              <a:ext cx="201600" cy="2016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椭圆 35"/>
            <p:cNvSpPr>
              <a:spLocks noChangeAspect="1"/>
            </p:cNvSpPr>
            <p:nvPr/>
          </p:nvSpPr>
          <p:spPr>
            <a:xfrm>
              <a:off x="1052352" y="4398580"/>
              <a:ext cx="201600" cy="2016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椭圆 36"/>
            <p:cNvSpPr>
              <a:spLocks noChangeAspect="1"/>
            </p:cNvSpPr>
            <p:nvPr/>
          </p:nvSpPr>
          <p:spPr>
            <a:xfrm>
              <a:off x="1052352" y="4839208"/>
              <a:ext cx="201600" cy="2016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22073186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5"/>
          <p:cNvSpPr>
            <a:spLocks/>
          </p:cNvSpPr>
          <p:nvPr/>
        </p:nvSpPr>
        <p:spPr bwMode="auto">
          <a:xfrm>
            <a:off x="1716058" y="1155857"/>
            <a:ext cx="2855851" cy="3202129"/>
          </a:xfrm>
          <a:custGeom>
            <a:avLst/>
            <a:gdLst>
              <a:gd name="T0" fmla="*/ 1837 w 3175"/>
              <a:gd name="T1" fmla="*/ 92 h 3561"/>
              <a:gd name="T2" fmla="*/ 2381 w 3175"/>
              <a:gd name="T3" fmla="*/ 406 h 3561"/>
              <a:gd name="T4" fmla="*/ 2925 w 3175"/>
              <a:gd name="T5" fmla="*/ 720 h 3561"/>
              <a:gd name="T6" fmla="*/ 3175 w 3175"/>
              <a:gd name="T7" fmla="*/ 1153 h 3561"/>
              <a:gd name="T8" fmla="*/ 3175 w 3175"/>
              <a:gd name="T9" fmla="*/ 1781 h 3561"/>
              <a:gd name="T10" fmla="*/ 3175 w 3175"/>
              <a:gd name="T11" fmla="*/ 2408 h 3561"/>
              <a:gd name="T12" fmla="*/ 2925 w 3175"/>
              <a:gd name="T13" fmla="*/ 2841 h 3561"/>
              <a:gd name="T14" fmla="*/ 2381 w 3175"/>
              <a:gd name="T15" fmla="*/ 3155 h 3561"/>
              <a:gd name="T16" fmla="*/ 1837 w 3175"/>
              <a:gd name="T17" fmla="*/ 3469 h 3561"/>
              <a:gd name="T18" fmla="*/ 1338 w 3175"/>
              <a:gd name="T19" fmla="*/ 3469 h 3561"/>
              <a:gd name="T20" fmla="*/ 794 w 3175"/>
              <a:gd name="T21" fmla="*/ 3155 h 3561"/>
              <a:gd name="T22" fmla="*/ 250 w 3175"/>
              <a:gd name="T23" fmla="*/ 2841 h 3561"/>
              <a:gd name="T24" fmla="*/ 0 w 3175"/>
              <a:gd name="T25" fmla="*/ 2408 h 3561"/>
              <a:gd name="T26" fmla="*/ 0 w 3175"/>
              <a:gd name="T27" fmla="*/ 1781 h 3561"/>
              <a:gd name="T28" fmla="*/ 0 w 3175"/>
              <a:gd name="T29" fmla="*/ 1153 h 3561"/>
              <a:gd name="T30" fmla="*/ 250 w 3175"/>
              <a:gd name="T31" fmla="*/ 720 h 3561"/>
              <a:gd name="T32" fmla="*/ 794 w 3175"/>
              <a:gd name="T33" fmla="*/ 406 h 3561"/>
              <a:gd name="T34" fmla="*/ 1338 w 3175"/>
              <a:gd name="T35" fmla="*/ 92 h 3561"/>
              <a:gd name="T36" fmla="*/ 1837 w 3175"/>
              <a:gd name="T37" fmla="*/ 92 h 35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75" h="3561">
                <a:moveTo>
                  <a:pt x="1837" y="92"/>
                </a:moveTo>
                <a:lnTo>
                  <a:pt x="2381" y="406"/>
                </a:lnTo>
                <a:lnTo>
                  <a:pt x="2925" y="720"/>
                </a:lnTo>
                <a:cubicBezTo>
                  <a:pt x="3084" y="812"/>
                  <a:pt x="3175" y="969"/>
                  <a:pt x="3175" y="1153"/>
                </a:cubicBezTo>
                <a:lnTo>
                  <a:pt x="3175" y="1781"/>
                </a:lnTo>
                <a:lnTo>
                  <a:pt x="3175" y="2408"/>
                </a:lnTo>
                <a:cubicBezTo>
                  <a:pt x="3175" y="2592"/>
                  <a:pt x="3084" y="2750"/>
                  <a:pt x="2925" y="2841"/>
                </a:cubicBezTo>
                <a:lnTo>
                  <a:pt x="2381" y="3155"/>
                </a:lnTo>
                <a:lnTo>
                  <a:pt x="1837" y="3469"/>
                </a:lnTo>
                <a:cubicBezTo>
                  <a:pt x="1678" y="3561"/>
                  <a:pt x="1496" y="3561"/>
                  <a:pt x="1338" y="3469"/>
                </a:cubicBezTo>
                <a:lnTo>
                  <a:pt x="794" y="3155"/>
                </a:lnTo>
                <a:lnTo>
                  <a:pt x="250" y="2841"/>
                </a:lnTo>
                <a:cubicBezTo>
                  <a:pt x="91" y="2750"/>
                  <a:pt x="0" y="2592"/>
                  <a:pt x="0" y="2408"/>
                </a:cubicBezTo>
                <a:lnTo>
                  <a:pt x="0" y="1781"/>
                </a:lnTo>
                <a:lnTo>
                  <a:pt x="0" y="1153"/>
                </a:lnTo>
                <a:cubicBezTo>
                  <a:pt x="0" y="969"/>
                  <a:pt x="91" y="812"/>
                  <a:pt x="250" y="720"/>
                </a:cubicBezTo>
                <a:lnTo>
                  <a:pt x="794" y="406"/>
                </a:lnTo>
                <a:lnTo>
                  <a:pt x="1338" y="92"/>
                </a:lnTo>
                <a:cubicBezTo>
                  <a:pt x="1496" y="0"/>
                  <a:pt x="1678" y="0"/>
                  <a:pt x="1837" y="92"/>
                </a:cubicBezTo>
                <a:close/>
              </a:path>
            </a:pathLst>
          </a:custGeom>
          <a:noFill/>
          <a:ln w="12700">
            <a:solidFill>
              <a:schemeClr val="accent1"/>
            </a:solidFill>
          </a:ln>
        </p:spPr>
        <p:txBody>
          <a:bodyPr vert="horz" wrap="square" lIns="91440" tIns="45720" rIns="91440" bIns="45720" numCol="1" anchor="t" anchorCtr="0" compatLnSpc="1">
            <a:prstTxWarp prst="textNoShape">
              <a:avLst/>
            </a:prstTxWarp>
          </a:bodyPr>
          <a:lstStyle/>
          <a:p>
            <a:endParaRPr lang="zh-CN" altLang="en-US"/>
          </a:p>
        </p:txBody>
      </p:sp>
      <p:sp>
        <p:nvSpPr>
          <p:cNvPr id="3" name="Freeform 5"/>
          <p:cNvSpPr>
            <a:spLocks/>
          </p:cNvSpPr>
          <p:nvPr/>
        </p:nvSpPr>
        <p:spPr bwMode="auto">
          <a:xfrm>
            <a:off x="1946092" y="1413783"/>
            <a:ext cx="2395783" cy="2686277"/>
          </a:xfrm>
          <a:custGeom>
            <a:avLst/>
            <a:gdLst>
              <a:gd name="T0" fmla="*/ 1837 w 3175"/>
              <a:gd name="T1" fmla="*/ 92 h 3561"/>
              <a:gd name="T2" fmla="*/ 2381 w 3175"/>
              <a:gd name="T3" fmla="*/ 406 h 3561"/>
              <a:gd name="T4" fmla="*/ 2925 w 3175"/>
              <a:gd name="T5" fmla="*/ 720 h 3561"/>
              <a:gd name="T6" fmla="*/ 3175 w 3175"/>
              <a:gd name="T7" fmla="*/ 1153 h 3561"/>
              <a:gd name="T8" fmla="*/ 3175 w 3175"/>
              <a:gd name="T9" fmla="*/ 1781 h 3561"/>
              <a:gd name="T10" fmla="*/ 3175 w 3175"/>
              <a:gd name="T11" fmla="*/ 2408 h 3561"/>
              <a:gd name="T12" fmla="*/ 2925 w 3175"/>
              <a:gd name="T13" fmla="*/ 2841 h 3561"/>
              <a:gd name="T14" fmla="*/ 2381 w 3175"/>
              <a:gd name="T15" fmla="*/ 3155 h 3561"/>
              <a:gd name="T16" fmla="*/ 1837 w 3175"/>
              <a:gd name="T17" fmla="*/ 3469 h 3561"/>
              <a:gd name="T18" fmla="*/ 1338 w 3175"/>
              <a:gd name="T19" fmla="*/ 3469 h 3561"/>
              <a:gd name="T20" fmla="*/ 794 w 3175"/>
              <a:gd name="T21" fmla="*/ 3155 h 3561"/>
              <a:gd name="T22" fmla="*/ 250 w 3175"/>
              <a:gd name="T23" fmla="*/ 2841 h 3561"/>
              <a:gd name="T24" fmla="*/ 0 w 3175"/>
              <a:gd name="T25" fmla="*/ 2408 h 3561"/>
              <a:gd name="T26" fmla="*/ 0 w 3175"/>
              <a:gd name="T27" fmla="*/ 1781 h 3561"/>
              <a:gd name="T28" fmla="*/ 0 w 3175"/>
              <a:gd name="T29" fmla="*/ 1153 h 3561"/>
              <a:gd name="T30" fmla="*/ 250 w 3175"/>
              <a:gd name="T31" fmla="*/ 720 h 3561"/>
              <a:gd name="T32" fmla="*/ 794 w 3175"/>
              <a:gd name="T33" fmla="*/ 406 h 3561"/>
              <a:gd name="T34" fmla="*/ 1338 w 3175"/>
              <a:gd name="T35" fmla="*/ 92 h 3561"/>
              <a:gd name="T36" fmla="*/ 1837 w 3175"/>
              <a:gd name="T37" fmla="*/ 92 h 35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75" h="3561">
                <a:moveTo>
                  <a:pt x="1837" y="92"/>
                </a:moveTo>
                <a:lnTo>
                  <a:pt x="2381" y="406"/>
                </a:lnTo>
                <a:lnTo>
                  <a:pt x="2925" y="720"/>
                </a:lnTo>
                <a:cubicBezTo>
                  <a:pt x="3084" y="812"/>
                  <a:pt x="3175" y="969"/>
                  <a:pt x="3175" y="1153"/>
                </a:cubicBezTo>
                <a:lnTo>
                  <a:pt x="3175" y="1781"/>
                </a:lnTo>
                <a:lnTo>
                  <a:pt x="3175" y="2408"/>
                </a:lnTo>
                <a:cubicBezTo>
                  <a:pt x="3175" y="2592"/>
                  <a:pt x="3084" y="2750"/>
                  <a:pt x="2925" y="2841"/>
                </a:cubicBezTo>
                <a:lnTo>
                  <a:pt x="2381" y="3155"/>
                </a:lnTo>
                <a:lnTo>
                  <a:pt x="1837" y="3469"/>
                </a:lnTo>
                <a:cubicBezTo>
                  <a:pt x="1678" y="3561"/>
                  <a:pt x="1496" y="3561"/>
                  <a:pt x="1338" y="3469"/>
                </a:cubicBezTo>
                <a:lnTo>
                  <a:pt x="794" y="3155"/>
                </a:lnTo>
                <a:lnTo>
                  <a:pt x="250" y="2841"/>
                </a:lnTo>
                <a:cubicBezTo>
                  <a:pt x="91" y="2750"/>
                  <a:pt x="0" y="2592"/>
                  <a:pt x="0" y="2408"/>
                </a:cubicBezTo>
                <a:lnTo>
                  <a:pt x="0" y="1781"/>
                </a:lnTo>
                <a:lnTo>
                  <a:pt x="0" y="1153"/>
                </a:lnTo>
                <a:cubicBezTo>
                  <a:pt x="0" y="969"/>
                  <a:pt x="91" y="812"/>
                  <a:pt x="250" y="720"/>
                </a:cubicBezTo>
                <a:lnTo>
                  <a:pt x="794" y="406"/>
                </a:lnTo>
                <a:lnTo>
                  <a:pt x="1338" y="92"/>
                </a:lnTo>
                <a:cubicBezTo>
                  <a:pt x="1496" y="0"/>
                  <a:pt x="1678" y="0"/>
                  <a:pt x="1837" y="92"/>
                </a:cubicBezTo>
                <a:close/>
              </a:path>
            </a:pathLst>
          </a:custGeom>
          <a:solidFill>
            <a:schemeClr val="accent3"/>
          </a:solidFill>
          <a:ln w="28575">
            <a:gradFill>
              <a:gsLst>
                <a:gs pos="50000">
                  <a:srgbClr val="FFFF00"/>
                </a:gs>
                <a:gs pos="0">
                  <a:srgbClr val="FFA000"/>
                </a:gs>
                <a:gs pos="100000">
                  <a:srgbClr val="FFA000"/>
                </a:gs>
              </a:gsLst>
              <a:lin ang="1800000" scaled="0"/>
            </a:gradFill>
          </a:ln>
          <a:effectLst>
            <a:outerShdw blurRad="203200" dist="1016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 name="矩形 3"/>
          <p:cNvSpPr/>
          <p:nvPr/>
        </p:nvSpPr>
        <p:spPr>
          <a:xfrm>
            <a:off x="1955081" y="2355329"/>
            <a:ext cx="2377804" cy="1107996"/>
          </a:xfrm>
          <a:prstGeom prst="rect">
            <a:avLst/>
          </a:prstGeom>
          <a:noFill/>
          <a:effectLst/>
        </p:spPr>
        <p:txBody>
          <a:bodyPr wrap="square" rtlCol="0">
            <a:spAutoFit/>
          </a:bodyPr>
          <a:lstStyle/>
          <a:p>
            <a:pPr algn="ctr"/>
            <a:r>
              <a:rPr lang="zh-CN" altLang="en-US" sz="6600" b="1" dirty="0">
                <a:gradFill>
                  <a:gsLst>
                    <a:gs pos="0">
                      <a:srgbClr val="FFC000"/>
                    </a:gs>
                    <a:gs pos="33000">
                      <a:srgbClr val="FFFF99"/>
                    </a:gs>
                    <a:gs pos="66000">
                      <a:srgbClr val="F2B800"/>
                    </a:gs>
                    <a:gs pos="100000">
                      <a:srgbClr val="FFFF00"/>
                    </a:gs>
                  </a:gsLst>
                  <a:lin ang="5400000" scaled="0"/>
                </a:gradFill>
                <a:effectLst>
                  <a:outerShdw blurRad="152400" dist="152400" dir="2700000" algn="tl" rotWithShape="0">
                    <a:prstClr val="black">
                      <a:alpha val="60000"/>
                    </a:prstClr>
                  </a:outerShdw>
                </a:effectLst>
                <a:latin typeface="微软雅黑" panose="020B0503020204020204" pitchFamily="34" charset="-122"/>
                <a:ea typeface="微软雅黑" panose="020B0503020204020204" pitchFamily="34" charset="-122"/>
              </a:rPr>
              <a:t>目录</a:t>
            </a:r>
          </a:p>
        </p:txBody>
      </p:sp>
      <p:pic>
        <p:nvPicPr>
          <p:cNvPr id="5" name="图片 4"/>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tretch>
            <a:fillRect/>
          </a:stretch>
        </p:blipFill>
        <p:spPr>
          <a:xfrm>
            <a:off x="2751195" y="1687169"/>
            <a:ext cx="785577" cy="668160"/>
          </a:xfrm>
          <a:prstGeom prst="rect">
            <a:avLst/>
          </a:prstGeom>
        </p:spPr>
      </p:pic>
      <p:grpSp>
        <p:nvGrpSpPr>
          <p:cNvPr id="30" name="组合 29"/>
          <p:cNvGrpSpPr/>
          <p:nvPr/>
        </p:nvGrpSpPr>
        <p:grpSpPr>
          <a:xfrm>
            <a:off x="5544649" y="861109"/>
            <a:ext cx="4752902" cy="523220"/>
            <a:chOff x="5544649" y="861109"/>
            <a:chExt cx="4752902" cy="523220"/>
          </a:xfrm>
        </p:grpSpPr>
        <p:sp>
          <p:nvSpPr>
            <p:cNvPr id="13" name="圆角矩形 12"/>
            <p:cNvSpPr/>
            <p:nvPr/>
          </p:nvSpPr>
          <p:spPr>
            <a:xfrm>
              <a:off x="5544649" y="861109"/>
              <a:ext cx="4752902" cy="523220"/>
            </a:xfrm>
            <a:prstGeom prst="roundRect">
              <a:avLst/>
            </a:prstGeom>
            <a:ln>
              <a:noFill/>
            </a:ln>
            <a:effectLst>
              <a:outerShdw blurRad="127000" dist="508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6287387" y="891887"/>
              <a:ext cx="3602201" cy="461665"/>
            </a:xfrm>
            <a:prstGeom prst="rect">
              <a:avLst/>
            </a:prstGeom>
          </p:spPr>
          <p:txBody>
            <a:bodyPr wrap="square">
              <a:spAutoFit/>
            </a:bodyPr>
            <a:lstStyle/>
            <a:p>
              <a:r>
                <a:rPr lang="zh-CN" altLang="en-US" sz="2400" b="1" dirty="0">
                  <a:solidFill>
                    <a:schemeClr val="bg1"/>
                  </a:solidFill>
                  <a:latin typeface="微软雅黑" panose="020B0503020204020204" pitchFamily="34" charset="-122"/>
                  <a:ea typeface="微软雅黑" panose="020B0503020204020204" pitchFamily="34" charset="-122"/>
                </a:rPr>
                <a:t>学习的指导思想和意义</a:t>
              </a:r>
            </a:p>
          </p:txBody>
        </p:sp>
        <p:sp>
          <p:nvSpPr>
            <p:cNvPr id="19" name="圆角矩形 18"/>
            <p:cNvSpPr>
              <a:spLocks noChangeAspect="1"/>
            </p:cNvSpPr>
            <p:nvPr/>
          </p:nvSpPr>
          <p:spPr>
            <a:xfrm>
              <a:off x="5600920" y="906719"/>
              <a:ext cx="430993" cy="432000"/>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a:solidFill>
                    <a:schemeClr val="accent1"/>
                  </a:solidFill>
                  <a:latin typeface="微软雅黑" panose="020B0503020204020204" pitchFamily="34" charset="-122"/>
                  <a:ea typeface="微软雅黑" panose="020B0503020204020204" pitchFamily="34" charset="-122"/>
                </a:rPr>
                <a:t>1</a:t>
              </a:r>
              <a:endParaRPr lang="zh-CN" altLang="en-US" sz="2800" b="1" dirty="0">
                <a:solidFill>
                  <a:schemeClr val="accent1"/>
                </a:solidFill>
                <a:latin typeface="微软雅黑" panose="020B0503020204020204" pitchFamily="34" charset="-122"/>
                <a:ea typeface="微软雅黑" panose="020B0503020204020204" pitchFamily="34" charset="-122"/>
              </a:endParaRPr>
            </a:p>
          </p:txBody>
        </p:sp>
      </p:grpSp>
      <p:grpSp>
        <p:nvGrpSpPr>
          <p:cNvPr id="31" name="组合 30"/>
          <p:cNvGrpSpPr/>
          <p:nvPr/>
        </p:nvGrpSpPr>
        <p:grpSpPr>
          <a:xfrm>
            <a:off x="5544649" y="1533136"/>
            <a:ext cx="4752902" cy="523220"/>
            <a:chOff x="5544649" y="1533136"/>
            <a:chExt cx="4752902" cy="523220"/>
          </a:xfrm>
        </p:grpSpPr>
        <p:sp>
          <p:nvSpPr>
            <p:cNvPr id="14" name="圆角矩形 13"/>
            <p:cNvSpPr/>
            <p:nvPr/>
          </p:nvSpPr>
          <p:spPr>
            <a:xfrm>
              <a:off x="5544649" y="1533136"/>
              <a:ext cx="4752902" cy="523220"/>
            </a:xfrm>
            <a:prstGeom prst="roundRect">
              <a:avLst/>
            </a:prstGeom>
            <a:ln>
              <a:noFill/>
            </a:ln>
            <a:effectLst>
              <a:outerShdw blurRad="127000" dist="508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6287387" y="1563914"/>
              <a:ext cx="3602201" cy="461665"/>
            </a:xfrm>
            <a:prstGeom prst="rect">
              <a:avLst/>
            </a:prstGeom>
          </p:spPr>
          <p:txBody>
            <a:bodyPr wrap="square">
              <a:spAutoFit/>
            </a:bodyPr>
            <a:lstStyle/>
            <a:p>
              <a:r>
                <a:rPr lang="zh-CN" altLang="en-US" sz="2400" b="1" dirty="0">
                  <a:solidFill>
                    <a:schemeClr val="bg1"/>
                  </a:solidFill>
                  <a:latin typeface="微软雅黑" panose="020B0503020204020204" pitchFamily="34" charset="-122"/>
                  <a:ea typeface="微软雅黑" panose="020B0503020204020204" pitchFamily="34" charset="-122"/>
                </a:rPr>
                <a:t>学习的总体要求</a:t>
              </a:r>
            </a:p>
          </p:txBody>
        </p:sp>
        <p:sp>
          <p:nvSpPr>
            <p:cNvPr id="20" name="圆角矩形 19"/>
            <p:cNvSpPr>
              <a:spLocks noChangeAspect="1"/>
            </p:cNvSpPr>
            <p:nvPr/>
          </p:nvSpPr>
          <p:spPr>
            <a:xfrm>
              <a:off x="5600920" y="1578746"/>
              <a:ext cx="430993" cy="432000"/>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a:solidFill>
                    <a:schemeClr val="accent1"/>
                  </a:solidFill>
                  <a:latin typeface="微软雅黑" panose="020B0503020204020204" pitchFamily="34" charset="-122"/>
                  <a:ea typeface="微软雅黑" panose="020B0503020204020204" pitchFamily="34" charset="-122"/>
                </a:rPr>
                <a:t>2</a:t>
              </a:r>
              <a:endParaRPr lang="zh-CN" altLang="en-US" sz="2800" b="1" dirty="0">
                <a:solidFill>
                  <a:schemeClr val="accent1"/>
                </a:solidFill>
                <a:latin typeface="微软雅黑" panose="020B0503020204020204" pitchFamily="34" charset="-122"/>
                <a:ea typeface="微软雅黑" panose="020B0503020204020204" pitchFamily="34" charset="-122"/>
              </a:endParaRPr>
            </a:p>
          </p:txBody>
        </p:sp>
      </p:grpSp>
      <p:grpSp>
        <p:nvGrpSpPr>
          <p:cNvPr id="32" name="组合 31"/>
          <p:cNvGrpSpPr/>
          <p:nvPr/>
        </p:nvGrpSpPr>
        <p:grpSpPr>
          <a:xfrm>
            <a:off x="5544649" y="2205163"/>
            <a:ext cx="4752902" cy="523220"/>
            <a:chOff x="5544649" y="2205163"/>
            <a:chExt cx="4752902" cy="523220"/>
          </a:xfrm>
        </p:grpSpPr>
        <p:sp>
          <p:nvSpPr>
            <p:cNvPr id="15" name="圆角矩形 14"/>
            <p:cNvSpPr/>
            <p:nvPr/>
          </p:nvSpPr>
          <p:spPr>
            <a:xfrm>
              <a:off x="5544649" y="2205163"/>
              <a:ext cx="4752902" cy="523220"/>
            </a:xfrm>
            <a:prstGeom prst="roundRect">
              <a:avLst/>
            </a:prstGeom>
            <a:ln>
              <a:noFill/>
            </a:ln>
            <a:effectLst>
              <a:outerShdw blurRad="127000" dist="508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6287387" y="2235941"/>
              <a:ext cx="3602201" cy="461665"/>
            </a:xfrm>
            <a:prstGeom prst="rect">
              <a:avLst/>
            </a:prstGeom>
          </p:spPr>
          <p:txBody>
            <a:bodyPr wrap="square">
              <a:spAutoFit/>
            </a:bodyPr>
            <a:lstStyle/>
            <a:p>
              <a:r>
                <a:rPr lang="zh-CN" altLang="en-US" sz="2400" b="1" dirty="0">
                  <a:solidFill>
                    <a:schemeClr val="bg1"/>
                  </a:solidFill>
                  <a:latin typeface="微软雅黑" panose="020B0503020204020204" pitchFamily="34" charset="-122"/>
                  <a:ea typeface="微软雅黑" panose="020B0503020204020204" pitchFamily="34" charset="-122"/>
                </a:rPr>
                <a:t>三个“伟大历史贡献”</a:t>
              </a:r>
            </a:p>
          </p:txBody>
        </p:sp>
        <p:sp>
          <p:nvSpPr>
            <p:cNvPr id="21" name="圆角矩形 20"/>
            <p:cNvSpPr>
              <a:spLocks noChangeAspect="1"/>
            </p:cNvSpPr>
            <p:nvPr/>
          </p:nvSpPr>
          <p:spPr>
            <a:xfrm>
              <a:off x="5600920" y="2250773"/>
              <a:ext cx="430993" cy="432000"/>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a:solidFill>
                    <a:schemeClr val="accent1"/>
                  </a:solidFill>
                  <a:latin typeface="微软雅黑" panose="020B0503020204020204" pitchFamily="34" charset="-122"/>
                  <a:ea typeface="微软雅黑" panose="020B0503020204020204" pitchFamily="34" charset="-122"/>
                </a:rPr>
                <a:t>3</a:t>
              </a:r>
              <a:endParaRPr lang="zh-CN" altLang="en-US" sz="2800" b="1" dirty="0">
                <a:solidFill>
                  <a:schemeClr val="accent1"/>
                </a:solidFill>
                <a:latin typeface="微软雅黑" panose="020B0503020204020204" pitchFamily="34" charset="-122"/>
                <a:ea typeface="微软雅黑" panose="020B0503020204020204" pitchFamily="34" charset="-122"/>
              </a:endParaRPr>
            </a:p>
          </p:txBody>
        </p:sp>
      </p:grpSp>
      <p:grpSp>
        <p:nvGrpSpPr>
          <p:cNvPr id="33" name="组合 32"/>
          <p:cNvGrpSpPr/>
          <p:nvPr/>
        </p:nvGrpSpPr>
        <p:grpSpPr>
          <a:xfrm>
            <a:off x="5544649" y="2877190"/>
            <a:ext cx="4752902" cy="523220"/>
            <a:chOff x="5544649" y="2877190"/>
            <a:chExt cx="4752902" cy="523220"/>
          </a:xfrm>
        </p:grpSpPr>
        <p:sp>
          <p:nvSpPr>
            <p:cNvPr id="16" name="圆角矩形 15"/>
            <p:cNvSpPr/>
            <p:nvPr/>
          </p:nvSpPr>
          <p:spPr>
            <a:xfrm>
              <a:off x="5544649" y="2877190"/>
              <a:ext cx="4752902" cy="523220"/>
            </a:xfrm>
            <a:prstGeom prst="roundRect">
              <a:avLst/>
            </a:prstGeom>
            <a:ln>
              <a:noFill/>
            </a:ln>
            <a:effectLst>
              <a:outerShdw blurRad="127000" dist="508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6287387" y="2907968"/>
              <a:ext cx="3602201" cy="461665"/>
            </a:xfrm>
            <a:prstGeom prst="rect">
              <a:avLst/>
            </a:prstGeom>
          </p:spPr>
          <p:txBody>
            <a:bodyPr wrap="square">
              <a:spAutoFit/>
            </a:bodyPr>
            <a:lstStyle/>
            <a:p>
              <a:r>
                <a:rPr lang="zh-CN" altLang="en-US" sz="2400" b="1" dirty="0">
                  <a:solidFill>
                    <a:schemeClr val="bg1"/>
                  </a:solidFill>
                  <a:latin typeface="微软雅黑" panose="020B0503020204020204" pitchFamily="34" charset="-122"/>
                  <a:ea typeface="微软雅黑" panose="020B0503020204020204" pitchFamily="34" charset="-122"/>
                </a:rPr>
                <a:t>三个“永不动摇”</a:t>
              </a:r>
            </a:p>
          </p:txBody>
        </p:sp>
        <p:sp>
          <p:nvSpPr>
            <p:cNvPr id="22" name="圆角矩形 21"/>
            <p:cNvSpPr>
              <a:spLocks noChangeAspect="1"/>
            </p:cNvSpPr>
            <p:nvPr/>
          </p:nvSpPr>
          <p:spPr>
            <a:xfrm>
              <a:off x="5600920" y="2922800"/>
              <a:ext cx="430993" cy="432000"/>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a:solidFill>
                    <a:schemeClr val="accent1"/>
                  </a:solidFill>
                  <a:latin typeface="微软雅黑" panose="020B0503020204020204" pitchFamily="34" charset="-122"/>
                  <a:ea typeface="微软雅黑" panose="020B0503020204020204" pitchFamily="34" charset="-122"/>
                </a:rPr>
                <a:t>4</a:t>
              </a:r>
              <a:endParaRPr lang="zh-CN" altLang="en-US" sz="2800" b="1" dirty="0">
                <a:solidFill>
                  <a:schemeClr val="accent1"/>
                </a:solidFill>
                <a:latin typeface="微软雅黑" panose="020B0503020204020204" pitchFamily="34" charset="-122"/>
                <a:ea typeface="微软雅黑" panose="020B0503020204020204" pitchFamily="34" charset="-122"/>
              </a:endParaRPr>
            </a:p>
          </p:txBody>
        </p:sp>
      </p:grpSp>
      <p:grpSp>
        <p:nvGrpSpPr>
          <p:cNvPr id="34" name="组合 33"/>
          <p:cNvGrpSpPr/>
          <p:nvPr/>
        </p:nvGrpSpPr>
        <p:grpSpPr>
          <a:xfrm>
            <a:off x="5544649" y="3549217"/>
            <a:ext cx="4752902" cy="523220"/>
            <a:chOff x="5544649" y="3549217"/>
            <a:chExt cx="4752902" cy="523220"/>
          </a:xfrm>
        </p:grpSpPr>
        <p:sp>
          <p:nvSpPr>
            <p:cNvPr id="17" name="圆角矩形 16"/>
            <p:cNvSpPr/>
            <p:nvPr/>
          </p:nvSpPr>
          <p:spPr>
            <a:xfrm>
              <a:off x="5544649" y="3549217"/>
              <a:ext cx="4752902" cy="523220"/>
            </a:xfrm>
            <a:prstGeom prst="roundRect">
              <a:avLst/>
            </a:prstGeom>
            <a:ln>
              <a:noFill/>
            </a:ln>
            <a:effectLst>
              <a:outerShdw blurRad="127000" dist="508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6287387" y="3579995"/>
              <a:ext cx="3602201" cy="461665"/>
            </a:xfrm>
            <a:prstGeom prst="rect">
              <a:avLst/>
            </a:prstGeom>
          </p:spPr>
          <p:txBody>
            <a:bodyPr wrap="square">
              <a:spAutoFit/>
            </a:bodyPr>
            <a:lstStyle/>
            <a:p>
              <a:r>
                <a:rPr lang="zh-CN" altLang="en-US" sz="2400" b="1" dirty="0">
                  <a:solidFill>
                    <a:schemeClr val="bg1"/>
                  </a:solidFill>
                  <a:latin typeface="微软雅黑" panose="020B0503020204020204" pitchFamily="34" charset="-122"/>
                  <a:ea typeface="微软雅黑" panose="020B0503020204020204" pitchFamily="34" charset="-122"/>
                </a:rPr>
                <a:t>四个“自信”</a:t>
              </a:r>
            </a:p>
          </p:txBody>
        </p:sp>
        <p:sp>
          <p:nvSpPr>
            <p:cNvPr id="23" name="圆角矩形 22"/>
            <p:cNvSpPr>
              <a:spLocks noChangeAspect="1"/>
            </p:cNvSpPr>
            <p:nvPr/>
          </p:nvSpPr>
          <p:spPr>
            <a:xfrm>
              <a:off x="5600920" y="3594827"/>
              <a:ext cx="430993" cy="432000"/>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a:solidFill>
                    <a:schemeClr val="accent1"/>
                  </a:solidFill>
                  <a:latin typeface="微软雅黑" panose="020B0503020204020204" pitchFamily="34" charset="-122"/>
                  <a:ea typeface="微软雅黑" panose="020B0503020204020204" pitchFamily="34" charset="-122"/>
                </a:rPr>
                <a:t>5</a:t>
              </a:r>
              <a:endParaRPr lang="zh-CN" altLang="en-US" sz="2800" b="1" dirty="0">
                <a:solidFill>
                  <a:schemeClr val="accent1"/>
                </a:solidFill>
                <a:latin typeface="微软雅黑" panose="020B0503020204020204" pitchFamily="34" charset="-122"/>
                <a:ea typeface="微软雅黑" panose="020B0503020204020204" pitchFamily="34" charset="-122"/>
              </a:endParaRPr>
            </a:p>
          </p:txBody>
        </p:sp>
      </p:grpSp>
      <p:grpSp>
        <p:nvGrpSpPr>
          <p:cNvPr id="35" name="组合 34"/>
          <p:cNvGrpSpPr/>
          <p:nvPr/>
        </p:nvGrpSpPr>
        <p:grpSpPr>
          <a:xfrm>
            <a:off x="5544649" y="4221242"/>
            <a:ext cx="4752902" cy="523220"/>
            <a:chOff x="5544649" y="4221242"/>
            <a:chExt cx="4752902" cy="523220"/>
          </a:xfrm>
        </p:grpSpPr>
        <p:sp>
          <p:nvSpPr>
            <p:cNvPr id="18" name="圆角矩形 17"/>
            <p:cNvSpPr/>
            <p:nvPr/>
          </p:nvSpPr>
          <p:spPr>
            <a:xfrm>
              <a:off x="5544649" y="4221242"/>
              <a:ext cx="4752902" cy="523220"/>
            </a:xfrm>
            <a:prstGeom prst="roundRect">
              <a:avLst/>
            </a:prstGeom>
            <a:ln>
              <a:noFill/>
            </a:ln>
            <a:effectLst>
              <a:outerShdw blurRad="127000" dist="508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6287387" y="4252020"/>
              <a:ext cx="3602201" cy="461665"/>
            </a:xfrm>
            <a:prstGeom prst="rect">
              <a:avLst/>
            </a:prstGeom>
          </p:spPr>
          <p:txBody>
            <a:bodyPr wrap="square">
              <a:spAutoFit/>
            </a:bodyPr>
            <a:lstStyle/>
            <a:p>
              <a:r>
                <a:rPr lang="zh-CN" altLang="en-US" sz="2400" b="1" dirty="0">
                  <a:solidFill>
                    <a:schemeClr val="bg1"/>
                  </a:solidFill>
                  <a:latin typeface="微软雅黑" panose="020B0503020204020204" pitchFamily="34" charset="-122"/>
                  <a:ea typeface="微软雅黑" panose="020B0503020204020204" pitchFamily="34" charset="-122"/>
                </a:rPr>
                <a:t>不忘初心，继续前进</a:t>
              </a:r>
            </a:p>
          </p:txBody>
        </p:sp>
        <p:sp>
          <p:nvSpPr>
            <p:cNvPr id="24" name="圆角矩形 23"/>
            <p:cNvSpPr>
              <a:spLocks noChangeAspect="1"/>
            </p:cNvSpPr>
            <p:nvPr/>
          </p:nvSpPr>
          <p:spPr>
            <a:xfrm>
              <a:off x="5600920" y="4266852"/>
              <a:ext cx="430993" cy="432000"/>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a:solidFill>
                    <a:schemeClr val="accent1"/>
                  </a:solidFill>
                  <a:latin typeface="微软雅黑" panose="020B0503020204020204" pitchFamily="34" charset="-122"/>
                  <a:ea typeface="微软雅黑" panose="020B0503020204020204" pitchFamily="34" charset="-122"/>
                </a:rPr>
                <a:t>6</a:t>
              </a:r>
              <a:endParaRPr lang="zh-CN" altLang="en-US" sz="2800" b="1" dirty="0">
                <a:solidFill>
                  <a:schemeClr val="accent1"/>
                </a:solidFill>
                <a:latin typeface="微软雅黑" panose="020B0503020204020204" pitchFamily="34" charset="-122"/>
                <a:ea typeface="微软雅黑" panose="020B0503020204020204" pitchFamily="34" charset="-122"/>
              </a:endParaRPr>
            </a:p>
          </p:txBody>
        </p:sp>
      </p:grpSp>
      <p:pic>
        <p:nvPicPr>
          <p:cNvPr id="28" name="图片 2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6737" y="5038725"/>
            <a:ext cx="11058525" cy="1819275"/>
          </a:xfrm>
          <a:prstGeom prst="rect">
            <a:avLst/>
          </a:prstGeom>
        </p:spPr>
      </p:pic>
      <p:pic>
        <p:nvPicPr>
          <p:cNvPr id="29" name="图片 2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470171" y="4749667"/>
            <a:ext cx="2036340" cy="848475"/>
          </a:xfrm>
          <a:prstGeom prst="rect">
            <a:avLst/>
          </a:prstGeom>
        </p:spPr>
      </p:pic>
    </p:spTree>
    <p:extLst>
      <p:ext uri="{BB962C8B-B14F-4D97-AF65-F5344CB8AC3E}">
        <p14:creationId xmlns:p14="http://schemas.microsoft.com/office/powerpoint/2010/main" val="332867621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1000"/>
                                        <p:tgtEl>
                                          <p:spTgt spid="28"/>
                                        </p:tgtEl>
                                      </p:cBhvr>
                                    </p:animEffect>
                                    <p:anim calcmode="lin" valueType="num">
                                      <p:cBhvr>
                                        <p:cTn id="8" dur="1000" fill="hold"/>
                                        <p:tgtEl>
                                          <p:spTgt spid="28"/>
                                        </p:tgtEl>
                                        <p:attrNameLst>
                                          <p:attrName>ppt_x</p:attrName>
                                        </p:attrNameLst>
                                      </p:cBhvr>
                                      <p:tavLst>
                                        <p:tav tm="0">
                                          <p:val>
                                            <p:strVal val="#ppt_x"/>
                                          </p:val>
                                        </p:tav>
                                        <p:tav tm="100000">
                                          <p:val>
                                            <p:strVal val="#ppt_x"/>
                                          </p:val>
                                        </p:tav>
                                      </p:tavLst>
                                    </p:anim>
                                    <p:anim calcmode="lin" valueType="num">
                                      <p:cBhvr>
                                        <p:cTn id="9" dur="1000" fill="hold"/>
                                        <p:tgtEl>
                                          <p:spTgt spid="2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8" fill="hold" nodeType="afterEffect">
                                  <p:stCondLst>
                                    <p:cond delay="0"/>
                                  </p:stCondLst>
                                  <p:childTnLst>
                                    <p:set>
                                      <p:cBhvr>
                                        <p:cTn id="12" dur="1" fill="hold">
                                          <p:stCondLst>
                                            <p:cond delay="0"/>
                                          </p:stCondLst>
                                        </p:cTn>
                                        <p:tgtEl>
                                          <p:spTgt spid="29"/>
                                        </p:tgtEl>
                                        <p:attrNameLst>
                                          <p:attrName>style.visibility</p:attrName>
                                        </p:attrNameLst>
                                      </p:cBhvr>
                                      <p:to>
                                        <p:strVal val="visible"/>
                                      </p:to>
                                    </p:set>
                                    <p:anim calcmode="lin" valueType="num">
                                      <p:cBhvr additive="base">
                                        <p:cTn id="13" dur="500" fill="hold"/>
                                        <p:tgtEl>
                                          <p:spTgt spid="29"/>
                                        </p:tgtEl>
                                        <p:attrNameLst>
                                          <p:attrName>ppt_x</p:attrName>
                                        </p:attrNameLst>
                                      </p:cBhvr>
                                      <p:tavLst>
                                        <p:tav tm="0">
                                          <p:val>
                                            <p:strVal val="0-#ppt_w/2"/>
                                          </p:val>
                                        </p:tav>
                                        <p:tav tm="100000">
                                          <p:val>
                                            <p:strVal val="#ppt_x"/>
                                          </p:val>
                                        </p:tav>
                                      </p:tavLst>
                                    </p:anim>
                                    <p:anim calcmode="lin" valueType="num">
                                      <p:cBhvr additive="base">
                                        <p:cTn id="14" dur="500" fill="hold"/>
                                        <p:tgtEl>
                                          <p:spTgt spid="29"/>
                                        </p:tgtEl>
                                        <p:attrNameLst>
                                          <p:attrName>ppt_y</p:attrName>
                                        </p:attrNameLst>
                                      </p:cBhvr>
                                      <p:tavLst>
                                        <p:tav tm="0">
                                          <p:val>
                                            <p:strVal val="#ppt_y"/>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250" fill="hold"/>
                                        <p:tgtEl>
                                          <p:spTgt spid="2"/>
                                        </p:tgtEl>
                                        <p:attrNameLst>
                                          <p:attrName>ppt_w</p:attrName>
                                        </p:attrNameLst>
                                      </p:cBhvr>
                                      <p:tavLst>
                                        <p:tav tm="0">
                                          <p:val>
                                            <p:fltVal val="0"/>
                                          </p:val>
                                        </p:tav>
                                        <p:tav tm="100000">
                                          <p:val>
                                            <p:strVal val="#ppt_w"/>
                                          </p:val>
                                        </p:tav>
                                      </p:tavLst>
                                    </p:anim>
                                    <p:anim calcmode="lin" valueType="num">
                                      <p:cBhvr>
                                        <p:cTn id="19" dur="250" fill="hold"/>
                                        <p:tgtEl>
                                          <p:spTgt spid="2"/>
                                        </p:tgtEl>
                                        <p:attrNameLst>
                                          <p:attrName>ppt_h</p:attrName>
                                        </p:attrNameLst>
                                      </p:cBhvr>
                                      <p:tavLst>
                                        <p:tav tm="0">
                                          <p:val>
                                            <p:fltVal val="0"/>
                                          </p:val>
                                        </p:tav>
                                        <p:tav tm="100000">
                                          <p:val>
                                            <p:strVal val="#ppt_h"/>
                                          </p:val>
                                        </p:tav>
                                      </p:tavLst>
                                    </p:anim>
                                    <p:animEffect transition="in" filter="fade">
                                      <p:cBhvr>
                                        <p:cTn id="20" dur="250"/>
                                        <p:tgtEl>
                                          <p:spTgt spid="2"/>
                                        </p:tgtEl>
                                      </p:cBhvr>
                                    </p:animEffect>
                                  </p:childTnLst>
                                </p:cTn>
                              </p:par>
                              <p:par>
                                <p:cTn id="21" presetID="6" presetClass="emph" presetSubtype="0" decel="100000" fill="hold" grpId="1" nodeType="withEffect">
                                  <p:stCondLst>
                                    <p:cond delay="200"/>
                                  </p:stCondLst>
                                  <p:childTnLst>
                                    <p:animScale>
                                      <p:cBhvr>
                                        <p:cTn id="22" dur="250" fill="hold"/>
                                        <p:tgtEl>
                                          <p:spTgt spid="2"/>
                                        </p:tgtEl>
                                      </p:cBhvr>
                                      <p:by x="120000" y="120000"/>
                                    </p:animScale>
                                  </p:childTnLst>
                                </p:cTn>
                              </p:par>
                              <p:par>
                                <p:cTn id="23" presetID="6" presetClass="emph" presetSubtype="0" decel="100000" fill="hold" grpId="2" nodeType="withEffect">
                                  <p:stCondLst>
                                    <p:cond delay="400"/>
                                  </p:stCondLst>
                                  <p:childTnLst>
                                    <p:animScale>
                                      <p:cBhvr>
                                        <p:cTn id="24" dur="250" fill="hold"/>
                                        <p:tgtEl>
                                          <p:spTgt spid="2"/>
                                        </p:tgtEl>
                                      </p:cBhvr>
                                      <p:by x="83000" y="83000"/>
                                    </p:animScale>
                                  </p:childTnLst>
                                </p:cTn>
                              </p:par>
                              <p:par>
                                <p:cTn id="25" presetID="53" presetClass="entr" presetSubtype="16" fill="hold" grpId="0" nodeType="withEffect">
                                  <p:stCondLst>
                                    <p:cond delay="400"/>
                                  </p:stCondLst>
                                  <p:childTnLst>
                                    <p:set>
                                      <p:cBhvr>
                                        <p:cTn id="26" dur="1" fill="hold">
                                          <p:stCondLst>
                                            <p:cond delay="0"/>
                                          </p:stCondLst>
                                        </p:cTn>
                                        <p:tgtEl>
                                          <p:spTgt spid="3"/>
                                        </p:tgtEl>
                                        <p:attrNameLst>
                                          <p:attrName>style.visibility</p:attrName>
                                        </p:attrNameLst>
                                      </p:cBhvr>
                                      <p:to>
                                        <p:strVal val="visible"/>
                                      </p:to>
                                    </p:set>
                                    <p:anim calcmode="lin" valueType="num">
                                      <p:cBhvr>
                                        <p:cTn id="27" dur="250" fill="hold"/>
                                        <p:tgtEl>
                                          <p:spTgt spid="3"/>
                                        </p:tgtEl>
                                        <p:attrNameLst>
                                          <p:attrName>ppt_w</p:attrName>
                                        </p:attrNameLst>
                                      </p:cBhvr>
                                      <p:tavLst>
                                        <p:tav tm="0">
                                          <p:val>
                                            <p:fltVal val="0"/>
                                          </p:val>
                                        </p:tav>
                                        <p:tav tm="100000">
                                          <p:val>
                                            <p:strVal val="#ppt_w"/>
                                          </p:val>
                                        </p:tav>
                                      </p:tavLst>
                                    </p:anim>
                                    <p:anim calcmode="lin" valueType="num">
                                      <p:cBhvr>
                                        <p:cTn id="28" dur="250" fill="hold"/>
                                        <p:tgtEl>
                                          <p:spTgt spid="3"/>
                                        </p:tgtEl>
                                        <p:attrNameLst>
                                          <p:attrName>ppt_h</p:attrName>
                                        </p:attrNameLst>
                                      </p:cBhvr>
                                      <p:tavLst>
                                        <p:tav tm="0">
                                          <p:val>
                                            <p:fltVal val="0"/>
                                          </p:val>
                                        </p:tav>
                                        <p:tav tm="100000">
                                          <p:val>
                                            <p:strVal val="#ppt_h"/>
                                          </p:val>
                                        </p:tav>
                                      </p:tavLst>
                                    </p:anim>
                                    <p:animEffect transition="in" filter="fade">
                                      <p:cBhvr>
                                        <p:cTn id="29" dur="250"/>
                                        <p:tgtEl>
                                          <p:spTgt spid="3"/>
                                        </p:tgtEl>
                                      </p:cBhvr>
                                    </p:animEffect>
                                  </p:childTnLst>
                                </p:cTn>
                              </p:par>
                              <p:par>
                                <p:cTn id="30" presetID="6" presetClass="emph" presetSubtype="0" decel="100000" fill="hold" grpId="1" nodeType="withEffect">
                                  <p:stCondLst>
                                    <p:cond delay="600"/>
                                  </p:stCondLst>
                                  <p:childTnLst>
                                    <p:animScale>
                                      <p:cBhvr>
                                        <p:cTn id="31" dur="250" fill="hold"/>
                                        <p:tgtEl>
                                          <p:spTgt spid="3"/>
                                        </p:tgtEl>
                                      </p:cBhvr>
                                      <p:by x="120000" y="120000"/>
                                    </p:animScale>
                                  </p:childTnLst>
                                </p:cTn>
                              </p:par>
                              <p:par>
                                <p:cTn id="32" presetID="6" presetClass="emph" presetSubtype="0" decel="100000" fill="hold" grpId="2" nodeType="withEffect">
                                  <p:stCondLst>
                                    <p:cond delay="800"/>
                                  </p:stCondLst>
                                  <p:childTnLst>
                                    <p:animScale>
                                      <p:cBhvr>
                                        <p:cTn id="33" dur="250" fill="hold"/>
                                        <p:tgtEl>
                                          <p:spTgt spid="3"/>
                                        </p:tgtEl>
                                      </p:cBhvr>
                                      <p:by x="83000" y="83000"/>
                                    </p:animScale>
                                  </p:childTnLst>
                                </p:cTn>
                              </p:par>
                              <p:par>
                                <p:cTn id="34" presetID="53" presetClass="entr" presetSubtype="16" fill="hold" nodeType="withEffect">
                                  <p:stCondLst>
                                    <p:cond delay="600"/>
                                  </p:stCondLst>
                                  <p:childTnLst>
                                    <p:set>
                                      <p:cBhvr>
                                        <p:cTn id="35" dur="1" fill="hold">
                                          <p:stCondLst>
                                            <p:cond delay="0"/>
                                          </p:stCondLst>
                                        </p:cTn>
                                        <p:tgtEl>
                                          <p:spTgt spid="5"/>
                                        </p:tgtEl>
                                        <p:attrNameLst>
                                          <p:attrName>style.visibility</p:attrName>
                                        </p:attrNameLst>
                                      </p:cBhvr>
                                      <p:to>
                                        <p:strVal val="visible"/>
                                      </p:to>
                                    </p:set>
                                    <p:anim calcmode="lin" valueType="num">
                                      <p:cBhvr>
                                        <p:cTn id="36" dur="250" fill="hold"/>
                                        <p:tgtEl>
                                          <p:spTgt spid="5"/>
                                        </p:tgtEl>
                                        <p:attrNameLst>
                                          <p:attrName>ppt_w</p:attrName>
                                        </p:attrNameLst>
                                      </p:cBhvr>
                                      <p:tavLst>
                                        <p:tav tm="0">
                                          <p:val>
                                            <p:fltVal val="0"/>
                                          </p:val>
                                        </p:tav>
                                        <p:tav tm="100000">
                                          <p:val>
                                            <p:strVal val="#ppt_w"/>
                                          </p:val>
                                        </p:tav>
                                      </p:tavLst>
                                    </p:anim>
                                    <p:anim calcmode="lin" valueType="num">
                                      <p:cBhvr>
                                        <p:cTn id="37" dur="250" fill="hold"/>
                                        <p:tgtEl>
                                          <p:spTgt spid="5"/>
                                        </p:tgtEl>
                                        <p:attrNameLst>
                                          <p:attrName>ppt_h</p:attrName>
                                        </p:attrNameLst>
                                      </p:cBhvr>
                                      <p:tavLst>
                                        <p:tav tm="0">
                                          <p:val>
                                            <p:fltVal val="0"/>
                                          </p:val>
                                        </p:tav>
                                        <p:tav tm="100000">
                                          <p:val>
                                            <p:strVal val="#ppt_h"/>
                                          </p:val>
                                        </p:tav>
                                      </p:tavLst>
                                    </p:anim>
                                    <p:animEffect transition="in" filter="fade">
                                      <p:cBhvr>
                                        <p:cTn id="38" dur="250"/>
                                        <p:tgtEl>
                                          <p:spTgt spid="5"/>
                                        </p:tgtEl>
                                      </p:cBhvr>
                                    </p:animEffect>
                                  </p:childTnLst>
                                </p:cTn>
                              </p:par>
                              <p:par>
                                <p:cTn id="39" presetID="6" presetClass="emph" presetSubtype="0" decel="100000" fill="hold" nodeType="withEffect">
                                  <p:stCondLst>
                                    <p:cond delay="800"/>
                                  </p:stCondLst>
                                  <p:childTnLst>
                                    <p:animScale>
                                      <p:cBhvr>
                                        <p:cTn id="40" dur="250" fill="hold"/>
                                        <p:tgtEl>
                                          <p:spTgt spid="5"/>
                                        </p:tgtEl>
                                      </p:cBhvr>
                                      <p:by x="120000" y="120000"/>
                                    </p:animScale>
                                  </p:childTnLst>
                                </p:cTn>
                              </p:par>
                              <p:par>
                                <p:cTn id="41" presetID="6" presetClass="emph" presetSubtype="0" decel="100000" fill="hold" nodeType="withEffect">
                                  <p:stCondLst>
                                    <p:cond delay="1000"/>
                                  </p:stCondLst>
                                  <p:childTnLst>
                                    <p:animScale>
                                      <p:cBhvr>
                                        <p:cTn id="42" dur="250" fill="hold"/>
                                        <p:tgtEl>
                                          <p:spTgt spid="5"/>
                                        </p:tgtEl>
                                      </p:cBhvr>
                                      <p:by x="83000" y="83000"/>
                                    </p:animScale>
                                  </p:childTnLst>
                                </p:cTn>
                              </p:par>
                              <p:par>
                                <p:cTn id="43" presetID="53" presetClass="entr" presetSubtype="16" fill="hold" grpId="0" nodeType="withEffect">
                                  <p:stCondLst>
                                    <p:cond delay="600"/>
                                  </p:stCondLst>
                                  <p:childTnLst>
                                    <p:set>
                                      <p:cBhvr>
                                        <p:cTn id="44" dur="1" fill="hold">
                                          <p:stCondLst>
                                            <p:cond delay="0"/>
                                          </p:stCondLst>
                                        </p:cTn>
                                        <p:tgtEl>
                                          <p:spTgt spid="4"/>
                                        </p:tgtEl>
                                        <p:attrNameLst>
                                          <p:attrName>style.visibility</p:attrName>
                                        </p:attrNameLst>
                                      </p:cBhvr>
                                      <p:to>
                                        <p:strVal val="visible"/>
                                      </p:to>
                                    </p:set>
                                    <p:anim calcmode="lin" valueType="num">
                                      <p:cBhvr>
                                        <p:cTn id="45" dur="250" fill="hold"/>
                                        <p:tgtEl>
                                          <p:spTgt spid="4"/>
                                        </p:tgtEl>
                                        <p:attrNameLst>
                                          <p:attrName>ppt_w</p:attrName>
                                        </p:attrNameLst>
                                      </p:cBhvr>
                                      <p:tavLst>
                                        <p:tav tm="0">
                                          <p:val>
                                            <p:fltVal val="0"/>
                                          </p:val>
                                        </p:tav>
                                        <p:tav tm="100000">
                                          <p:val>
                                            <p:strVal val="#ppt_w"/>
                                          </p:val>
                                        </p:tav>
                                      </p:tavLst>
                                    </p:anim>
                                    <p:anim calcmode="lin" valueType="num">
                                      <p:cBhvr>
                                        <p:cTn id="46" dur="250" fill="hold"/>
                                        <p:tgtEl>
                                          <p:spTgt spid="4"/>
                                        </p:tgtEl>
                                        <p:attrNameLst>
                                          <p:attrName>ppt_h</p:attrName>
                                        </p:attrNameLst>
                                      </p:cBhvr>
                                      <p:tavLst>
                                        <p:tav tm="0">
                                          <p:val>
                                            <p:fltVal val="0"/>
                                          </p:val>
                                        </p:tav>
                                        <p:tav tm="100000">
                                          <p:val>
                                            <p:strVal val="#ppt_h"/>
                                          </p:val>
                                        </p:tav>
                                      </p:tavLst>
                                    </p:anim>
                                    <p:animEffect transition="in" filter="fade">
                                      <p:cBhvr>
                                        <p:cTn id="47" dur="250"/>
                                        <p:tgtEl>
                                          <p:spTgt spid="4"/>
                                        </p:tgtEl>
                                      </p:cBhvr>
                                    </p:animEffect>
                                  </p:childTnLst>
                                </p:cTn>
                              </p:par>
                              <p:par>
                                <p:cTn id="48" presetID="6" presetClass="emph" presetSubtype="0" decel="100000" fill="hold" grpId="1" nodeType="withEffect">
                                  <p:stCondLst>
                                    <p:cond delay="800"/>
                                  </p:stCondLst>
                                  <p:childTnLst>
                                    <p:animScale>
                                      <p:cBhvr>
                                        <p:cTn id="49" dur="250" fill="hold"/>
                                        <p:tgtEl>
                                          <p:spTgt spid="4"/>
                                        </p:tgtEl>
                                      </p:cBhvr>
                                      <p:by x="120000" y="120000"/>
                                    </p:animScale>
                                  </p:childTnLst>
                                </p:cTn>
                              </p:par>
                              <p:par>
                                <p:cTn id="50" presetID="6" presetClass="emph" presetSubtype="0" decel="100000" fill="hold" grpId="2" nodeType="withEffect">
                                  <p:stCondLst>
                                    <p:cond delay="1000"/>
                                  </p:stCondLst>
                                  <p:childTnLst>
                                    <p:animScale>
                                      <p:cBhvr>
                                        <p:cTn id="51" dur="250" fill="hold"/>
                                        <p:tgtEl>
                                          <p:spTgt spid="4"/>
                                        </p:tgtEl>
                                      </p:cBhvr>
                                      <p:by x="83000" y="83000"/>
                                    </p:animScale>
                                  </p:childTnLst>
                                </p:cTn>
                              </p:par>
                            </p:childTnLst>
                          </p:cTn>
                        </p:par>
                        <p:par>
                          <p:cTn id="52" fill="hold">
                            <p:stCondLst>
                              <p:cond delay="2750"/>
                            </p:stCondLst>
                            <p:childTnLst>
                              <p:par>
                                <p:cTn id="53" presetID="53" presetClass="entr" presetSubtype="16" fill="hold" nodeType="afterEffect">
                                  <p:stCondLst>
                                    <p:cond delay="0"/>
                                  </p:stCondLst>
                                  <p:childTnLst>
                                    <p:set>
                                      <p:cBhvr>
                                        <p:cTn id="54" dur="1" fill="hold">
                                          <p:stCondLst>
                                            <p:cond delay="0"/>
                                          </p:stCondLst>
                                        </p:cTn>
                                        <p:tgtEl>
                                          <p:spTgt spid="30"/>
                                        </p:tgtEl>
                                        <p:attrNameLst>
                                          <p:attrName>style.visibility</p:attrName>
                                        </p:attrNameLst>
                                      </p:cBhvr>
                                      <p:to>
                                        <p:strVal val="visible"/>
                                      </p:to>
                                    </p:set>
                                    <p:anim calcmode="lin" valueType="num">
                                      <p:cBhvr>
                                        <p:cTn id="55" dur="500" fill="hold"/>
                                        <p:tgtEl>
                                          <p:spTgt spid="30"/>
                                        </p:tgtEl>
                                        <p:attrNameLst>
                                          <p:attrName>ppt_w</p:attrName>
                                        </p:attrNameLst>
                                      </p:cBhvr>
                                      <p:tavLst>
                                        <p:tav tm="0">
                                          <p:val>
                                            <p:fltVal val="0"/>
                                          </p:val>
                                        </p:tav>
                                        <p:tav tm="100000">
                                          <p:val>
                                            <p:strVal val="#ppt_w"/>
                                          </p:val>
                                        </p:tav>
                                      </p:tavLst>
                                    </p:anim>
                                    <p:anim calcmode="lin" valueType="num">
                                      <p:cBhvr>
                                        <p:cTn id="56" dur="500" fill="hold"/>
                                        <p:tgtEl>
                                          <p:spTgt spid="30"/>
                                        </p:tgtEl>
                                        <p:attrNameLst>
                                          <p:attrName>ppt_h</p:attrName>
                                        </p:attrNameLst>
                                      </p:cBhvr>
                                      <p:tavLst>
                                        <p:tav tm="0">
                                          <p:val>
                                            <p:fltVal val="0"/>
                                          </p:val>
                                        </p:tav>
                                        <p:tav tm="100000">
                                          <p:val>
                                            <p:strVal val="#ppt_h"/>
                                          </p:val>
                                        </p:tav>
                                      </p:tavLst>
                                    </p:anim>
                                    <p:animEffect transition="in" filter="fade">
                                      <p:cBhvr>
                                        <p:cTn id="57" dur="500"/>
                                        <p:tgtEl>
                                          <p:spTgt spid="30"/>
                                        </p:tgtEl>
                                      </p:cBhvr>
                                    </p:animEffect>
                                  </p:childTnLst>
                                </p:cTn>
                              </p:par>
                              <p:par>
                                <p:cTn id="58" presetID="35" presetClass="path" presetSubtype="0" accel="50000" decel="50000" fill="hold" nodeType="withEffect">
                                  <p:stCondLst>
                                    <p:cond delay="0"/>
                                  </p:stCondLst>
                                  <p:childTnLst>
                                    <p:animMotion origin="layout" path="M 1.25E-6 -1.11111E-6 L 0.31575 -1.11111E-6 " pathEditMode="relative" rAng="0" ptsTypes="AA">
                                      <p:cBhvr>
                                        <p:cTn id="59" dur="1000" spd="-100000" fill="hold"/>
                                        <p:tgtEl>
                                          <p:spTgt spid="30"/>
                                        </p:tgtEl>
                                        <p:attrNameLst>
                                          <p:attrName>ppt_x</p:attrName>
                                          <p:attrName>ppt_y</p:attrName>
                                        </p:attrNameLst>
                                      </p:cBhvr>
                                      <p:rCtr x="15781" y="0"/>
                                    </p:animMotion>
                                  </p:childTnLst>
                                </p:cTn>
                              </p:par>
                              <p:par>
                                <p:cTn id="60" presetID="53" presetClass="entr" presetSubtype="16" fill="hold" nodeType="withEffect">
                                  <p:stCondLst>
                                    <p:cond delay="300"/>
                                  </p:stCondLst>
                                  <p:childTnLst>
                                    <p:set>
                                      <p:cBhvr>
                                        <p:cTn id="61" dur="1" fill="hold">
                                          <p:stCondLst>
                                            <p:cond delay="0"/>
                                          </p:stCondLst>
                                        </p:cTn>
                                        <p:tgtEl>
                                          <p:spTgt spid="31"/>
                                        </p:tgtEl>
                                        <p:attrNameLst>
                                          <p:attrName>style.visibility</p:attrName>
                                        </p:attrNameLst>
                                      </p:cBhvr>
                                      <p:to>
                                        <p:strVal val="visible"/>
                                      </p:to>
                                    </p:set>
                                    <p:anim calcmode="lin" valueType="num">
                                      <p:cBhvr>
                                        <p:cTn id="62" dur="500" fill="hold"/>
                                        <p:tgtEl>
                                          <p:spTgt spid="31"/>
                                        </p:tgtEl>
                                        <p:attrNameLst>
                                          <p:attrName>ppt_w</p:attrName>
                                        </p:attrNameLst>
                                      </p:cBhvr>
                                      <p:tavLst>
                                        <p:tav tm="0">
                                          <p:val>
                                            <p:fltVal val="0"/>
                                          </p:val>
                                        </p:tav>
                                        <p:tav tm="100000">
                                          <p:val>
                                            <p:strVal val="#ppt_w"/>
                                          </p:val>
                                        </p:tav>
                                      </p:tavLst>
                                    </p:anim>
                                    <p:anim calcmode="lin" valueType="num">
                                      <p:cBhvr>
                                        <p:cTn id="63" dur="500" fill="hold"/>
                                        <p:tgtEl>
                                          <p:spTgt spid="31"/>
                                        </p:tgtEl>
                                        <p:attrNameLst>
                                          <p:attrName>ppt_h</p:attrName>
                                        </p:attrNameLst>
                                      </p:cBhvr>
                                      <p:tavLst>
                                        <p:tav tm="0">
                                          <p:val>
                                            <p:fltVal val="0"/>
                                          </p:val>
                                        </p:tav>
                                        <p:tav tm="100000">
                                          <p:val>
                                            <p:strVal val="#ppt_h"/>
                                          </p:val>
                                        </p:tav>
                                      </p:tavLst>
                                    </p:anim>
                                    <p:animEffect transition="in" filter="fade">
                                      <p:cBhvr>
                                        <p:cTn id="64" dur="500"/>
                                        <p:tgtEl>
                                          <p:spTgt spid="31"/>
                                        </p:tgtEl>
                                      </p:cBhvr>
                                    </p:animEffect>
                                  </p:childTnLst>
                                </p:cTn>
                              </p:par>
                              <p:par>
                                <p:cTn id="65" presetID="35" presetClass="path" presetSubtype="0" accel="50000" decel="50000" fill="hold" nodeType="withEffect">
                                  <p:stCondLst>
                                    <p:cond delay="300"/>
                                  </p:stCondLst>
                                  <p:childTnLst>
                                    <p:animMotion origin="layout" path="M 1.25E-6 -1.11111E-6 L 0.31575 -1.11111E-6 " pathEditMode="relative" rAng="0" ptsTypes="AA">
                                      <p:cBhvr>
                                        <p:cTn id="66" dur="1000" spd="-100000" fill="hold"/>
                                        <p:tgtEl>
                                          <p:spTgt spid="31"/>
                                        </p:tgtEl>
                                        <p:attrNameLst>
                                          <p:attrName>ppt_x</p:attrName>
                                          <p:attrName>ppt_y</p:attrName>
                                        </p:attrNameLst>
                                      </p:cBhvr>
                                      <p:rCtr x="15781" y="0"/>
                                    </p:animMotion>
                                  </p:childTnLst>
                                </p:cTn>
                              </p:par>
                              <p:par>
                                <p:cTn id="67" presetID="53" presetClass="entr" presetSubtype="16" fill="hold" nodeType="withEffect">
                                  <p:stCondLst>
                                    <p:cond delay="600"/>
                                  </p:stCondLst>
                                  <p:childTnLst>
                                    <p:set>
                                      <p:cBhvr>
                                        <p:cTn id="68" dur="1" fill="hold">
                                          <p:stCondLst>
                                            <p:cond delay="0"/>
                                          </p:stCondLst>
                                        </p:cTn>
                                        <p:tgtEl>
                                          <p:spTgt spid="32"/>
                                        </p:tgtEl>
                                        <p:attrNameLst>
                                          <p:attrName>style.visibility</p:attrName>
                                        </p:attrNameLst>
                                      </p:cBhvr>
                                      <p:to>
                                        <p:strVal val="visible"/>
                                      </p:to>
                                    </p:set>
                                    <p:anim calcmode="lin" valueType="num">
                                      <p:cBhvr>
                                        <p:cTn id="69" dur="500" fill="hold"/>
                                        <p:tgtEl>
                                          <p:spTgt spid="32"/>
                                        </p:tgtEl>
                                        <p:attrNameLst>
                                          <p:attrName>ppt_w</p:attrName>
                                        </p:attrNameLst>
                                      </p:cBhvr>
                                      <p:tavLst>
                                        <p:tav tm="0">
                                          <p:val>
                                            <p:fltVal val="0"/>
                                          </p:val>
                                        </p:tav>
                                        <p:tav tm="100000">
                                          <p:val>
                                            <p:strVal val="#ppt_w"/>
                                          </p:val>
                                        </p:tav>
                                      </p:tavLst>
                                    </p:anim>
                                    <p:anim calcmode="lin" valueType="num">
                                      <p:cBhvr>
                                        <p:cTn id="70" dur="500" fill="hold"/>
                                        <p:tgtEl>
                                          <p:spTgt spid="32"/>
                                        </p:tgtEl>
                                        <p:attrNameLst>
                                          <p:attrName>ppt_h</p:attrName>
                                        </p:attrNameLst>
                                      </p:cBhvr>
                                      <p:tavLst>
                                        <p:tav tm="0">
                                          <p:val>
                                            <p:fltVal val="0"/>
                                          </p:val>
                                        </p:tav>
                                        <p:tav tm="100000">
                                          <p:val>
                                            <p:strVal val="#ppt_h"/>
                                          </p:val>
                                        </p:tav>
                                      </p:tavLst>
                                    </p:anim>
                                    <p:animEffect transition="in" filter="fade">
                                      <p:cBhvr>
                                        <p:cTn id="71" dur="500"/>
                                        <p:tgtEl>
                                          <p:spTgt spid="32"/>
                                        </p:tgtEl>
                                      </p:cBhvr>
                                    </p:animEffect>
                                  </p:childTnLst>
                                </p:cTn>
                              </p:par>
                              <p:par>
                                <p:cTn id="72" presetID="35" presetClass="path" presetSubtype="0" accel="50000" decel="50000" fill="hold" nodeType="withEffect">
                                  <p:stCondLst>
                                    <p:cond delay="600"/>
                                  </p:stCondLst>
                                  <p:childTnLst>
                                    <p:animMotion origin="layout" path="M 1.25E-6 -1.11111E-6 L 0.31575 -1.11111E-6 " pathEditMode="relative" rAng="0" ptsTypes="AA">
                                      <p:cBhvr>
                                        <p:cTn id="73" dur="1000" spd="-100000" fill="hold"/>
                                        <p:tgtEl>
                                          <p:spTgt spid="32"/>
                                        </p:tgtEl>
                                        <p:attrNameLst>
                                          <p:attrName>ppt_x</p:attrName>
                                          <p:attrName>ppt_y</p:attrName>
                                        </p:attrNameLst>
                                      </p:cBhvr>
                                      <p:rCtr x="15781" y="0"/>
                                    </p:animMotion>
                                  </p:childTnLst>
                                </p:cTn>
                              </p:par>
                              <p:par>
                                <p:cTn id="74" presetID="53" presetClass="entr" presetSubtype="16" fill="hold" nodeType="withEffect">
                                  <p:stCondLst>
                                    <p:cond delay="900"/>
                                  </p:stCondLst>
                                  <p:childTnLst>
                                    <p:set>
                                      <p:cBhvr>
                                        <p:cTn id="75" dur="1" fill="hold">
                                          <p:stCondLst>
                                            <p:cond delay="0"/>
                                          </p:stCondLst>
                                        </p:cTn>
                                        <p:tgtEl>
                                          <p:spTgt spid="33"/>
                                        </p:tgtEl>
                                        <p:attrNameLst>
                                          <p:attrName>style.visibility</p:attrName>
                                        </p:attrNameLst>
                                      </p:cBhvr>
                                      <p:to>
                                        <p:strVal val="visible"/>
                                      </p:to>
                                    </p:set>
                                    <p:anim calcmode="lin" valueType="num">
                                      <p:cBhvr>
                                        <p:cTn id="76" dur="500" fill="hold"/>
                                        <p:tgtEl>
                                          <p:spTgt spid="33"/>
                                        </p:tgtEl>
                                        <p:attrNameLst>
                                          <p:attrName>ppt_w</p:attrName>
                                        </p:attrNameLst>
                                      </p:cBhvr>
                                      <p:tavLst>
                                        <p:tav tm="0">
                                          <p:val>
                                            <p:fltVal val="0"/>
                                          </p:val>
                                        </p:tav>
                                        <p:tav tm="100000">
                                          <p:val>
                                            <p:strVal val="#ppt_w"/>
                                          </p:val>
                                        </p:tav>
                                      </p:tavLst>
                                    </p:anim>
                                    <p:anim calcmode="lin" valueType="num">
                                      <p:cBhvr>
                                        <p:cTn id="77" dur="500" fill="hold"/>
                                        <p:tgtEl>
                                          <p:spTgt spid="33"/>
                                        </p:tgtEl>
                                        <p:attrNameLst>
                                          <p:attrName>ppt_h</p:attrName>
                                        </p:attrNameLst>
                                      </p:cBhvr>
                                      <p:tavLst>
                                        <p:tav tm="0">
                                          <p:val>
                                            <p:fltVal val="0"/>
                                          </p:val>
                                        </p:tav>
                                        <p:tav tm="100000">
                                          <p:val>
                                            <p:strVal val="#ppt_h"/>
                                          </p:val>
                                        </p:tav>
                                      </p:tavLst>
                                    </p:anim>
                                    <p:animEffect transition="in" filter="fade">
                                      <p:cBhvr>
                                        <p:cTn id="78" dur="500"/>
                                        <p:tgtEl>
                                          <p:spTgt spid="33"/>
                                        </p:tgtEl>
                                      </p:cBhvr>
                                    </p:animEffect>
                                  </p:childTnLst>
                                </p:cTn>
                              </p:par>
                              <p:par>
                                <p:cTn id="79" presetID="35" presetClass="path" presetSubtype="0" accel="50000" decel="50000" fill="hold" nodeType="withEffect">
                                  <p:stCondLst>
                                    <p:cond delay="900"/>
                                  </p:stCondLst>
                                  <p:childTnLst>
                                    <p:animMotion origin="layout" path="M 1.25E-6 -1.11111E-6 L 0.31575 -1.11111E-6 " pathEditMode="relative" rAng="0" ptsTypes="AA">
                                      <p:cBhvr>
                                        <p:cTn id="80" dur="1000" spd="-100000" fill="hold"/>
                                        <p:tgtEl>
                                          <p:spTgt spid="33"/>
                                        </p:tgtEl>
                                        <p:attrNameLst>
                                          <p:attrName>ppt_x</p:attrName>
                                          <p:attrName>ppt_y</p:attrName>
                                        </p:attrNameLst>
                                      </p:cBhvr>
                                      <p:rCtr x="15781" y="0"/>
                                    </p:animMotion>
                                  </p:childTnLst>
                                </p:cTn>
                              </p:par>
                              <p:par>
                                <p:cTn id="81" presetID="53" presetClass="entr" presetSubtype="16" fill="hold" nodeType="withEffect">
                                  <p:stCondLst>
                                    <p:cond delay="1200"/>
                                  </p:stCondLst>
                                  <p:childTnLst>
                                    <p:set>
                                      <p:cBhvr>
                                        <p:cTn id="82" dur="1" fill="hold">
                                          <p:stCondLst>
                                            <p:cond delay="0"/>
                                          </p:stCondLst>
                                        </p:cTn>
                                        <p:tgtEl>
                                          <p:spTgt spid="34"/>
                                        </p:tgtEl>
                                        <p:attrNameLst>
                                          <p:attrName>style.visibility</p:attrName>
                                        </p:attrNameLst>
                                      </p:cBhvr>
                                      <p:to>
                                        <p:strVal val="visible"/>
                                      </p:to>
                                    </p:set>
                                    <p:anim calcmode="lin" valueType="num">
                                      <p:cBhvr>
                                        <p:cTn id="83" dur="500" fill="hold"/>
                                        <p:tgtEl>
                                          <p:spTgt spid="34"/>
                                        </p:tgtEl>
                                        <p:attrNameLst>
                                          <p:attrName>ppt_w</p:attrName>
                                        </p:attrNameLst>
                                      </p:cBhvr>
                                      <p:tavLst>
                                        <p:tav tm="0">
                                          <p:val>
                                            <p:fltVal val="0"/>
                                          </p:val>
                                        </p:tav>
                                        <p:tav tm="100000">
                                          <p:val>
                                            <p:strVal val="#ppt_w"/>
                                          </p:val>
                                        </p:tav>
                                      </p:tavLst>
                                    </p:anim>
                                    <p:anim calcmode="lin" valueType="num">
                                      <p:cBhvr>
                                        <p:cTn id="84" dur="500" fill="hold"/>
                                        <p:tgtEl>
                                          <p:spTgt spid="34"/>
                                        </p:tgtEl>
                                        <p:attrNameLst>
                                          <p:attrName>ppt_h</p:attrName>
                                        </p:attrNameLst>
                                      </p:cBhvr>
                                      <p:tavLst>
                                        <p:tav tm="0">
                                          <p:val>
                                            <p:fltVal val="0"/>
                                          </p:val>
                                        </p:tav>
                                        <p:tav tm="100000">
                                          <p:val>
                                            <p:strVal val="#ppt_h"/>
                                          </p:val>
                                        </p:tav>
                                      </p:tavLst>
                                    </p:anim>
                                    <p:animEffect transition="in" filter="fade">
                                      <p:cBhvr>
                                        <p:cTn id="85" dur="500"/>
                                        <p:tgtEl>
                                          <p:spTgt spid="34"/>
                                        </p:tgtEl>
                                      </p:cBhvr>
                                    </p:animEffect>
                                  </p:childTnLst>
                                </p:cTn>
                              </p:par>
                              <p:par>
                                <p:cTn id="86" presetID="35" presetClass="path" presetSubtype="0" accel="50000" decel="50000" fill="hold" nodeType="withEffect">
                                  <p:stCondLst>
                                    <p:cond delay="1200"/>
                                  </p:stCondLst>
                                  <p:childTnLst>
                                    <p:animMotion origin="layout" path="M 1.25E-6 -1.11111E-6 L 0.31575 -1.11111E-6 " pathEditMode="relative" rAng="0" ptsTypes="AA">
                                      <p:cBhvr>
                                        <p:cTn id="87" dur="1000" spd="-100000" fill="hold"/>
                                        <p:tgtEl>
                                          <p:spTgt spid="34"/>
                                        </p:tgtEl>
                                        <p:attrNameLst>
                                          <p:attrName>ppt_x</p:attrName>
                                          <p:attrName>ppt_y</p:attrName>
                                        </p:attrNameLst>
                                      </p:cBhvr>
                                      <p:rCtr x="15781" y="0"/>
                                    </p:animMotion>
                                  </p:childTnLst>
                                </p:cTn>
                              </p:par>
                              <p:par>
                                <p:cTn id="88" presetID="53" presetClass="entr" presetSubtype="16" fill="hold" nodeType="withEffect">
                                  <p:stCondLst>
                                    <p:cond delay="1500"/>
                                  </p:stCondLst>
                                  <p:childTnLst>
                                    <p:set>
                                      <p:cBhvr>
                                        <p:cTn id="89" dur="1" fill="hold">
                                          <p:stCondLst>
                                            <p:cond delay="0"/>
                                          </p:stCondLst>
                                        </p:cTn>
                                        <p:tgtEl>
                                          <p:spTgt spid="35"/>
                                        </p:tgtEl>
                                        <p:attrNameLst>
                                          <p:attrName>style.visibility</p:attrName>
                                        </p:attrNameLst>
                                      </p:cBhvr>
                                      <p:to>
                                        <p:strVal val="visible"/>
                                      </p:to>
                                    </p:set>
                                    <p:anim calcmode="lin" valueType="num">
                                      <p:cBhvr>
                                        <p:cTn id="90" dur="500" fill="hold"/>
                                        <p:tgtEl>
                                          <p:spTgt spid="35"/>
                                        </p:tgtEl>
                                        <p:attrNameLst>
                                          <p:attrName>ppt_w</p:attrName>
                                        </p:attrNameLst>
                                      </p:cBhvr>
                                      <p:tavLst>
                                        <p:tav tm="0">
                                          <p:val>
                                            <p:fltVal val="0"/>
                                          </p:val>
                                        </p:tav>
                                        <p:tav tm="100000">
                                          <p:val>
                                            <p:strVal val="#ppt_w"/>
                                          </p:val>
                                        </p:tav>
                                      </p:tavLst>
                                    </p:anim>
                                    <p:anim calcmode="lin" valueType="num">
                                      <p:cBhvr>
                                        <p:cTn id="91" dur="500" fill="hold"/>
                                        <p:tgtEl>
                                          <p:spTgt spid="35"/>
                                        </p:tgtEl>
                                        <p:attrNameLst>
                                          <p:attrName>ppt_h</p:attrName>
                                        </p:attrNameLst>
                                      </p:cBhvr>
                                      <p:tavLst>
                                        <p:tav tm="0">
                                          <p:val>
                                            <p:fltVal val="0"/>
                                          </p:val>
                                        </p:tav>
                                        <p:tav tm="100000">
                                          <p:val>
                                            <p:strVal val="#ppt_h"/>
                                          </p:val>
                                        </p:tav>
                                      </p:tavLst>
                                    </p:anim>
                                    <p:animEffect transition="in" filter="fade">
                                      <p:cBhvr>
                                        <p:cTn id="92" dur="500"/>
                                        <p:tgtEl>
                                          <p:spTgt spid="35"/>
                                        </p:tgtEl>
                                      </p:cBhvr>
                                    </p:animEffect>
                                  </p:childTnLst>
                                </p:cTn>
                              </p:par>
                              <p:par>
                                <p:cTn id="93" presetID="35" presetClass="path" presetSubtype="0" accel="50000" decel="50000" fill="hold" nodeType="withEffect">
                                  <p:stCondLst>
                                    <p:cond delay="1500"/>
                                  </p:stCondLst>
                                  <p:childTnLst>
                                    <p:animMotion origin="layout" path="M 1.25E-6 -1.11111E-6 L 0.31575 -1.11111E-6 " pathEditMode="relative" rAng="0" ptsTypes="AA">
                                      <p:cBhvr>
                                        <p:cTn id="94" dur="1000" spd="-100000" fill="hold"/>
                                        <p:tgtEl>
                                          <p:spTgt spid="35"/>
                                        </p:tgtEl>
                                        <p:attrNameLst>
                                          <p:attrName>ppt_x</p:attrName>
                                          <p:attrName>ppt_y</p:attrName>
                                        </p:attrNameLst>
                                      </p:cBhvr>
                                      <p:rCtr x="15781"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2" grpId="2" animBg="1"/>
      <p:bldP spid="3" grpId="0" animBg="1"/>
      <p:bldP spid="3" grpId="1" animBg="1"/>
      <p:bldP spid="3" grpId="2" animBg="1"/>
      <p:bldP spid="4" grpId="0"/>
      <p:bldP spid="4" grpId="1"/>
      <p:bldP spid="4" grpId="2"/>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矩形 5"/>
          <p:cNvSpPr/>
          <p:nvPr/>
        </p:nvSpPr>
        <p:spPr>
          <a:xfrm>
            <a:off x="2551409" y="2415162"/>
            <a:ext cx="7904729" cy="1415772"/>
          </a:xfrm>
          <a:prstGeom prst="rect">
            <a:avLst/>
          </a:prstGeom>
        </p:spPr>
        <p:txBody>
          <a:bodyPr wrap="none">
            <a:spAutoFit/>
          </a:bodyPr>
          <a:lstStyle/>
          <a:p>
            <a:pPr algn="ctr"/>
            <a:r>
              <a:rPr lang="zh-CN" altLang="en-US" sz="8600" b="1" dirty="0">
                <a:solidFill>
                  <a:srgbClr val="BE0000"/>
                </a:solidFill>
                <a:latin typeface="微软雅黑" panose="020B0503020204020204" pitchFamily="34" charset="-122"/>
                <a:ea typeface="微软雅黑" panose="020B0503020204020204" pitchFamily="34" charset="-122"/>
              </a:rPr>
              <a:t>感谢您的聆听！</a:t>
            </a:r>
          </a:p>
        </p:txBody>
      </p:sp>
      <p:sp>
        <p:nvSpPr>
          <p:cNvPr id="8" name="Freeform 29"/>
          <p:cNvSpPr/>
          <p:nvPr/>
        </p:nvSpPr>
        <p:spPr bwMode="auto">
          <a:xfrm>
            <a:off x="5221018" y="590692"/>
            <a:ext cx="1749965" cy="1563763"/>
          </a:xfrm>
          <a:custGeom>
            <a:avLst/>
            <a:gdLst>
              <a:gd name="T0" fmla="*/ 803 w 1880"/>
              <a:gd name="T1" fmla="*/ 15 h 1680"/>
              <a:gd name="T2" fmla="*/ 1253 w 1880"/>
              <a:gd name="T3" fmla="*/ 1067 h 1680"/>
              <a:gd name="T4" fmla="*/ 728 w 1880"/>
              <a:gd name="T5" fmla="*/ 540 h 1680"/>
              <a:gd name="T6" fmla="*/ 928 w 1880"/>
              <a:gd name="T7" fmla="*/ 339 h 1680"/>
              <a:gd name="T8" fmla="*/ 803 w 1880"/>
              <a:gd name="T9" fmla="*/ 215 h 1680"/>
              <a:gd name="T10" fmla="*/ 549 w 1880"/>
              <a:gd name="T11" fmla="*/ 267 h 1680"/>
              <a:gd name="T12" fmla="*/ 150 w 1880"/>
              <a:gd name="T13" fmla="*/ 666 h 1680"/>
              <a:gd name="T14" fmla="*/ 376 w 1880"/>
              <a:gd name="T15" fmla="*/ 890 h 1680"/>
              <a:gd name="T16" fmla="*/ 527 w 1880"/>
              <a:gd name="T17" fmla="*/ 741 h 1680"/>
              <a:gd name="T18" fmla="*/ 1052 w 1880"/>
              <a:gd name="T19" fmla="*/ 1266 h 1680"/>
              <a:gd name="T20" fmla="*/ 176 w 1880"/>
              <a:gd name="T21" fmla="*/ 1090 h 1680"/>
              <a:gd name="T22" fmla="*/ 49 w 1880"/>
              <a:gd name="T23" fmla="*/ 1217 h 1680"/>
              <a:gd name="T24" fmla="*/ 159 w 1880"/>
              <a:gd name="T25" fmla="*/ 1357 h 1680"/>
              <a:gd name="T26" fmla="*/ 144 w 1880"/>
              <a:gd name="T27" fmla="*/ 1371 h 1680"/>
              <a:gd name="T28" fmla="*/ 122 w 1880"/>
              <a:gd name="T29" fmla="*/ 1367 h 1680"/>
              <a:gd name="T30" fmla="*/ 0 w 1880"/>
              <a:gd name="T31" fmla="*/ 1494 h 1680"/>
              <a:gd name="T32" fmla="*/ 123 w 1880"/>
              <a:gd name="T33" fmla="*/ 1616 h 1680"/>
              <a:gd name="T34" fmla="*/ 249 w 1880"/>
              <a:gd name="T35" fmla="*/ 1493 h 1680"/>
              <a:gd name="T36" fmla="*/ 245 w 1880"/>
              <a:gd name="T37" fmla="*/ 1470 h 1680"/>
              <a:gd name="T38" fmla="*/ 265 w 1880"/>
              <a:gd name="T39" fmla="*/ 1451 h 1680"/>
              <a:gd name="T40" fmla="*/ 1255 w 1880"/>
              <a:gd name="T41" fmla="*/ 1467 h 1680"/>
              <a:gd name="T42" fmla="*/ 1402 w 1880"/>
              <a:gd name="T43" fmla="*/ 1615 h 1680"/>
              <a:gd name="T44" fmla="*/ 1603 w 1880"/>
              <a:gd name="T45" fmla="*/ 1416 h 1680"/>
              <a:gd name="T46" fmla="*/ 1455 w 1880"/>
              <a:gd name="T47" fmla="*/ 1267 h 1680"/>
              <a:gd name="T48" fmla="*/ 803 w 1880"/>
              <a:gd name="T49" fmla="*/ 15 h 1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80" h="16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chemeClr val="accent1"/>
          </a:solidFill>
          <a:ln>
            <a:noFill/>
          </a:ln>
        </p:spPr>
        <p:txBody>
          <a:bodyPr vert="horz" wrap="square" lIns="91440" tIns="45720" rIns="91440" bIns="45720" numCol="1" anchor="t" anchorCtr="0" compatLnSpc="1"/>
          <a:lstStyle/>
          <a:p>
            <a:endParaRPr lang="zh-CN" altLang="en-US">
              <a:solidFill>
                <a:prstClr val="black"/>
              </a:solidFill>
            </a:endParaRPr>
          </a:p>
        </p:txBody>
      </p:sp>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87240" y="4438649"/>
            <a:ext cx="2857500" cy="1190625"/>
          </a:xfrm>
          <a:prstGeom prst="rect">
            <a:avLst/>
          </a:prstGeom>
        </p:spPr>
      </p:pic>
    </p:spTree>
    <p:extLst>
      <p:ext uri="{BB962C8B-B14F-4D97-AF65-F5344CB8AC3E}">
        <p14:creationId xmlns:p14="http://schemas.microsoft.com/office/powerpoint/2010/main" val="228180988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250" fill="hold"/>
                                        <p:tgtEl>
                                          <p:spTgt spid="8"/>
                                        </p:tgtEl>
                                        <p:attrNameLst>
                                          <p:attrName>ppt_w</p:attrName>
                                        </p:attrNameLst>
                                      </p:cBhvr>
                                      <p:tavLst>
                                        <p:tav tm="0">
                                          <p:val>
                                            <p:fltVal val="0"/>
                                          </p:val>
                                        </p:tav>
                                        <p:tav tm="100000">
                                          <p:val>
                                            <p:strVal val="#ppt_w"/>
                                          </p:val>
                                        </p:tav>
                                      </p:tavLst>
                                    </p:anim>
                                    <p:anim calcmode="lin" valueType="num">
                                      <p:cBhvr>
                                        <p:cTn id="8" dur="250" fill="hold"/>
                                        <p:tgtEl>
                                          <p:spTgt spid="8"/>
                                        </p:tgtEl>
                                        <p:attrNameLst>
                                          <p:attrName>ppt_h</p:attrName>
                                        </p:attrNameLst>
                                      </p:cBhvr>
                                      <p:tavLst>
                                        <p:tav tm="0">
                                          <p:val>
                                            <p:fltVal val="0"/>
                                          </p:val>
                                        </p:tav>
                                        <p:tav tm="100000">
                                          <p:val>
                                            <p:strVal val="#ppt_h"/>
                                          </p:val>
                                        </p:tav>
                                      </p:tavLst>
                                    </p:anim>
                                    <p:animEffect transition="in" filter="fade">
                                      <p:cBhvr>
                                        <p:cTn id="9" dur="250"/>
                                        <p:tgtEl>
                                          <p:spTgt spid="8"/>
                                        </p:tgtEl>
                                      </p:cBhvr>
                                    </p:animEffect>
                                  </p:childTnLst>
                                </p:cTn>
                              </p:par>
                              <p:par>
                                <p:cTn id="10" presetID="6" presetClass="emph" presetSubtype="0" decel="100000" fill="hold" grpId="1" nodeType="withEffect">
                                  <p:stCondLst>
                                    <p:cond delay="200"/>
                                  </p:stCondLst>
                                  <p:childTnLst>
                                    <p:animScale>
                                      <p:cBhvr>
                                        <p:cTn id="11" dur="250" fill="hold"/>
                                        <p:tgtEl>
                                          <p:spTgt spid="8"/>
                                        </p:tgtEl>
                                      </p:cBhvr>
                                      <p:by x="120000" y="120000"/>
                                    </p:animScale>
                                  </p:childTnLst>
                                </p:cTn>
                              </p:par>
                              <p:par>
                                <p:cTn id="12" presetID="6" presetClass="emph" presetSubtype="0" decel="100000" fill="hold" grpId="2" nodeType="withEffect">
                                  <p:stCondLst>
                                    <p:cond delay="400"/>
                                  </p:stCondLst>
                                  <p:childTnLst>
                                    <p:animScale>
                                      <p:cBhvr>
                                        <p:cTn id="13" dur="250" fill="hold"/>
                                        <p:tgtEl>
                                          <p:spTgt spid="8"/>
                                        </p:tgtEl>
                                      </p:cBhvr>
                                      <p:by x="83000" y="83000"/>
                                    </p:animScale>
                                  </p:childTnLst>
                                </p:cTn>
                              </p:par>
                              <p:par>
                                <p:cTn id="14" presetID="53" presetClass="entr" presetSubtype="16" fill="hold" grpId="0" nodeType="withEffect">
                                  <p:stCondLst>
                                    <p:cond delay="400"/>
                                  </p:stCondLst>
                                  <p:childTnLst>
                                    <p:set>
                                      <p:cBhvr>
                                        <p:cTn id="15" dur="1" fill="hold">
                                          <p:stCondLst>
                                            <p:cond delay="0"/>
                                          </p:stCondLst>
                                        </p:cTn>
                                        <p:tgtEl>
                                          <p:spTgt spid="6"/>
                                        </p:tgtEl>
                                        <p:attrNameLst>
                                          <p:attrName>style.visibility</p:attrName>
                                        </p:attrNameLst>
                                      </p:cBhvr>
                                      <p:to>
                                        <p:strVal val="visible"/>
                                      </p:to>
                                    </p:set>
                                    <p:anim calcmode="lin" valueType="num">
                                      <p:cBhvr>
                                        <p:cTn id="16" dur="250" fill="hold"/>
                                        <p:tgtEl>
                                          <p:spTgt spid="6"/>
                                        </p:tgtEl>
                                        <p:attrNameLst>
                                          <p:attrName>ppt_w</p:attrName>
                                        </p:attrNameLst>
                                      </p:cBhvr>
                                      <p:tavLst>
                                        <p:tav tm="0">
                                          <p:val>
                                            <p:fltVal val="0"/>
                                          </p:val>
                                        </p:tav>
                                        <p:tav tm="100000">
                                          <p:val>
                                            <p:strVal val="#ppt_w"/>
                                          </p:val>
                                        </p:tav>
                                      </p:tavLst>
                                    </p:anim>
                                    <p:anim calcmode="lin" valueType="num">
                                      <p:cBhvr>
                                        <p:cTn id="17" dur="250" fill="hold"/>
                                        <p:tgtEl>
                                          <p:spTgt spid="6"/>
                                        </p:tgtEl>
                                        <p:attrNameLst>
                                          <p:attrName>ppt_h</p:attrName>
                                        </p:attrNameLst>
                                      </p:cBhvr>
                                      <p:tavLst>
                                        <p:tav tm="0">
                                          <p:val>
                                            <p:fltVal val="0"/>
                                          </p:val>
                                        </p:tav>
                                        <p:tav tm="100000">
                                          <p:val>
                                            <p:strVal val="#ppt_h"/>
                                          </p:val>
                                        </p:tav>
                                      </p:tavLst>
                                    </p:anim>
                                    <p:animEffect transition="in" filter="fade">
                                      <p:cBhvr>
                                        <p:cTn id="18" dur="250"/>
                                        <p:tgtEl>
                                          <p:spTgt spid="6"/>
                                        </p:tgtEl>
                                      </p:cBhvr>
                                    </p:animEffect>
                                  </p:childTnLst>
                                </p:cTn>
                              </p:par>
                              <p:par>
                                <p:cTn id="19" presetID="6" presetClass="emph" presetSubtype="0" decel="100000" fill="hold" grpId="1" nodeType="withEffect">
                                  <p:stCondLst>
                                    <p:cond delay="600"/>
                                  </p:stCondLst>
                                  <p:childTnLst>
                                    <p:animScale>
                                      <p:cBhvr>
                                        <p:cTn id="20" dur="250" fill="hold"/>
                                        <p:tgtEl>
                                          <p:spTgt spid="6"/>
                                        </p:tgtEl>
                                      </p:cBhvr>
                                      <p:by x="120000" y="120000"/>
                                    </p:animScale>
                                  </p:childTnLst>
                                </p:cTn>
                              </p:par>
                              <p:par>
                                <p:cTn id="21" presetID="6" presetClass="emph" presetSubtype="0" decel="100000" fill="hold" grpId="2" nodeType="withEffect">
                                  <p:stCondLst>
                                    <p:cond delay="800"/>
                                  </p:stCondLst>
                                  <p:childTnLst>
                                    <p:animScale>
                                      <p:cBhvr>
                                        <p:cTn id="22" dur="250" fill="hold"/>
                                        <p:tgtEl>
                                          <p:spTgt spid="6"/>
                                        </p:tgtEl>
                                      </p:cBhvr>
                                      <p:by x="83000" y="83000"/>
                                    </p:animScale>
                                  </p:childTnLst>
                                </p:cTn>
                              </p:par>
                            </p:childTnLst>
                          </p:cTn>
                        </p:par>
                        <p:par>
                          <p:cTn id="23" fill="hold">
                            <p:stCondLst>
                              <p:cond delay="1050"/>
                            </p:stCondLst>
                            <p:childTnLst>
                              <p:par>
                                <p:cTn id="24" presetID="53" presetClass="entr" presetSubtype="16" fill="hold" nodeType="after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500" fill="hold"/>
                                        <p:tgtEl>
                                          <p:spTgt spid="4"/>
                                        </p:tgtEl>
                                        <p:attrNameLst>
                                          <p:attrName>ppt_w</p:attrName>
                                        </p:attrNameLst>
                                      </p:cBhvr>
                                      <p:tavLst>
                                        <p:tav tm="0">
                                          <p:val>
                                            <p:fltVal val="0"/>
                                          </p:val>
                                        </p:tav>
                                        <p:tav tm="100000">
                                          <p:val>
                                            <p:strVal val="#ppt_w"/>
                                          </p:val>
                                        </p:tav>
                                      </p:tavLst>
                                    </p:anim>
                                    <p:anim calcmode="lin" valueType="num">
                                      <p:cBhvr>
                                        <p:cTn id="27" dur="500" fill="hold"/>
                                        <p:tgtEl>
                                          <p:spTgt spid="4"/>
                                        </p:tgtEl>
                                        <p:attrNameLst>
                                          <p:attrName>ppt_h</p:attrName>
                                        </p:attrNameLst>
                                      </p:cBhvr>
                                      <p:tavLst>
                                        <p:tav tm="0">
                                          <p:val>
                                            <p:fltVal val="0"/>
                                          </p:val>
                                        </p:tav>
                                        <p:tav tm="100000">
                                          <p:val>
                                            <p:strVal val="#ppt_h"/>
                                          </p:val>
                                        </p:tav>
                                      </p:tavLst>
                                    </p:anim>
                                    <p:animEffect transition="in" filter="fade">
                                      <p:cBhvr>
                                        <p:cTn id="28" dur="500"/>
                                        <p:tgtEl>
                                          <p:spTgt spid="4"/>
                                        </p:tgtEl>
                                      </p:cBhvr>
                                    </p:animEffect>
                                  </p:childTnLst>
                                </p:cTn>
                              </p:par>
                              <p:par>
                                <p:cTn id="29" presetID="35" presetClass="path" presetSubtype="0" accel="50000" decel="50000" fill="hold" nodeType="withEffect">
                                  <p:stCondLst>
                                    <p:cond delay="0"/>
                                  </p:stCondLst>
                                  <p:childTnLst>
                                    <p:animMotion origin="layout" path="M -2.08333E-7 2.22222E-6 L 0.22435 2.22222E-6 " pathEditMode="relative" rAng="0" ptsTypes="AA">
                                      <p:cBhvr>
                                        <p:cTn id="30" dur="1000" spd="-100000" fill="hold"/>
                                        <p:tgtEl>
                                          <p:spTgt spid="4"/>
                                        </p:tgtEl>
                                        <p:attrNameLst>
                                          <p:attrName>ppt_x</p:attrName>
                                          <p:attrName>ppt_y</p:attrName>
                                        </p:attrNameLst>
                                      </p:cBhvr>
                                      <p:rCtr x="11211"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6" grpId="2"/>
      <p:bldP spid="8" grpId="0" animBg="1"/>
      <p:bldP spid="8" grpId="1" animBg="1"/>
      <p:bldP spid="8" grpId="2"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94340" y="5201716"/>
            <a:ext cx="10067778" cy="1656284"/>
          </a:xfrm>
          <a:prstGeom prst="rect">
            <a:avLst/>
          </a:prstGeom>
        </p:spPr>
      </p:pic>
      <p:sp>
        <p:nvSpPr>
          <p:cNvPr id="2" name="矩形 1"/>
          <p:cNvSpPr/>
          <p:nvPr/>
        </p:nvSpPr>
        <p:spPr>
          <a:xfrm>
            <a:off x="1" y="0"/>
            <a:ext cx="4175022" cy="6858000"/>
          </a:xfrm>
          <a:prstGeom prst="rect">
            <a:avLst/>
          </a:prstGeom>
          <a:ln>
            <a:noFill/>
          </a:ln>
          <a:effectLst>
            <a:outerShdw blurRad="127000" dist="508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456296" y="3605475"/>
            <a:ext cx="3262432" cy="1015663"/>
          </a:xfrm>
          <a:prstGeom prst="rect">
            <a:avLst/>
          </a:prstGeom>
          <a:noFill/>
        </p:spPr>
        <p:txBody>
          <a:bodyPr wrap="none" rtlCol="0">
            <a:spAutoFit/>
          </a:bodyPr>
          <a:lstStyle/>
          <a:p>
            <a:r>
              <a:rPr lang="zh-CN" altLang="en-US" sz="6000" b="1" dirty="0">
                <a:solidFill>
                  <a:srgbClr val="FFF9EF"/>
                </a:solidFill>
                <a:latin typeface="微软雅黑" panose="020B0503020204020204" pitchFamily="34" charset="-122"/>
                <a:ea typeface="微软雅黑" panose="020B0503020204020204" pitchFamily="34" charset="-122"/>
              </a:rPr>
              <a:t>第一部分</a:t>
            </a:r>
          </a:p>
        </p:txBody>
      </p:sp>
      <p:sp>
        <p:nvSpPr>
          <p:cNvPr id="4" name="矩形 3"/>
          <p:cNvSpPr/>
          <p:nvPr/>
        </p:nvSpPr>
        <p:spPr>
          <a:xfrm>
            <a:off x="4320730" y="3032496"/>
            <a:ext cx="7814998" cy="892552"/>
          </a:xfrm>
          <a:prstGeom prst="rect">
            <a:avLst/>
          </a:prstGeom>
        </p:spPr>
        <p:txBody>
          <a:bodyPr wrap="square">
            <a:spAutoFit/>
          </a:bodyPr>
          <a:lstStyle/>
          <a:p>
            <a:pPr algn="ctr"/>
            <a:r>
              <a:rPr lang="zh-CN" altLang="en-US" sz="5200" b="1" dirty="0">
                <a:solidFill>
                  <a:srgbClr val="C00000"/>
                </a:solidFill>
                <a:latin typeface="微软雅黑" panose="020B0503020204020204" pitchFamily="34" charset="-122"/>
                <a:ea typeface="微软雅黑" panose="020B0503020204020204" pitchFamily="34" charset="-122"/>
              </a:rPr>
              <a:t>学习的指导思想和意义</a:t>
            </a:r>
          </a:p>
        </p:txBody>
      </p:sp>
      <p:sp>
        <p:nvSpPr>
          <p:cNvPr id="6" name="矩形 5"/>
          <p:cNvSpPr/>
          <p:nvPr/>
        </p:nvSpPr>
        <p:spPr>
          <a:xfrm>
            <a:off x="5960621" y="1607234"/>
            <a:ext cx="4535216" cy="646331"/>
          </a:xfrm>
          <a:prstGeom prst="rect">
            <a:avLst/>
          </a:prstGeom>
        </p:spPr>
        <p:txBody>
          <a:bodyPr wrap="none">
            <a:spAutoFit/>
          </a:bodyPr>
          <a:lstStyle/>
          <a:p>
            <a:pPr algn="ctr"/>
            <a:r>
              <a:rPr lang="zh-CN" altLang="en-US" sz="3600" spc="300" dirty="0">
                <a:solidFill>
                  <a:srgbClr val="C00000"/>
                </a:solidFill>
                <a:latin typeface="微软雅黑" panose="020B0503020204020204" pitchFamily="34" charset="-122"/>
                <a:ea typeface="微软雅黑" panose="020B0503020204020204" pitchFamily="34" charset="-122"/>
              </a:rPr>
              <a:t>不忘初心  继续前进</a:t>
            </a:r>
          </a:p>
        </p:txBody>
      </p:sp>
      <p:sp>
        <p:nvSpPr>
          <p:cNvPr id="7" name="矩形 6"/>
          <p:cNvSpPr/>
          <p:nvPr/>
        </p:nvSpPr>
        <p:spPr>
          <a:xfrm>
            <a:off x="6407859" y="2234685"/>
            <a:ext cx="3640740" cy="276999"/>
          </a:xfrm>
          <a:prstGeom prst="rect">
            <a:avLst/>
          </a:prstGeom>
        </p:spPr>
        <p:txBody>
          <a:bodyPr wrap="none">
            <a:spAutoFit/>
          </a:bodyPr>
          <a:lstStyle/>
          <a:p>
            <a:pPr algn="ctr"/>
            <a:r>
              <a:rPr lang="en-US" altLang="zh-CN" sz="1200" dirty="0">
                <a:latin typeface="微软雅黑" panose="020B0503020204020204" pitchFamily="34" charset="-122"/>
                <a:ea typeface="微软雅黑" panose="020B0503020204020204" pitchFamily="34" charset="-122"/>
              </a:rPr>
              <a:t>—— </a:t>
            </a:r>
            <a:r>
              <a:rPr lang="zh-CN" altLang="en-US" sz="1200" dirty="0">
                <a:latin typeface="微软雅黑" panose="020B0503020204020204" pitchFamily="34" charset="-122"/>
                <a:ea typeface="微软雅黑" panose="020B0503020204020204" pitchFamily="34" charset="-122"/>
              </a:rPr>
              <a:t>学习解读习近平总书记“七一”重要讲话精神</a:t>
            </a:r>
          </a:p>
        </p:txBody>
      </p:sp>
      <p:sp>
        <p:nvSpPr>
          <p:cNvPr id="8" name="Freeform 29"/>
          <p:cNvSpPr/>
          <p:nvPr/>
        </p:nvSpPr>
        <p:spPr bwMode="auto">
          <a:xfrm>
            <a:off x="1041593" y="1382463"/>
            <a:ext cx="2091839" cy="1926869"/>
          </a:xfrm>
          <a:custGeom>
            <a:avLst/>
            <a:gdLst>
              <a:gd name="T0" fmla="*/ 803 w 1880"/>
              <a:gd name="T1" fmla="*/ 15 h 1680"/>
              <a:gd name="T2" fmla="*/ 1253 w 1880"/>
              <a:gd name="T3" fmla="*/ 1067 h 1680"/>
              <a:gd name="T4" fmla="*/ 728 w 1880"/>
              <a:gd name="T5" fmla="*/ 540 h 1680"/>
              <a:gd name="T6" fmla="*/ 928 w 1880"/>
              <a:gd name="T7" fmla="*/ 339 h 1680"/>
              <a:gd name="T8" fmla="*/ 803 w 1880"/>
              <a:gd name="T9" fmla="*/ 215 h 1680"/>
              <a:gd name="T10" fmla="*/ 549 w 1880"/>
              <a:gd name="T11" fmla="*/ 267 h 1680"/>
              <a:gd name="T12" fmla="*/ 150 w 1880"/>
              <a:gd name="T13" fmla="*/ 666 h 1680"/>
              <a:gd name="T14" fmla="*/ 376 w 1880"/>
              <a:gd name="T15" fmla="*/ 890 h 1680"/>
              <a:gd name="T16" fmla="*/ 527 w 1880"/>
              <a:gd name="T17" fmla="*/ 741 h 1680"/>
              <a:gd name="T18" fmla="*/ 1052 w 1880"/>
              <a:gd name="T19" fmla="*/ 1266 h 1680"/>
              <a:gd name="T20" fmla="*/ 176 w 1880"/>
              <a:gd name="T21" fmla="*/ 1090 h 1680"/>
              <a:gd name="T22" fmla="*/ 49 w 1880"/>
              <a:gd name="T23" fmla="*/ 1217 h 1680"/>
              <a:gd name="T24" fmla="*/ 159 w 1880"/>
              <a:gd name="T25" fmla="*/ 1357 h 1680"/>
              <a:gd name="T26" fmla="*/ 144 w 1880"/>
              <a:gd name="T27" fmla="*/ 1371 h 1680"/>
              <a:gd name="T28" fmla="*/ 122 w 1880"/>
              <a:gd name="T29" fmla="*/ 1367 h 1680"/>
              <a:gd name="T30" fmla="*/ 0 w 1880"/>
              <a:gd name="T31" fmla="*/ 1494 h 1680"/>
              <a:gd name="T32" fmla="*/ 123 w 1880"/>
              <a:gd name="T33" fmla="*/ 1616 h 1680"/>
              <a:gd name="T34" fmla="*/ 249 w 1880"/>
              <a:gd name="T35" fmla="*/ 1493 h 1680"/>
              <a:gd name="T36" fmla="*/ 245 w 1880"/>
              <a:gd name="T37" fmla="*/ 1470 h 1680"/>
              <a:gd name="T38" fmla="*/ 265 w 1880"/>
              <a:gd name="T39" fmla="*/ 1451 h 1680"/>
              <a:gd name="T40" fmla="*/ 1255 w 1880"/>
              <a:gd name="T41" fmla="*/ 1467 h 1680"/>
              <a:gd name="T42" fmla="*/ 1402 w 1880"/>
              <a:gd name="T43" fmla="*/ 1615 h 1680"/>
              <a:gd name="T44" fmla="*/ 1603 w 1880"/>
              <a:gd name="T45" fmla="*/ 1416 h 1680"/>
              <a:gd name="T46" fmla="*/ 1455 w 1880"/>
              <a:gd name="T47" fmla="*/ 1267 h 1680"/>
              <a:gd name="T48" fmla="*/ 803 w 1880"/>
              <a:gd name="T49" fmla="*/ 15 h 1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80" h="16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gradFill>
            <a:gsLst>
              <a:gs pos="0">
                <a:srgbClr val="FFC000"/>
              </a:gs>
              <a:gs pos="50000">
                <a:schemeClr val="bg1"/>
              </a:gs>
              <a:gs pos="50000">
                <a:srgbClr val="F2B800"/>
              </a:gs>
              <a:gs pos="100000">
                <a:srgbClr val="FFFF00"/>
              </a:gs>
            </a:gsLst>
            <a:lin ang="5400000" scaled="1"/>
          </a:gradFill>
          <a:ln>
            <a:noFill/>
          </a:ln>
          <a:effectLst>
            <a:outerShdw blurRad="152400" dist="152400" dir="2700000" algn="tl" rotWithShape="0">
              <a:prstClr val="black">
                <a:alpha val="60000"/>
              </a:prstClr>
            </a:outerShdw>
          </a:effectLst>
        </p:spPr>
        <p:txBody>
          <a:bodyPr vert="horz" wrap="square" lIns="91440" tIns="45720" rIns="91440" bIns="45720" numCol="1" anchor="t" anchorCtr="0" compatLnSpc="1">
            <a:prstTxWarp prst="textNoShape">
              <a:avLst/>
            </a:prstTxWarp>
          </a:bodyPr>
          <a:lstStyle/>
          <a:p>
            <a:endParaRPr lang="zh-CN" altLang="en-US">
              <a:noFill/>
            </a:endParaRPr>
          </a:p>
        </p:txBody>
      </p:sp>
    </p:spTree>
    <p:extLst>
      <p:ext uri="{BB962C8B-B14F-4D97-AF65-F5344CB8AC3E}">
        <p14:creationId xmlns:p14="http://schemas.microsoft.com/office/powerpoint/2010/main" val="3381871826"/>
      </p:ext>
    </p:extLst>
  </p:cSld>
  <p:clrMapOvr>
    <a:masterClrMapping/>
  </p:clrMapOvr>
  <mc:AlternateContent xmlns:mc="http://schemas.openxmlformats.org/markup-compatibility/2006" xmlns:p14="http://schemas.microsoft.com/office/powerpoint/2010/main">
    <mc:Choice Requires="p14">
      <p:transition spd="slow" p14:dur="20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35" presetClass="path" presetSubtype="0" accel="50000" decel="50000" fill="hold" grpId="1" nodeType="withEffect">
                                  <p:stCondLst>
                                    <p:cond delay="0"/>
                                  </p:stCondLst>
                                  <p:childTnLst>
                                    <p:animMotion origin="layout" path="M -3.95833E-6 0 L -0.00026 -0.63333 " pathEditMode="relative" rAng="0" ptsTypes="AA">
                                      <p:cBhvr>
                                        <p:cTn id="11" dur="1000" spd="-100000" fill="hold"/>
                                        <p:tgtEl>
                                          <p:spTgt spid="2"/>
                                        </p:tgtEl>
                                        <p:attrNameLst>
                                          <p:attrName>ppt_x</p:attrName>
                                          <p:attrName>ppt_y</p:attrName>
                                        </p:attrNameLst>
                                      </p:cBhvr>
                                      <p:rCtr x="-13" y="-31667"/>
                                    </p:animMotion>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250" fill="hold"/>
                                        <p:tgtEl>
                                          <p:spTgt spid="8"/>
                                        </p:tgtEl>
                                        <p:attrNameLst>
                                          <p:attrName>ppt_w</p:attrName>
                                        </p:attrNameLst>
                                      </p:cBhvr>
                                      <p:tavLst>
                                        <p:tav tm="0">
                                          <p:val>
                                            <p:fltVal val="0"/>
                                          </p:val>
                                        </p:tav>
                                        <p:tav tm="100000">
                                          <p:val>
                                            <p:strVal val="#ppt_w"/>
                                          </p:val>
                                        </p:tav>
                                      </p:tavLst>
                                    </p:anim>
                                    <p:anim calcmode="lin" valueType="num">
                                      <p:cBhvr>
                                        <p:cTn id="16" dur="250" fill="hold"/>
                                        <p:tgtEl>
                                          <p:spTgt spid="8"/>
                                        </p:tgtEl>
                                        <p:attrNameLst>
                                          <p:attrName>ppt_h</p:attrName>
                                        </p:attrNameLst>
                                      </p:cBhvr>
                                      <p:tavLst>
                                        <p:tav tm="0">
                                          <p:val>
                                            <p:fltVal val="0"/>
                                          </p:val>
                                        </p:tav>
                                        <p:tav tm="100000">
                                          <p:val>
                                            <p:strVal val="#ppt_h"/>
                                          </p:val>
                                        </p:tav>
                                      </p:tavLst>
                                    </p:anim>
                                    <p:animEffect transition="in" filter="fade">
                                      <p:cBhvr>
                                        <p:cTn id="17" dur="250"/>
                                        <p:tgtEl>
                                          <p:spTgt spid="8"/>
                                        </p:tgtEl>
                                      </p:cBhvr>
                                    </p:animEffect>
                                  </p:childTnLst>
                                </p:cTn>
                              </p:par>
                              <p:par>
                                <p:cTn id="18" presetID="6" presetClass="emph" presetSubtype="0" decel="100000" fill="hold" grpId="1" nodeType="withEffect">
                                  <p:stCondLst>
                                    <p:cond delay="200"/>
                                  </p:stCondLst>
                                  <p:childTnLst>
                                    <p:animScale>
                                      <p:cBhvr>
                                        <p:cTn id="19" dur="250" fill="hold"/>
                                        <p:tgtEl>
                                          <p:spTgt spid="8"/>
                                        </p:tgtEl>
                                      </p:cBhvr>
                                      <p:by x="120000" y="120000"/>
                                    </p:animScale>
                                  </p:childTnLst>
                                </p:cTn>
                              </p:par>
                              <p:par>
                                <p:cTn id="20" presetID="6" presetClass="emph" presetSubtype="0" decel="100000" fill="hold" grpId="2" nodeType="withEffect">
                                  <p:stCondLst>
                                    <p:cond delay="400"/>
                                  </p:stCondLst>
                                  <p:childTnLst>
                                    <p:animScale>
                                      <p:cBhvr>
                                        <p:cTn id="21" dur="250" fill="hold"/>
                                        <p:tgtEl>
                                          <p:spTgt spid="8"/>
                                        </p:tgtEl>
                                      </p:cBhvr>
                                      <p:by x="83000" y="83000"/>
                                    </p:animScale>
                                  </p:childTnLst>
                                </p:cTn>
                              </p:par>
                              <p:par>
                                <p:cTn id="22" presetID="53" presetClass="entr" presetSubtype="16" fill="hold" grpId="0" nodeType="withEffect">
                                  <p:stCondLst>
                                    <p:cond delay="400"/>
                                  </p:stCondLst>
                                  <p:childTnLst>
                                    <p:set>
                                      <p:cBhvr>
                                        <p:cTn id="23" dur="1" fill="hold">
                                          <p:stCondLst>
                                            <p:cond delay="0"/>
                                          </p:stCondLst>
                                        </p:cTn>
                                        <p:tgtEl>
                                          <p:spTgt spid="3"/>
                                        </p:tgtEl>
                                        <p:attrNameLst>
                                          <p:attrName>style.visibility</p:attrName>
                                        </p:attrNameLst>
                                      </p:cBhvr>
                                      <p:to>
                                        <p:strVal val="visible"/>
                                      </p:to>
                                    </p:set>
                                    <p:anim calcmode="lin" valueType="num">
                                      <p:cBhvr>
                                        <p:cTn id="24" dur="250" fill="hold"/>
                                        <p:tgtEl>
                                          <p:spTgt spid="3"/>
                                        </p:tgtEl>
                                        <p:attrNameLst>
                                          <p:attrName>ppt_w</p:attrName>
                                        </p:attrNameLst>
                                      </p:cBhvr>
                                      <p:tavLst>
                                        <p:tav tm="0">
                                          <p:val>
                                            <p:fltVal val="0"/>
                                          </p:val>
                                        </p:tav>
                                        <p:tav tm="100000">
                                          <p:val>
                                            <p:strVal val="#ppt_w"/>
                                          </p:val>
                                        </p:tav>
                                      </p:tavLst>
                                    </p:anim>
                                    <p:anim calcmode="lin" valueType="num">
                                      <p:cBhvr>
                                        <p:cTn id="25" dur="250" fill="hold"/>
                                        <p:tgtEl>
                                          <p:spTgt spid="3"/>
                                        </p:tgtEl>
                                        <p:attrNameLst>
                                          <p:attrName>ppt_h</p:attrName>
                                        </p:attrNameLst>
                                      </p:cBhvr>
                                      <p:tavLst>
                                        <p:tav tm="0">
                                          <p:val>
                                            <p:fltVal val="0"/>
                                          </p:val>
                                        </p:tav>
                                        <p:tav tm="100000">
                                          <p:val>
                                            <p:strVal val="#ppt_h"/>
                                          </p:val>
                                        </p:tav>
                                      </p:tavLst>
                                    </p:anim>
                                    <p:animEffect transition="in" filter="fade">
                                      <p:cBhvr>
                                        <p:cTn id="26" dur="250"/>
                                        <p:tgtEl>
                                          <p:spTgt spid="3"/>
                                        </p:tgtEl>
                                      </p:cBhvr>
                                    </p:animEffect>
                                  </p:childTnLst>
                                </p:cTn>
                              </p:par>
                              <p:par>
                                <p:cTn id="27" presetID="6" presetClass="emph" presetSubtype="0" decel="100000" fill="hold" grpId="1" nodeType="withEffect">
                                  <p:stCondLst>
                                    <p:cond delay="600"/>
                                  </p:stCondLst>
                                  <p:childTnLst>
                                    <p:animScale>
                                      <p:cBhvr>
                                        <p:cTn id="28" dur="250" fill="hold"/>
                                        <p:tgtEl>
                                          <p:spTgt spid="3"/>
                                        </p:tgtEl>
                                      </p:cBhvr>
                                      <p:by x="120000" y="120000"/>
                                    </p:animScale>
                                  </p:childTnLst>
                                </p:cTn>
                              </p:par>
                              <p:par>
                                <p:cTn id="29" presetID="6" presetClass="emph" presetSubtype="0" decel="100000" fill="hold" grpId="2" nodeType="withEffect">
                                  <p:stCondLst>
                                    <p:cond delay="800"/>
                                  </p:stCondLst>
                                  <p:childTnLst>
                                    <p:animScale>
                                      <p:cBhvr>
                                        <p:cTn id="30" dur="250" fill="hold"/>
                                        <p:tgtEl>
                                          <p:spTgt spid="3"/>
                                        </p:tgtEl>
                                      </p:cBhvr>
                                      <p:by x="83000" y="83000"/>
                                    </p:animScale>
                                  </p:childTnLst>
                                </p:cTn>
                              </p:par>
                            </p:childTnLst>
                          </p:cTn>
                        </p:par>
                        <p:par>
                          <p:cTn id="31" fill="hold">
                            <p:stCondLst>
                              <p:cond delay="2050"/>
                            </p:stCondLst>
                            <p:childTnLst>
                              <p:par>
                                <p:cTn id="32" presetID="22" presetClass="entr" presetSubtype="8" fill="hold" nodeType="after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wipe(left)">
                                      <p:cBhvr>
                                        <p:cTn id="34" dur="1000"/>
                                        <p:tgtEl>
                                          <p:spTgt spid="9"/>
                                        </p:tgtEl>
                                      </p:cBhvr>
                                    </p:animEffect>
                                  </p:childTnLst>
                                </p:cTn>
                              </p:par>
                            </p:childTnLst>
                          </p:cTn>
                        </p:par>
                        <p:par>
                          <p:cTn id="35" fill="hold">
                            <p:stCondLst>
                              <p:cond delay="3050"/>
                            </p:stCondLst>
                            <p:childTnLst>
                              <p:par>
                                <p:cTn id="36" presetID="53" presetClass="entr" presetSubtype="16" fill="hold" grpId="0" nodeType="afterEffect">
                                  <p:stCondLst>
                                    <p:cond delay="0"/>
                                  </p:stCondLst>
                                  <p:childTnLst>
                                    <p:set>
                                      <p:cBhvr>
                                        <p:cTn id="37" dur="1" fill="hold">
                                          <p:stCondLst>
                                            <p:cond delay="0"/>
                                          </p:stCondLst>
                                        </p:cTn>
                                        <p:tgtEl>
                                          <p:spTgt spid="6"/>
                                        </p:tgtEl>
                                        <p:attrNameLst>
                                          <p:attrName>style.visibility</p:attrName>
                                        </p:attrNameLst>
                                      </p:cBhvr>
                                      <p:to>
                                        <p:strVal val="visible"/>
                                      </p:to>
                                    </p:set>
                                    <p:anim calcmode="lin" valueType="num">
                                      <p:cBhvr>
                                        <p:cTn id="38" dur="500" fill="hold"/>
                                        <p:tgtEl>
                                          <p:spTgt spid="6"/>
                                        </p:tgtEl>
                                        <p:attrNameLst>
                                          <p:attrName>ppt_w</p:attrName>
                                        </p:attrNameLst>
                                      </p:cBhvr>
                                      <p:tavLst>
                                        <p:tav tm="0">
                                          <p:val>
                                            <p:fltVal val="0"/>
                                          </p:val>
                                        </p:tav>
                                        <p:tav tm="100000">
                                          <p:val>
                                            <p:strVal val="#ppt_w"/>
                                          </p:val>
                                        </p:tav>
                                      </p:tavLst>
                                    </p:anim>
                                    <p:anim calcmode="lin" valueType="num">
                                      <p:cBhvr>
                                        <p:cTn id="39" dur="500" fill="hold"/>
                                        <p:tgtEl>
                                          <p:spTgt spid="6"/>
                                        </p:tgtEl>
                                        <p:attrNameLst>
                                          <p:attrName>ppt_h</p:attrName>
                                        </p:attrNameLst>
                                      </p:cBhvr>
                                      <p:tavLst>
                                        <p:tav tm="0">
                                          <p:val>
                                            <p:fltVal val="0"/>
                                          </p:val>
                                        </p:tav>
                                        <p:tav tm="100000">
                                          <p:val>
                                            <p:strVal val="#ppt_h"/>
                                          </p:val>
                                        </p:tav>
                                      </p:tavLst>
                                    </p:anim>
                                    <p:animEffect transition="in" filter="fade">
                                      <p:cBhvr>
                                        <p:cTn id="40" dur="500"/>
                                        <p:tgtEl>
                                          <p:spTgt spid="6"/>
                                        </p:tgtEl>
                                      </p:cBhvr>
                                    </p:animEffect>
                                  </p:childTnLst>
                                </p:cTn>
                              </p:par>
                              <p:par>
                                <p:cTn id="41" presetID="35" presetClass="path" presetSubtype="0" accel="50000" decel="50000" fill="hold" grpId="1" nodeType="withEffect">
                                  <p:stCondLst>
                                    <p:cond delay="0"/>
                                  </p:stCondLst>
                                  <p:childTnLst>
                                    <p:animMotion origin="layout" path="M 2.08333E-7 -1.48148E-6 L 0.31576 -1.48148E-6 " pathEditMode="relative" rAng="0" ptsTypes="AA">
                                      <p:cBhvr>
                                        <p:cTn id="42" dur="1000" spd="-100000" fill="hold"/>
                                        <p:tgtEl>
                                          <p:spTgt spid="6"/>
                                        </p:tgtEl>
                                        <p:attrNameLst>
                                          <p:attrName>ppt_x</p:attrName>
                                          <p:attrName>ppt_y</p:attrName>
                                        </p:attrNameLst>
                                      </p:cBhvr>
                                      <p:rCtr x="15781" y="0"/>
                                    </p:animMotion>
                                  </p:childTnLst>
                                </p:cTn>
                              </p:par>
                              <p:par>
                                <p:cTn id="43" presetID="53" presetClass="entr" presetSubtype="16" fill="hold" grpId="0" nodeType="withEffect">
                                  <p:stCondLst>
                                    <p:cond delay="300"/>
                                  </p:stCondLst>
                                  <p:childTnLst>
                                    <p:set>
                                      <p:cBhvr>
                                        <p:cTn id="44" dur="1" fill="hold">
                                          <p:stCondLst>
                                            <p:cond delay="0"/>
                                          </p:stCondLst>
                                        </p:cTn>
                                        <p:tgtEl>
                                          <p:spTgt spid="7"/>
                                        </p:tgtEl>
                                        <p:attrNameLst>
                                          <p:attrName>style.visibility</p:attrName>
                                        </p:attrNameLst>
                                      </p:cBhvr>
                                      <p:to>
                                        <p:strVal val="visible"/>
                                      </p:to>
                                    </p:set>
                                    <p:anim calcmode="lin" valueType="num">
                                      <p:cBhvr>
                                        <p:cTn id="45" dur="500" fill="hold"/>
                                        <p:tgtEl>
                                          <p:spTgt spid="7"/>
                                        </p:tgtEl>
                                        <p:attrNameLst>
                                          <p:attrName>ppt_w</p:attrName>
                                        </p:attrNameLst>
                                      </p:cBhvr>
                                      <p:tavLst>
                                        <p:tav tm="0">
                                          <p:val>
                                            <p:fltVal val="0"/>
                                          </p:val>
                                        </p:tav>
                                        <p:tav tm="100000">
                                          <p:val>
                                            <p:strVal val="#ppt_w"/>
                                          </p:val>
                                        </p:tav>
                                      </p:tavLst>
                                    </p:anim>
                                    <p:anim calcmode="lin" valueType="num">
                                      <p:cBhvr>
                                        <p:cTn id="46" dur="500" fill="hold"/>
                                        <p:tgtEl>
                                          <p:spTgt spid="7"/>
                                        </p:tgtEl>
                                        <p:attrNameLst>
                                          <p:attrName>ppt_h</p:attrName>
                                        </p:attrNameLst>
                                      </p:cBhvr>
                                      <p:tavLst>
                                        <p:tav tm="0">
                                          <p:val>
                                            <p:fltVal val="0"/>
                                          </p:val>
                                        </p:tav>
                                        <p:tav tm="100000">
                                          <p:val>
                                            <p:strVal val="#ppt_h"/>
                                          </p:val>
                                        </p:tav>
                                      </p:tavLst>
                                    </p:anim>
                                    <p:animEffect transition="in" filter="fade">
                                      <p:cBhvr>
                                        <p:cTn id="47" dur="500"/>
                                        <p:tgtEl>
                                          <p:spTgt spid="7"/>
                                        </p:tgtEl>
                                      </p:cBhvr>
                                    </p:animEffect>
                                  </p:childTnLst>
                                </p:cTn>
                              </p:par>
                              <p:par>
                                <p:cTn id="48" presetID="35" presetClass="path" presetSubtype="0" accel="50000" decel="50000" fill="hold" grpId="1" nodeType="withEffect">
                                  <p:stCondLst>
                                    <p:cond delay="300"/>
                                  </p:stCondLst>
                                  <p:childTnLst>
                                    <p:animMotion origin="layout" path="M 2.08333E-7 -4.81481E-6 L 0.31576 -4.81481E-6 " pathEditMode="relative" rAng="0" ptsTypes="AA">
                                      <p:cBhvr>
                                        <p:cTn id="49" dur="1000" spd="-100000" fill="hold"/>
                                        <p:tgtEl>
                                          <p:spTgt spid="7"/>
                                        </p:tgtEl>
                                        <p:attrNameLst>
                                          <p:attrName>ppt_x</p:attrName>
                                          <p:attrName>ppt_y</p:attrName>
                                        </p:attrNameLst>
                                      </p:cBhvr>
                                      <p:rCtr x="15781" y="0"/>
                                    </p:animMotion>
                                  </p:childTnLst>
                                </p:cTn>
                              </p:par>
                              <p:par>
                                <p:cTn id="50" presetID="53" presetClass="entr" presetSubtype="16" fill="hold" grpId="0" nodeType="withEffect">
                                  <p:stCondLst>
                                    <p:cond delay="600"/>
                                  </p:stCondLst>
                                  <p:childTnLst>
                                    <p:set>
                                      <p:cBhvr>
                                        <p:cTn id="51" dur="1" fill="hold">
                                          <p:stCondLst>
                                            <p:cond delay="0"/>
                                          </p:stCondLst>
                                        </p:cTn>
                                        <p:tgtEl>
                                          <p:spTgt spid="4"/>
                                        </p:tgtEl>
                                        <p:attrNameLst>
                                          <p:attrName>style.visibility</p:attrName>
                                        </p:attrNameLst>
                                      </p:cBhvr>
                                      <p:to>
                                        <p:strVal val="visible"/>
                                      </p:to>
                                    </p:set>
                                    <p:anim calcmode="lin" valueType="num">
                                      <p:cBhvr>
                                        <p:cTn id="52" dur="500" fill="hold"/>
                                        <p:tgtEl>
                                          <p:spTgt spid="4"/>
                                        </p:tgtEl>
                                        <p:attrNameLst>
                                          <p:attrName>ppt_w</p:attrName>
                                        </p:attrNameLst>
                                      </p:cBhvr>
                                      <p:tavLst>
                                        <p:tav tm="0">
                                          <p:val>
                                            <p:fltVal val="0"/>
                                          </p:val>
                                        </p:tav>
                                        <p:tav tm="100000">
                                          <p:val>
                                            <p:strVal val="#ppt_w"/>
                                          </p:val>
                                        </p:tav>
                                      </p:tavLst>
                                    </p:anim>
                                    <p:anim calcmode="lin" valueType="num">
                                      <p:cBhvr>
                                        <p:cTn id="53" dur="500" fill="hold"/>
                                        <p:tgtEl>
                                          <p:spTgt spid="4"/>
                                        </p:tgtEl>
                                        <p:attrNameLst>
                                          <p:attrName>ppt_h</p:attrName>
                                        </p:attrNameLst>
                                      </p:cBhvr>
                                      <p:tavLst>
                                        <p:tav tm="0">
                                          <p:val>
                                            <p:fltVal val="0"/>
                                          </p:val>
                                        </p:tav>
                                        <p:tav tm="100000">
                                          <p:val>
                                            <p:strVal val="#ppt_h"/>
                                          </p:val>
                                        </p:tav>
                                      </p:tavLst>
                                    </p:anim>
                                    <p:animEffect transition="in" filter="fade">
                                      <p:cBhvr>
                                        <p:cTn id="54" dur="500"/>
                                        <p:tgtEl>
                                          <p:spTgt spid="4"/>
                                        </p:tgtEl>
                                      </p:cBhvr>
                                    </p:animEffect>
                                  </p:childTnLst>
                                </p:cTn>
                              </p:par>
                              <p:par>
                                <p:cTn id="55" presetID="35" presetClass="path" presetSubtype="0" accel="50000" decel="50000" fill="hold" grpId="1" nodeType="withEffect">
                                  <p:stCondLst>
                                    <p:cond delay="600"/>
                                  </p:stCondLst>
                                  <p:childTnLst>
                                    <p:animMotion origin="layout" path="M 2.08333E-7 4.07407E-6 L 0.31576 4.07407E-6 " pathEditMode="relative" rAng="0" ptsTypes="AA">
                                      <p:cBhvr>
                                        <p:cTn id="56" dur="1000" spd="-100000" fill="hold"/>
                                        <p:tgtEl>
                                          <p:spTgt spid="4"/>
                                        </p:tgtEl>
                                        <p:attrNameLst>
                                          <p:attrName>ppt_x</p:attrName>
                                          <p:attrName>ppt_y</p:attrName>
                                        </p:attrNameLst>
                                      </p:cBhvr>
                                      <p:rCtr x="15781"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3" grpId="0"/>
      <p:bldP spid="3" grpId="1"/>
      <p:bldP spid="3" grpId="2"/>
      <p:bldP spid="4" grpId="0"/>
      <p:bldP spid="4" grpId="1"/>
      <p:bldP spid="6" grpId="0"/>
      <p:bldP spid="6" grpId="1"/>
      <p:bldP spid="7" grpId="0"/>
      <p:bldP spid="7" grpId="1"/>
      <p:bldP spid="8" grpId="0" animBg="1"/>
      <p:bldP spid="8" grpId="1" animBg="1"/>
      <p:bldP spid="8" grpId="2"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88923" y="246423"/>
            <a:ext cx="4103077" cy="675011"/>
          </a:xfrm>
          <a:prstGeom prst="rect">
            <a:avLst/>
          </a:prstGeom>
        </p:spPr>
      </p:pic>
      <p:cxnSp>
        <p:nvCxnSpPr>
          <p:cNvPr id="4" name="直接连接符 3"/>
          <p:cNvCxnSpPr/>
          <p:nvPr/>
        </p:nvCxnSpPr>
        <p:spPr>
          <a:xfrm>
            <a:off x="0" y="921434"/>
            <a:ext cx="12192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5" name="矩形 4"/>
          <p:cNvSpPr/>
          <p:nvPr/>
        </p:nvSpPr>
        <p:spPr>
          <a:xfrm>
            <a:off x="1060287" y="353095"/>
            <a:ext cx="5262188" cy="461665"/>
          </a:xfrm>
          <a:prstGeom prst="rect">
            <a:avLst/>
          </a:prstGeom>
        </p:spPr>
        <p:txBody>
          <a:bodyPr wrap="square">
            <a:spAutoFit/>
          </a:bodyPr>
          <a:lstStyle/>
          <a:p>
            <a:r>
              <a:rPr lang="zh-CN" altLang="en-US" sz="2400" b="1" dirty="0">
                <a:solidFill>
                  <a:schemeClr val="accent1"/>
                </a:solidFill>
                <a:latin typeface="微软雅黑" panose="020B0503020204020204" pitchFamily="34" charset="-122"/>
                <a:ea typeface="微软雅黑" panose="020B0503020204020204" pitchFamily="34" charset="-122"/>
              </a:rPr>
              <a:t>第一部分：学习的指导思想和意义</a:t>
            </a:r>
          </a:p>
        </p:txBody>
      </p:sp>
      <p:sp>
        <p:nvSpPr>
          <p:cNvPr id="6" name="Freeform 29"/>
          <p:cNvSpPr/>
          <p:nvPr/>
        </p:nvSpPr>
        <p:spPr bwMode="auto">
          <a:xfrm>
            <a:off x="288468" y="125065"/>
            <a:ext cx="771819" cy="689695"/>
          </a:xfrm>
          <a:custGeom>
            <a:avLst/>
            <a:gdLst>
              <a:gd name="T0" fmla="*/ 803 w 1880"/>
              <a:gd name="T1" fmla="*/ 15 h 1680"/>
              <a:gd name="T2" fmla="*/ 1253 w 1880"/>
              <a:gd name="T3" fmla="*/ 1067 h 1680"/>
              <a:gd name="T4" fmla="*/ 728 w 1880"/>
              <a:gd name="T5" fmla="*/ 540 h 1680"/>
              <a:gd name="T6" fmla="*/ 928 w 1880"/>
              <a:gd name="T7" fmla="*/ 339 h 1680"/>
              <a:gd name="T8" fmla="*/ 803 w 1880"/>
              <a:gd name="T9" fmla="*/ 215 h 1680"/>
              <a:gd name="T10" fmla="*/ 549 w 1880"/>
              <a:gd name="T11" fmla="*/ 267 h 1680"/>
              <a:gd name="T12" fmla="*/ 150 w 1880"/>
              <a:gd name="T13" fmla="*/ 666 h 1680"/>
              <a:gd name="T14" fmla="*/ 376 w 1880"/>
              <a:gd name="T15" fmla="*/ 890 h 1680"/>
              <a:gd name="T16" fmla="*/ 527 w 1880"/>
              <a:gd name="T17" fmla="*/ 741 h 1680"/>
              <a:gd name="T18" fmla="*/ 1052 w 1880"/>
              <a:gd name="T19" fmla="*/ 1266 h 1680"/>
              <a:gd name="T20" fmla="*/ 176 w 1880"/>
              <a:gd name="T21" fmla="*/ 1090 h 1680"/>
              <a:gd name="T22" fmla="*/ 49 w 1880"/>
              <a:gd name="T23" fmla="*/ 1217 h 1680"/>
              <a:gd name="T24" fmla="*/ 159 w 1880"/>
              <a:gd name="T25" fmla="*/ 1357 h 1680"/>
              <a:gd name="T26" fmla="*/ 144 w 1880"/>
              <a:gd name="T27" fmla="*/ 1371 h 1680"/>
              <a:gd name="T28" fmla="*/ 122 w 1880"/>
              <a:gd name="T29" fmla="*/ 1367 h 1680"/>
              <a:gd name="T30" fmla="*/ 0 w 1880"/>
              <a:gd name="T31" fmla="*/ 1494 h 1680"/>
              <a:gd name="T32" fmla="*/ 123 w 1880"/>
              <a:gd name="T33" fmla="*/ 1616 h 1680"/>
              <a:gd name="T34" fmla="*/ 249 w 1880"/>
              <a:gd name="T35" fmla="*/ 1493 h 1680"/>
              <a:gd name="T36" fmla="*/ 245 w 1880"/>
              <a:gd name="T37" fmla="*/ 1470 h 1680"/>
              <a:gd name="T38" fmla="*/ 265 w 1880"/>
              <a:gd name="T39" fmla="*/ 1451 h 1680"/>
              <a:gd name="T40" fmla="*/ 1255 w 1880"/>
              <a:gd name="T41" fmla="*/ 1467 h 1680"/>
              <a:gd name="T42" fmla="*/ 1402 w 1880"/>
              <a:gd name="T43" fmla="*/ 1615 h 1680"/>
              <a:gd name="T44" fmla="*/ 1603 w 1880"/>
              <a:gd name="T45" fmla="*/ 1416 h 1680"/>
              <a:gd name="T46" fmla="*/ 1455 w 1880"/>
              <a:gd name="T47" fmla="*/ 1267 h 1680"/>
              <a:gd name="T48" fmla="*/ 803 w 1880"/>
              <a:gd name="T49" fmla="*/ 15 h 1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80" h="16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7" name="矩形 6"/>
          <p:cNvSpPr/>
          <p:nvPr/>
        </p:nvSpPr>
        <p:spPr>
          <a:xfrm>
            <a:off x="7652826" y="2047909"/>
            <a:ext cx="3778543" cy="3683060"/>
          </a:xfrm>
          <a:prstGeom prst="rect">
            <a:avLst/>
          </a:prstGeom>
          <a:ln>
            <a:noFill/>
          </a:ln>
        </p:spPr>
        <p:txBody>
          <a:bodyPr wrap="square">
            <a:spAutoFit/>
          </a:bodyPr>
          <a:lstStyle/>
          <a:p>
            <a:pPr algn="just">
              <a:lnSpc>
                <a:spcPts val="2800"/>
              </a:lnSpc>
              <a:spcAft>
                <a:spcPts val="300"/>
              </a:spcAft>
            </a:pPr>
            <a:r>
              <a:rPr lang="zh-CN" altLang="en-US" b="1" dirty="0">
                <a:latin typeface="微软雅黑" panose="020B0503020204020204" pitchFamily="34" charset="-122"/>
                <a:ea typeface="微软雅黑" panose="020B0503020204020204" pitchFamily="34" charset="-122"/>
              </a:rPr>
              <a:t>       以马克思列宁主义、毛泽东思想、邓小平理论、“三个代表”重要思想、科学发展观为指导。全面回顾了我们党</a:t>
            </a:r>
            <a:r>
              <a:rPr lang="en-US" altLang="zh-CN" b="1" dirty="0">
                <a:latin typeface="微软雅黑" panose="020B0503020204020204" pitchFamily="34" charset="-122"/>
                <a:ea typeface="微软雅黑" panose="020B0503020204020204" pitchFamily="34" charset="-122"/>
              </a:rPr>
              <a:t>95</a:t>
            </a:r>
            <a:r>
              <a:rPr lang="zh-CN" altLang="en-US" b="1" dirty="0">
                <a:latin typeface="微软雅黑" panose="020B0503020204020204" pitchFamily="34" charset="-122"/>
                <a:ea typeface="微软雅黑" panose="020B0503020204020204" pitchFamily="34" charset="-122"/>
              </a:rPr>
              <a:t>年来团结带领全国各族人民不懈奋斗走过的光辉历程和作出的伟大历史贡献，深刻阐明了近代以来我国社会发展的规律性认识，深刻阐明了我们党的执政理念和执政方略，深刻阐明了我们党对重大国内外问题的原则立场。</a:t>
            </a:r>
          </a:p>
        </p:txBody>
      </p:sp>
      <p:sp>
        <p:nvSpPr>
          <p:cNvPr id="8" name="Freeform 5"/>
          <p:cNvSpPr>
            <a:spLocks/>
          </p:cNvSpPr>
          <p:nvPr/>
        </p:nvSpPr>
        <p:spPr bwMode="auto">
          <a:xfrm>
            <a:off x="3094513" y="1885069"/>
            <a:ext cx="1848937" cy="2073125"/>
          </a:xfrm>
          <a:custGeom>
            <a:avLst/>
            <a:gdLst>
              <a:gd name="T0" fmla="*/ 1837 w 3175"/>
              <a:gd name="T1" fmla="*/ 92 h 3561"/>
              <a:gd name="T2" fmla="*/ 2381 w 3175"/>
              <a:gd name="T3" fmla="*/ 406 h 3561"/>
              <a:gd name="T4" fmla="*/ 2925 w 3175"/>
              <a:gd name="T5" fmla="*/ 720 h 3561"/>
              <a:gd name="T6" fmla="*/ 3175 w 3175"/>
              <a:gd name="T7" fmla="*/ 1153 h 3561"/>
              <a:gd name="T8" fmla="*/ 3175 w 3175"/>
              <a:gd name="T9" fmla="*/ 1781 h 3561"/>
              <a:gd name="T10" fmla="*/ 3175 w 3175"/>
              <a:gd name="T11" fmla="*/ 2408 h 3561"/>
              <a:gd name="T12" fmla="*/ 2925 w 3175"/>
              <a:gd name="T13" fmla="*/ 2841 h 3561"/>
              <a:gd name="T14" fmla="*/ 2381 w 3175"/>
              <a:gd name="T15" fmla="*/ 3155 h 3561"/>
              <a:gd name="T16" fmla="*/ 1837 w 3175"/>
              <a:gd name="T17" fmla="*/ 3469 h 3561"/>
              <a:gd name="T18" fmla="*/ 1338 w 3175"/>
              <a:gd name="T19" fmla="*/ 3469 h 3561"/>
              <a:gd name="T20" fmla="*/ 794 w 3175"/>
              <a:gd name="T21" fmla="*/ 3155 h 3561"/>
              <a:gd name="T22" fmla="*/ 250 w 3175"/>
              <a:gd name="T23" fmla="*/ 2841 h 3561"/>
              <a:gd name="T24" fmla="*/ 0 w 3175"/>
              <a:gd name="T25" fmla="*/ 2408 h 3561"/>
              <a:gd name="T26" fmla="*/ 0 w 3175"/>
              <a:gd name="T27" fmla="*/ 1781 h 3561"/>
              <a:gd name="T28" fmla="*/ 0 w 3175"/>
              <a:gd name="T29" fmla="*/ 1153 h 3561"/>
              <a:gd name="T30" fmla="*/ 250 w 3175"/>
              <a:gd name="T31" fmla="*/ 720 h 3561"/>
              <a:gd name="T32" fmla="*/ 794 w 3175"/>
              <a:gd name="T33" fmla="*/ 406 h 3561"/>
              <a:gd name="T34" fmla="*/ 1338 w 3175"/>
              <a:gd name="T35" fmla="*/ 92 h 3561"/>
              <a:gd name="T36" fmla="*/ 1837 w 3175"/>
              <a:gd name="T37" fmla="*/ 92 h 35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75" h="3561">
                <a:moveTo>
                  <a:pt x="1837" y="92"/>
                </a:moveTo>
                <a:lnTo>
                  <a:pt x="2381" y="406"/>
                </a:lnTo>
                <a:lnTo>
                  <a:pt x="2925" y="720"/>
                </a:lnTo>
                <a:cubicBezTo>
                  <a:pt x="3084" y="812"/>
                  <a:pt x="3175" y="969"/>
                  <a:pt x="3175" y="1153"/>
                </a:cubicBezTo>
                <a:lnTo>
                  <a:pt x="3175" y="1781"/>
                </a:lnTo>
                <a:lnTo>
                  <a:pt x="3175" y="2408"/>
                </a:lnTo>
                <a:cubicBezTo>
                  <a:pt x="3175" y="2592"/>
                  <a:pt x="3084" y="2750"/>
                  <a:pt x="2925" y="2841"/>
                </a:cubicBezTo>
                <a:lnTo>
                  <a:pt x="2381" y="3155"/>
                </a:lnTo>
                <a:lnTo>
                  <a:pt x="1837" y="3469"/>
                </a:lnTo>
                <a:cubicBezTo>
                  <a:pt x="1678" y="3561"/>
                  <a:pt x="1496" y="3561"/>
                  <a:pt x="1338" y="3469"/>
                </a:cubicBezTo>
                <a:lnTo>
                  <a:pt x="794" y="3155"/>
                </a:lnTo>
                <a:lnTo>
                  <a:pt x="250" y="2841"/>
                </a:lnTo>
                <a:cubicBezTo>
                  <a:pt x="91" y="2750"/>
                  <a:pt x="0" y="2592"/>
                  <a:pt x="0" y="2408"/>
                </a:cubicBezTo>
                <a:lnTo>
                  <a:pt x="0" y="1781"/>
                </a:lnTo>
                <a:lnTo>
                  <a:pt x="0" y="1153"/>
                </a:lnTo>
                <a:cubicBezTo>
                  <a:pt x="0" y="969"/>
                  <a:pt x="91" y="812"/>
                  <a:pt x="250" y="720"/>
                </a:cubicBezTo>
                <a:lnTo>
                  <a:pt x="794" y="406"/>
                </a:lnTo>
                <a:lnTo>
                  <a:pt x="1338" y="92"/>
                </a:lnTo>
                <a:cubicBezTo>
                  <a:pt x="1496" y="0"/>
                  <a:pt x="1678" y="0"/>
                  <a:pt x="1837" y="92"/>
                </a:cubicBezTo>
                <a:close/>
              </a:path>
            </a:pathLst>
          </a:custGeom>
          <a:noFill/>
          <a:ln w="12700">
            <a:solidFill>
              <a:schemeClr val="tx2"/>
            </a:solidFill>
          </a:ln>
        </p:spPr>
        <p:txBody>
          <a:bodyPr vert="horz" wrap="square" lIns="91440" tIns="45720" rIns="91440" bIns="45720" numCol="1" anchor="t" anchorCtr="0" compatLnSpc="1">
            <a:prstTxWarp prst="textNoShape">
              <a:avLst/>
            </a:prstTxWarp>
          </a:bodyPr>
          <a:lstStyle/>
          <a:p>
            <a:endParaRPr lang="zh-CN" altLang="en-US"/>
          </a:p>
        </p:txBody>
      </p:sp>
      <p:sp>
        <p:nvSpPr>
          <p:cNvPr id="9" name="Freeform 5"/>
          <p:cNvSpPr>
            <a:spLocks/>
          </p:cNvSpPr>
          <p:nvPr/>
        </p:nvSpPr>
        <p:spPr bwMode="auto">
          <a:xfrm>
            <a:off x="3243442" y="2052056"/>
            <a:ext cx="1551080" cy="1739151"/>
          </a:xfrm>
          <a:custGeom>
            <a:avLst/>
            <a:gdLst>
              <a:gd name="T0" fmla="*/ 1837 w 3175"/>
              <a:gd name="T1" fmla="*/ 92 h 3561"/>
              <a:gd name="T2" fmla="*/ 2381 w 3175"/>
              <a:gd name="T3" fmla="*/ 406 h 3561"/>
              <a:gd name="T4" fmla="*/ 2925 w 3175"/>
              <a:gd name="T5" fmla="*/ 720 h 3561"/>
              <a:gd name="T6" fmla="*/ 3175 w 3175"/>
              <a:gd name="T7" fmla="*/ 1153 h 3561"/>
              <a:gd name="T8" fmla="*/ 3175 w 3175"/>
              <a:gd name="T9" fmla="*/ 1781 h 3561"/>
              <a:gd name="T10" fmla="*/ 3175 w 3175"/>
              <a:gd name="T11" fmla="*/ 2408 h 3561"/>
              <a:gd name="T12" fmla="*/ 2925 w 3175"/>
              <a:gd name="T13" fmla="*/ 2841 h 3561"/>
              <a:gd name="T14" fmla="*/ 2381 w 3175"/>
              <a:gd name="T15" fmla="*/ 3155 h 3561"/>
              <a:gd name="T16" fmla="*/ 1837 w 3175"/>
              <a:gd name="T17" fmla="*/ 3469 h 3561"/>
              <a:gd name="T18" fmla="*/ 1338 w 3175"/>
              <a:gd name="T19" fmla="*/ 3469 h 3561"/>
              <a:gd name="T20" fmla="*/ 794 w 3175"/>
              <a:gd name="T21" fmla="*/ 3155 h 3561"/>
              <a:gd name="T22" fmla="*/ 250 w 3175"/>
              <a:gd name="T23" fmla="*/ 2841 h 3561"/>
              <a:gd name="T24" fmla="*/ 0 w 3175"/>
              <a:gd name="T25" fmla="*/ 2408 h 3561"/>
              <a:gd name="T26" fmla="*/ 0 w 3175"/>
              <a:gd name="T27" fmla="*/ 1781 h 3561"/>
              <a:gd name="T28" fmla="*/ 0 w 3175"/>
              <a:gd name="T29" fmla="*/ 1153 h 3561"/>
              <a:gd name="T30" fmla="*/ 250 w 3175"/>
              <a:gd name="T31" fmla="*/ 720 h 3561"/>
              <a:gd name="T32" fmla="*/ 794 w 3175"/>
              <a:gd name="T33" fmla="*/ 406 h 3561"/>
              <a:gd name="T34" fmla="*/ 1338 w 3175"/>
              <a:gd name="T35" fmla="*/ 92 h 3561"/>
              <a:gd name="T36" fmla="*/ 1837 w 3175"/>
              <a:gd name="T37" fmla="*/ 92 h 35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75" h="3561">
                <a:moveTo>
                  <a:pt x="1837" y="92"/>
                </a:moveTo>
                <a:lnTo>
                  <a:pt x="2381" y="406"/>
                </a:lnTo>
                <a:lnTo>
                  <a:pt x="2925" y="720"/>
                </a:lnTo>
                <a:cubicBezTo>
                  <a:pt x="3084" y="812"/>
                  <a:pt x="3175" y="969"/>
                  <a:pt x="3175" y="1153"/>
                </a:cubicBezTo>
                <a:lnTo>
                  <a:pt x="3175" y="1781"/>
                </a:lnTo>
                <a:lnTo>
                  <a:pt x="3175" y="2408"/>
                </a:lnTo>
                <a:cubicBezTo>
                  <a:pt x="3175" y="2592"/>
                  <a:pt x="3084" y="2750"/>
                  <a:pt x="2925" y="2841"/>
                </a:cubicBezTo>
                <a:lnTo>
                  <a:pt x="2381" y="3155"/>
                </a:lnTo>
                <a:lnTo>
                  <a:pt x="1837" y="3469"/>
                </a:lnTo>
                <a:cubicBezTo>
                  <a:pt x="1678" y="3561"/>
                  <a:pt x="1496" y="3561"/>
                  <a:pt x="1338" y="3469"/>
                </a:cubicBezTo>
                <a:lnTo>
                  <a:pt x="794" y="3155"/>
                </a:lnTo>
                <a:lnTo>
                  <a:pt x="250" y="2841"/>
                </a:lnTo>
                <a:cubicBezTo>
                  <a:pt x="91" y="2750"/>
                  <a:pt x="0" y="2592"/>
                  <a:pt x="0" y="2408"/>
                </a:cubicBezTo>
                <a:lnTo>
                  <a:pt x="0" y="1781"/>
                </a:lnTo>
                <a:lnTo>
                  <a:pt x="0" y="1153"/>
                </a:lnTo>
                <a:cubicBezTo>
                  <a:pt x="0" y="969"/>
                  <a:pt x="91" y="812"/>
                  <a:pt x="250" y="720"/>
                </a:cubicBezTo>
                <a:lnTo>
                  <a:pt x="794" y="406"/>
                </a:lnTo>
                <a:lnTo>
                  <a:pt x="1338" y="92"/>
                </a:lnTo>
                <a:cubicBezTo>
                  <a:pt x="1496" y="0"/>
                  <a:pt x="1678" y="0"/>
                  <a:pt x="1837" y="92"/>
                </a:cubicBezTo>
                <a:close/>
              </a:path>
            </a:pathLst>
          </a:custGeom>
          <a:gradFill flip="none" rotWithShape="1">
            <a:gsLst>
              <a:gs pos="0">
                <a:srgbClr val="B40000"/>
              </a:gs>
              <a:gs pos="100000">
                <a:srgbClr val="FFFF00"/>
              </a:gs>
              <a:gs pos="67000">
                <a:srgbClr val="FF0000"/>
              </a:gs>
            </a:gsLst>
            <a:lin ang="16200000" scaled="1"/>
            <a:tileRect/>
          </a:gradFill>
          <a:ln w="28575">
            <a:gradFill>
              <a:gsLst>
                <a:gs pos="50000">
                  <a:srgbClr val="FFFF00"/>
                </a:gs>
                <a:gs pos="0">
                  <a:srgbClr val="FFA000"/>
                </a:gs>
                <a:gs pos="100000">
                  <a:srgbClr val="FFA000"/>
                </a:gs>
              </a:gsLst>
              <a:lin ang="1800000" scaled="0"/>
            </a:gradFill>
          </a:ln>
          <a:effectLst>
            <a:outerShdw blurRad="203200" dist="1016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0" name="矩形 9"/>
          <p:cNvSpPr/>
          <p:nvPr/>
        </p:nvSpPr>
        <p:spPr>
          <a:xfrm>
            <a:off x="3304721" y="2321467"/>
            <a:ext cx="1428521" cy="1200329"/>
          </a:xfrm>
          <a:prstGeom prst="rect">
            <a:avLst/>
          </a:prstGeom>
          <a:noFill/>
          <a:effectLst/>
        </p:spPr>
        <p:txBody>
          <a:bodyPr wrap="square" rtlCol="0">
            <a:spAutoFit/>
          </a:bodyPr>
          <a:lstStyle/>
          <a:p>
            <a:pPr algn="ctr"/>
            <a:r>
              <a:rPr lang="zh-CN" altLang="en-US" sz="3600" b="1" dirty="0">
                <a:gradFill>
                  <a:gsLst>
                    <a:gs pos="0">
                      <a:srgbClr val="FFC000"/>
                    </a:gs>
                    <a:gs pos="33000">
                      <a:srgbClr val="FFFF99"/>
                    </a:gs>
                    <a:gs pos="66000">
                      <a:srgbClr val="F2B800"/>
                    </a:gs>
                    <a:gs pos="100000">
                      <a:srgbClr val="FFFF00"/>
                    </a:gs>
                  </a:gsLst>
                  <a:lin ang="5400000" scaled="0"/>
                </a:gradFill>
                <a:effectLst>
                  <a:outerShdw blurRad="152400" dist="152400" dir="2700000" algn="tl" rotWithShape="0">
                    <a:prstClr val="black">
                      <a:alpha val="60000"/>
                    </a:prstClr>
                  </a:outerShdw>
                </a:effectLst>
                <a:latin typeface="微软雅黑" panose="020B0503020204020204" pitchFamily="34" charset="-122"/>
                <a:ea typeface="微软雅黑" panose="020B0503020204020204" pitchFamily="34" charset="-122"/>
              </a:rPr>
              <a:t>指导思想</a:t>
            </a:r>
          </a:p>
        </p:txBody>
      </p:sp>
      <p:sp>
        <p:nvSpPr>
          <p:cNvPr id="11" name="Freeform 5"/>
          <p:cNvSpPr>
            <a:spLocks/>
          </p:cNvSpPr>
          <p:nvPr/>
        </p:nvSpPr>
        <p:spPr bwMode="auto">
          <a:xfrm>
            <a:off x="3354358" y="4191547"/>
            <a:ext cx="1329246" cy="1490420"/>
          </a:xfrm>
          <a:custGeom>
            <a:avLst/>
            <a:gdLst>
              <a:gd name="T0" fmla="*/ 1837 w 3175"/>
              <a:gd name="T1" fmla="*/ 92 h 3561"/>
              <a:gd name="T2" fmla="*/ 2381 w 3175"/>
              <a:gd name="T3" fmla="*/ 406 h 3561"/>
              <a:gd name="T4" fmla="*/ 2925 w 3175"/>
              <a:gd name="T5" fmla="*/ 720 h 3561"/>
              <a:gd name="T6" fmla="*/ 3175 w 3175"/>
              <a:gd name="T7" fmla="*/ 1153 h 3561"/>
              <a:gd name="T8" fmla="*/ 3175 w 3175"/>
              <a:gd name="T9" fmla="*/ 1781 h 3561"/>
              <a:gd name="T10" fmla="*/ 3175 w 3175"/>
              <a:gd name="T11" fmla="*/ 2408 h 3561"/>
              <a:gd name="T12" fmla="*/ 2925 w 3175"/>
              <a:gd name="T13" fmla="*/ 2841 h 3561"/>
              <a:gd name="T14" fmla="*/ 2381 w 3175"/>
              <a:gd name="T15" fmla="*/ 3155 h 3561"/>
              <a:gd name="T16" fmla="*/ 1837 w 3175"/>
              <a:gd name="T17" fmla="*/ 3469 h 3561"/>
              <a:gd name="T18" fmla="*/ 1338 w 3175"/>
              <a:gd name="T19" fmla="*/ 3469 h 3561"/>
              <a:gd name="T20" fmla="*/ 794 w 3175"/>
              <a:gd name="T21" fmla="*/ 3155 h 3561"/>
              <a:gd name="T22" fmla="*/ 250 w 3175"/>
              <a:gd name="T23" fmla="*/ 2841 h 3561"/>
              <a:gd name="T24" fmla="*/ 0 w 3175"/>
              <a:gd name="T25" fmla="*/ 2408 h 3561"/>
              <a:gd name="T26" fmla="*/ 0 w 3175"/>
              <a:gd name="T27" fmla="*/ 1781 h 3561"/>
              <a:gd name="T28" fmla="*/ 0 w 3175"/>
              <a:gd name="T29" fmla="*/ 1153 h 3561"/>
              <a:gd name="T30" fmla="*/ 250 w 3175"/>
              <a:gd name="T31" fmla="*/ 720 h 3561"/>
              <a:gd name="T32" fmla="*/ 794 w 3175"/>
              <a:gd name="T33" fmla="*/ 406 h 3561"/>
              <a:gd name="T34" fmla="*/ 1338 w 3175"/>
              <a:gd name="T35" fmla="*/ 92 h 3561"/>
              <a:gd name="T36" fmla="*/ 1837 w 3175"/>
              <a:gd name="T37" fmla="*/ 92 h 35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75" h="3561">
                <a:moveTo>
                  <a:pt x="1837" y="92"/>
                </a:moveTo>
                <a:lnTo>
                  <a:pt x="2381" y="406"/>
                </a:lnTo>
                <a:lnTo>
                  <a:pt x="2925" y="720"/>
                </a:lnTo>
                <a:cubicBezTo>
                  <a:pt x="3084" y="812"/>
                  <a:pt x="3175" y="969"/>
                  <a:pt x="3175" y="1153"/>
                </a:cubicBezTo>
                <a:lnTo>
                  <a:pt x="3175" y="1781"/>
                </a:lnTo>
                <a:lnTo>
                  <a:pt x="3175" y="2408"/>
                </a:lnTo>
                <a:cubicBezTo>
                  <a:pt x="3175" y="2592"/>
                  <a:pt x="3084" y="2750"/>
                  <a:pt x="2925" y="2841"/>
                </a:cubicBezTo>
                <a:lnTo>
                  <a:pt x="2381" y="3155"/>
                </a:lnTo>
                <a:lnTo>
                  <a:pt x="1837" y="3469"/>
                </a:lnTo>
                <a:cubicBezTo>
                  <a:pt x="1678" y="3561"/>
                  <a:pt x="1496" y="3561"/>
                  <a:pt x="1338" y="3469"/>
                </a:cubicBezTo>
                <a:lnTo>
                  <a:pt x="794" y="3155"/>
                </a:lnTo>
                <a:lnTo>
                  <a:pt x="250" y="2841"/>
                </a:lnTo>
                <a:cubicBezTo>
                  <a:pt x="91" y="2750"/>
                  <a:pt x="0" y="2592"/>
                  <a:pt x="0" y="2408"/>
                </a:cubicBezTo>
                <a:lnTo>
                  <a:pt x="0" y="1781"/>
                </a:lnTo>
                <a:lnTo>
                  <a:pt x="0" y="1153"/>
                </a:lnTo>
                <a:cubicBezTo>
                  <a:pt x="0" y="969"/>
                  <a:pt x="91" y="812"/>
                  <a:pt x="250" y="720"/>
                </a:cubicBezTo>
                <a:lnTo>
                  <a:pt x="794" y="406"/>
                </a:lnTo>
                <a:lnTo>
                  <a:pt x="1338" y="92"/>
                </a:lnTo>
                <a:cubicBezTo>
                  <a:pt x="1496" y="0"/>
                  <a:pt x="1678" y="0"/>
                  <a:pt x="1837" y="92"/>
                </a:cubicBezTo>
                <a:close/>
              </a:path>
            </a:pathLst>
          </a:custGeom>
          <a:noFill/>
          <a:ln w="12700">
            <a:solidFill>
              <a:schemeClr val="tx2"/>
            </a:solidFill>
          </a:ln>
        </p:spPr>
        <p:txBody>
          <a:bodyPr vert="horz" wrap="square" lIns="91440" tIns="45720" rIns="91440" bIns="45720" numCol="1" anchor="t" anchorCtr="0" compatLnSpc="1">
            <a:prstTxWarp prst="textNoShape">
              <a:avLst/>
            </a:prstTxWarp>
          </a:bodyPr>
          <a:lstStyle/>
          <a:p>
            <a:endParaRPr lang="zh-CN" altLang="en-US"/>
          </a:p>
        </p:txBody>
      </p:sp>
      <p:sp>
        <p:nvSpPr>
          <p:cNvPr id="12" name="Freeform 5"/>
          <p:cNvSpPr>
            <a:spLocks/>
          </p:cNvSpPr>
          <p:nvPr/>
        </p:nvSpPr>
        <p:spPr bwMode="auto">
          <a:xfrm>
            <a:off x="1634303" y="3855563"/>
            <a:ext cx="1329246" cy="1490420"/>
          </a:xfrm>
          <a:custGeom>
            <a:avLst/>
            <a:gdLst>
              <a:gd name="T0" fmla="*/ 1837 w 3175"/>
              <a:gd name="T1" fmla="*/ 92 h 3561"/>
              <a:gd name="T2" fmla="*/ 2381 w 3175"/>
              <a:gd name="T3" fmla="*/ 406 h 3561"/>
              <a:gd name="T4" fmla="*/ 2925 w 3175"/>
              <a:gd name="T5" fmla="*/ 720 h 3561"/>
              <a:gd name="T6" fmla="*/ 3175 w 3175"/>
              <a:gd name="T7" fmla="*/ 1153 h 3561"/>
              <a:gd name="T8" fmla="*/ 3175 w 3175"/>
              <a:gd name="T9" fmla="*/ 1781 h 3561"/>
              <a:gd name="T10" fmla="*/ 3175 w 3175"/>
              <a:gd name="T11" fmla="*/ 2408 h 3561"/>
              <a:gd name="T12" fmla="*/ 2925 w 3175"/>
              <a:gd name="T13" fmla="*/ 2841 h 3561"/>
              <a:gd name="T14" fmla="*/ 2381 w 3175"/>
              <a:gd name="T15" fmla="*/ 3155 h 3561"/>
              <a:gd name="T16" fmla="*/ 1837 w 3175"/>
              <a:gd name="T17" fmla="*/ 3469 h 3561"/>
              <a:gd name="T18" fmla="*/ 1338 w 3175"/>
              <a:gd name="T19" fmla="*/ 3469 h 3561"/>
              <a:gd name="T20" fmla="*/ 794 w 3175"/>
              <a:gd name="T21" fmla="*/ 3155 h 3561"/>
              <a:gd name="T22" fmla="*/ 250 w 3175"/>
              <a:gd name="T23" fmla="*/ 2841 h 3561"/>
              <a:gd name="T24" fmla="*/ 0 w 3175"/>
              <a:gd name="T25" fmla="*/ 2408 h 3561"/>
              <a:gd name="T26" fmla="*/ 0 w 3175"/>
              <a:gd name="T27" fmla="*/ 1781 h 3561"/>
              <a:gd name="T28" fmla="*/ 0 w 3175"/>
              <a:gd name="T29" fmla="*/ 1153 h 3561"/>
              <a:gd name="T30" fmla="*/ 250 w 3175"/>
              <a:gd name="T31" fmla="*/ 720 h 3561"/>
              <a:gd name="T32" fmla="*/ 794 w 3175"/>
              <a:gd name="T33" fmla="*/ 406 h 3561"/>
              <a:gd name="T34" fmla="*/ 1338 w 3175"/>
              <a:gd name="T35" fmla="*/ 92 h 3561"/>
              <a:gd name="T36" fmla="*/ 1837 w 3175"/>
              <a:gd name="T37" fmla="*/ 92 h 35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75" h="3561">
                <a:moveTo>
                  <a:pt x="1837" y="92"/>
                </a:moveTo>
                <a:lnTo>
                  <a:pt x="2381" y="406"/>
                </a:lnTo>
                <a:lnTo>
                  <a:pt x="2925" y="720"/>
                </a:lnTo>
                <a:cubicBezTo>
                  <a:pt x="3084" y="812"/>
                  <a:pt x="3175" y="969"/>
                  <a:pt x="3175" y="1153"/>
                </a:cubicBezTo>
                <a:lnTo>
                  <a:pt x="3175" y="1781"/>
                </a:lnTo>
                <a:lnTo>
                  <a:pt x="3175" y="2408"/>
                </a:lnTo>
                <a:cubicBezTo>
                  <a:pt x="3175" y="2592"/>
                  <a:pt x="3084" y="2750"/>
                  <a:pt x="2925" y="2841"/>
                </a:cubicBezTo>
                <a:lnTo>
                  <a:pt x="2381" y="3155"/>
                </a:lnTo>
                <a:lnTo>
                  <a:pt x="1837" y="3469"/>
                </a:lnTo>
                <a:cubicBezTo>
                  <a:pt x="1678" y="3561"/>
                  <a:pt x="1496" y="3561"/>
                  <a:pt x="1338" y="3469"/>
                </a:cubicBezTo>
                <a:lnTo>
                  <a:pt x="794" y="3155"/>
                </a:lnTo>
                <a:lnTo>
                  <a:pt x="250" y="2841"/>
                </a:lnTo>
                <a:cubicBezTo>
                  <a:pt x="91" y="2750"/>
                  <a:pt x="0" y="2592"/>
                  <a:pt x="0" y="2408"/>
                </a:cubicBezTo>
                <a:lnTo>
                  <a:pt x="0" y="1781"/>
                </a:lnTo>
                <a:lnTo>
                  <a:pt x="0" y="1153"/>
                </a:lnTo>
                <a:cubicBezTo>
                  <a:pt x="0" y="969"/>
                  <a:pt x="91" y="812"/>
                  <a:pt x="250" y="720"/>
                </a:cubicBezTo>
                <a:lnTo>
                  <a:pt x="794" y="406"/>
                </a:lnTo>
                <a:lnTo>
                  <a:pt x="1338" y="92"/>
                </a:lnTo>
                <a:cubicBezTo>
                  <a:pt x="1496" y="0"/>
                  <a:pt x="1678" y="0"/>
                  <a:pt x="1837" y="92"/>
                </a:cubicBezTo>
                <a:close/>
              </a:path>
            </a:pathLst>
          </a:custGeom>
          <a:noFill/>
          <a:ln w="12700">
            <a:solidFill>
              <a:schemeClr val="tx2"/>
            </a:solidFill>
          </a:ln>
        </p:spPr>
        <p:txBody>
          <a:bodyPr vert="horz" wrap="square" lIns="91440" tIns="45720" rIns="91440" bIns="45720" numCol="1" anchor="t" anchorCtr="0" compatLnSpc="1">
            <a:prstTxWarp prst="textNoShape">
              <a:avLst/>
            </a:prstTxWarp>
          </a:bodyPr>
          <a:lstStyle/>
          <a:p>
            <a:endParaRPr lang="zh-CN" altLang="en-US"/>
          </a:p>
        </p:txBody>
      </p:sp>
      <p:sp>
        <p:nvSpPr>
          <p:cNvPr id="13" name="Freeform 5"/>
          <p:cNvSpPr>
            <a:spLocks/>
          </p:cNvSpPr>
          <p:nvPr/>
        </p:nvSpPr>
        <p:spPr bwMode="auto">
          <a:xfrm>
            <a:off x="5074412" y="3855563"/>
            <a:ext cx="1329246" cy="1490420"/>
          </a:xfrm>
          <a:custGeom>
            <a:avLst/>
            <a:gdLst>
              <a:gd name="T0" fmla="*/ 1837 w 3175"/>
              <a:gd name="T1" fmla="*/ 92 h 3561"/>
              <a:gd name="T2" fmla="*/ 2381 w 3175"/>
              <a:gd name="T3" fmla="*/ 406 h 3561"/>
              <a:gd name="T4" fmla="*/ 2925 w 3175"/>
              <a:gd name="T5" fmla="*/ 720 h 3561"/>
              <a:gd name="T6" fmla="*/ 3175 w 3175"/>
              <a:gd name="T7" fmla="*/ 1153 h 3561"/>
              <a:gd name="T8" fmla="*/ 3175 w 3175"/>
              <a:gd name="T9" fmla="*/ 1781 h 3561"/>
              <a:gd name="T10" fmla="*/ 3175 w 3175"/>
              <a:gd name="T11" fmla="*/ 2408 h 3561"/>
              <a:gd name="T12" fmla="*/ 2925 w 3175"/>
              <a:gd name="T13" fmla="*/ 2841 h 3561"/>
              <a:gd name="T14" fmla="*/ 2381 w 3175"/>
              <a:gd name="T15" fmla="*/ 3155 h 3561"/>
              <a:gd name="T16" fmla="*/ 1837 w 3175"/>
              <a:gd name="T17" fmla="*/ 3469 h 3561"/>
              <a:gd name="T18" fmla="*/ 1338 w 3175"/>
              <a:gd name="T19" fmla="*/ 3469 h 3561"/>
              <a:gd name="T20" fmla="*/ 794 w 3175"/>
              <a:gd name="T21" fmla="*/ 3155 h 3561"/>
              <a:gd name="T22" fmla="*/ 250 w 3175"/>
              <a:gd name="T23" fmla="*/ 2841 h 3561"/>
              <a:gd name="T24" fmla="*/ 0 w 3175"/>
              <a:gd name="T25" fmla="*/ 2408 h 3561"/>
              <a:gd name="T26" fmla="*/ 0 w 3175"/>
              <a:gd name="T27" fmla="*/ 1781 h 3561"/>
              <a:gd name="T28" fmla="*/ 0 w 3175"/>
              <a:gd name="T29" fmla="*/ 1153 h 3561"/>
              <a:gd name="T30" fmla="*/ 250 w 3175"/>
              <a:gd name="T31" fmla="*/ 720 h 3561"/>
              <a:gd name="T32" fmla="*/ 794 w 3175"/>
              <a:gd name="T33" fmla="*/ 406 h 3561"/>
              <a:gd name="T34" fmla="*/ 1338 w 3175"/>
              <a:gd name="T35" fmla="*/ 92 h 3561"/>
              <a:gd name="T36" fmla="*/ 1837 w 3175"/>
              <a:gd name="T37" fmla="*/ 92 h 35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75" h="3561">
                <a:moveTo>
                  <a:pt x="1837" y="92"/>
                </a:moveTo>
                <a:lnTo>
                  <a:pt x="2381" y="406"/>
                </a:lnTo>
                <a:lnTo>
                  <a:pt x="2925" y="720"/>
                </a:lnTo>
                <a:cubicBezTo>
                  <a:pt x="3084" y="812"/>
                  <a:pt x="3175" y="969"/>
                  <a:pt x="3175" y="1153"/>
                </a:cubicBezTo>
                <a:lnTo>
                  <a:pt x="3175" y="1781"/>
                </a:lnTo>
                <a:lnTo>
                  <a:pt x="3175" y="2408"/>
                </a:lnTo>
                <a:cubicBezTo>
                  <a:pt x="3175" y="2592"/>
                  <a:pt x="3084" y="2750"/>
                  <a:pt x="2925" y="2841"/>
                </a:cubicBezTo>
                <a:lnTo>
                  <a:pt x="2381" y="3155"/>
                </a:lnTo>
                <a:lnTo>
                  <a:pt x="1837" y="3469"/>
                </a:lnTo>
                <a:cubicBezTo>
                  <a:pt x="1678" y="3561"/>
                  <a:pt x="1496" y="3561"/>
                  <a:pt x="1338" y="3469"/>
                </a:cubicBezTo>
                <a:lnTo>
                  <a:pt x="794" y="3155"/>
                </a:lnTo>
                <a:lnTo>
                  <a:pt x="250" y="2841"/>
                </a:lnTo>
                <a:cubicBezTo>
                  <a:pt x="91" y="2750"/>
                  <a:pt x="0" y="2592"/>
                  <a:pt x="0" y="2408"/>
                </a:cubicBezTo>
                <a:lnTo>
                  <a:pt x="0" y="1781"/>
                </a:lnTo>
                <a:lnTo>
                  <a:pt x="0" y="1153"/>
                </a:lnTo>
                <a:cubicBezTo>
                  <a:pt x="0" y="969"/>
                  <a:pt x="91" y="812"/>
                  <a:pt x="250" y="720"/>
                </a:cubicBezTo>
                <a:lnTo>
                  <a:pt x="794" y="406"/>
                </a:lnTo>
                <a:lnTo>
                  <a:pt x="1338" y="92"/>
                </a:lnTo>
                <a:cubicBezTo>
                  <a:pt x="1496" y="0"/>
                  <a:pt x="1678" y="0"/>
                  <a:pt x="1837" y="92"/>
                </a:cubicBezTo>
                <a:close/>
              </a:path>
            </a:pathLst>
          </a:custGeom>
          <a:noFill/>
          <a:ln w="12700">
            <a:solidFill>
              <a:schemeClr val="tx2"/>
            </a:solidFill>
          </a:ln>
        </p:spPr>
        <p:txBody>
          <a:bodyPr vert="horz" wrap="square" lIns="91440" tIns="45720" rIns="91440" bIns="45720" numCol="1" anchor="t" anchorCtr="0" compatLnSpc="1">
            <a:prstTxWarp prst="textNoShape">
              <a:avLst/>
            </a:prstTxWarp>
          </a:bodyPr>
          <a:lstStyle/>
          <a:p>
            <a:endParaRPr lang="zh-CN" altLang="en-US"/>
          </a:p>
        </p:txBody>
      </p:sp>
      <p:sp>
        <p:nvSpPr>
          <p:cNvPr id="14" name="Freeform 5"/>
          <p:cNvSpPr>
            <a:spLocks/>
          </p:cNvSpPr>
          <p:nvPr/>
        </p:nvSpPr>
        <p:spPr bwMode="auto">
          <a:xfrm>
            <a:off x="786922" y="2384430"/>
            <a:ext cx="1329246" cy="1490420"/>
          </a:xfrm>
          <a:custGeom>
            <a:avLst/>
            <a:gdLst>
              <a:gd name="T0" fmla="*/ 1837 w 3175"/>
              <a:gd name="T1" fmla="*/ 92 h 3561"/>
              <a:gd name="T2" fmla="*/ 2381 w 3175"/>
              <a:gd name="T3" fmla="*/ 406 h 3561"/>
              <a:gd name="T4" fmla="*/ 2925 w 3175"/>
              <a:gd name="T5" fmla="*/ 720 h 3561"/>
              <a:gd name="T6" fmla="*/ 3175 w 3175"/>
              <a:gd name="T7" fmla="*/ 1153 h 3561"/>
              <a:gd name="T8" fmla="*/ 3175 w 3175"/>
              <a:gd name="T9" fmla="*/ 1781 h 3561"/>
              <a:gd name="T10" fmla="*/ 3175 w 3175"/>
              <a:gd name="T11" fmla="*/ 2408 h 3561"/>
              <a:gd name="T12" fmla="*/ 2925 w 3175"/>
              <a:gd name="T13" fmla="*/ 2841 h 3561"/>
              <a:gd name="T14" fmla="*/ 2381 w 3175"/>
              <a:gd name="T15" fmla="*/ 3155 h 3561"/>
              <a:gd name="T16" fmla="*/ 1837 w 3175"/>
              <a:gd name="T17" fmla="*/ 3469 h 3561"/>
              <a:gd name="T18" fmla="*/ 1338 w 3175"/>
              <a:gd name="T19" fmla="*/ 3469 h 3561"/>
              <a:gd name="T20" fmla="*/ 794 w 3175"/>
              <a:gd name="T21" fmla="*/ 3155 h 3561"/>
              <a:gd name="T22" fmla="*/ 250 w 3175"/>
              <a:gd name="T23" fmla="*/ 2841 h 3561"/>
              <a:gd name="T24" fmla="*/ 0 w 3175"/>
              <a:gd name="T25" fmla="*/ 2408 h 3561"/>
              <a:gd name="T26" fmla="*/ 0 w 3175"/>
              <a:gd name="T27" fmla="*/ 1781 h 3561"/>
              <a:gd name="T28" fmla="*/ 0 w 3175"/>
              <a:gd name="T29" fmla="*/ 1153 h 3561"/>
              <a:gd name="T30" fmla="*/ 250 w 3175"/>
              <a:gd name="T31" fmla="*/ 720 h 3561"/>
              <a:gd name="T32" fmla="*/ 794 w 3175"/>
              <a:gd name="T33" fmla="*/ 406 h 3561"/>
              <a:gd name="T34" fmla="*/ 1338 w 3175"/>
              <a:gd name="T35" fmla="*/ 92 h 3561"/>
              <a:gd name="T36" fmla="*/ 1837 w 3175"/>
              <a:gd name="T37" fmla="*/ 92 h 35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75" h="3561">
                <a:moveTo>
                  <a:pt x="1837" y="92"/>
                </a:moveTo>
                <a:lnTo>
                  <a:pt x="2381" y="406"/>
                </a:lnTo>
                <a:lnTo>
                  <a:pt x="2925" y="720"/>
                </a:lnTo>
                <a:cubicBezTo>
                  <a:pt x="3084" y="812"/>
                  <a:pt x="3175" y="969"/>
                  <a:pt x="3175" y="1153"/>
                </a:cubicBezTo>
                <a:lnTo>
                  <a:pt x="3175" y="1781"/>
                </a:lnTo>
                <a:lnTo>
                  <a:pt x="3175" y="2408"/>
                </a:lnTo>
                <a:cubicBezTo>
                  <a:pt x="3175" y="2592"/>
                  <a:pt x="3084" y="2750"/>
                  <a:pt x="2925" y="2841"/>
                </a:cubicBezTo>
                <a:lnTo>
                  <a:pt x="2381" y="3155"/>
                </a:lnTo>
                <a:lnTo>
                  <a:pt x="1837" y="3469"/>
                </a:lnTo>
                <a:cubicBezTo>
                  <a:pt x="1678" y="3561"/>
                  <a:pt x="1496" y="3561"/>
                  <a:pt x="1338" y="3469"/>
                </a:cubicBezTo>
                <a:lnTo>
                  <a:pt x="794" y="3155"/>
                </a:lnTo>
                <a:lnTo>
                  <a:pt x="250" y="2841"/>
                </a:lnTo>
                <a:cubicBezTo>
                  <a:pt x="91" y="2750"/>
                  <a:pt x="0" y="2592"/>
                  <a:pt x="0" y="2408"/>
                </a:cubicBezTo>
                <a:lnTo>
                  <a:pt x="0" y="1781"/>
                </a:lnTo>
                <a:lnTo>
                  <a:pt x="0" y="1153"/>
                </a:lnTo>
                <a:cubicBezTo>
                  <a:pt x="0" y="969"/>
                  <a:pt x="91" y="812"/>
                  <a:pt x="250" y="720"/>
                </a:cubicBezTo>
                <a:lnTo>
                  <a:pt x="794" y="406"/>
                </a:lnTo>
                <a:lnTo>
                  <a:pt x="1338" y="92"/>
                </a:lnTo>
                <a:cubicBezTo>
                  <a:pt x="1496" y="0"/>
                  <a:pt x="1678" y="0"/>
                  <a:pt x="1837" y="92"/>
                </a:cubicBezTo>
                <a:close/>
              </a:path>
            </a:pathLst>
          </a:custGeom>
          <a:noFill/>
          <a:ln w="12700">
            <a:solidFill>
              <a:schemeClr val="tx2"/>
            </a:solidFill>
          </a:ln>
        </p:spPr>
        <p:txBody>
          <a:bodyPr vert="horz" wrap="square" lIns="91440" tIns="45720" rIns="91440" bIns="45720" numCol="1" anchor="t" anchorCtr="0" compatLnSpc="1">
            <a:prstTxWarp prst="textNoShape">
              <a:avLst/>
            </a:prstTxWarp>
          </a:bodyPr>
          <a:lstStyle/>
          <a:p>
            <a:endParaRPr lang="zh-CN" altLang="en-US"/>
          </a:p>
        </p:txBody>
      </p:sp>
      <p:sp>
        <p:nvSpPr>
          <p:cNvPr id="15" name="Freeform 5"/>
          <p:cNvSpPr>
            <a:spLocks/>
          </p:cNvSpPr>
          <p:nvPr/>
        </p:nvSpPr>
        <p:spPr bwMode="auto">
          <a:xfrm>
            <a:off x="5921794" y="2384430"/>
            <a:ext cx="1329246" cy="1490420"/>
          </a:xfrm>
          <a:custGeom>
            <a:avLst/>
            <a:gdLst>
              <a:gd name="T0" fmla="*/ 1837 w 3175"/>
              <a:gd name="T1" fmla="*/ 92 h 3561"/>
              <a:gd name="T2" fmla="*/ 2381 w 3175"/>
              <a:gd name="T3" fmla="*/ 406 h 3561"/>
              <a:gd name="T4" fmla="*/ 2925 w 3175"/>
              <a:gd name="T5" fmla="*/ 720 h 3561"/>
              <a:gd name="T6" fmla="*/ 3175 w 3175"/>
              <a:gd name="T7" fmla="*/ 1153 h 3561"/>
              <a:gd name="T8" fmla="*/ 3175 w 3175"/>
              <a:gd name="T9" fmla="*/ 1781 h 3561"/>
              <a:gd name="T10" fmla="*/ 3175 w 3175"/>
              <a:gd name="T11" fmla="*/ 2408 h 3561"/>
              <a:gd name="T12" fmla="*/ 2925 w 3175"/>
              <a:gd name="T13" fmla="*/ 2841 h 3561"/>
              <a:gd name="T14" fmla="*/ 2381 w 3175"/>
              <a:gd name="T15" fmla="*/ 3155 h 3561"/>
              <a:gd name="T16" fmla="*/ 1837 w 3175"/>
              <a:gd name="T17" fmla="*/ 3469 h 3561"/>
              <a:gd name="T18" fmla="*/ 1338 w 3175"/>
              <a:gd name="T19" fmla="*/ 3469 h 3561"/>
              <a:gd name="T20" fmla="*/ 794 w 3175"/>
              <a:gd name="T21" fmla="*/ 3155 h 3561"/>
              <a:gd name="T22" fmla="*/ 250 w 3175"/>
              <a:gd name="T23" fmla="*/ 2841 h 3561"/>
              <a:gd name="T24" fmla="*/ 0 w 3175"/>
              <a:gd name="T25" fmla="*/ 2408 h 3561"/>
              <a:gd name="T26" fmla="*/ 0 w 3175"/>
              <a:gd name="T27" fmla="*/ 1781 h 3561"/>
              <a:gd name="T28" fmla="*/ 0 w 3175"/>
              <a:gd name="T29" fmla="*/ 1153 h 3561"/>
              <a:gd name="T30" fmla="*/ 250 w 3175"/>
              <a:gd name="T31" fmla="*/ 720 h 3561"/>
              <a:gd name="T32" fmla="*/ 794 w 3175"/>
              <a:gd name="T33" fmla="*/ 406 h 3561"/>
              <a:gd name="T34" fmla="*/ 1338 w 3175"/>
              <a:gd name="T35" fmla="*/ 92 h 3561"/>
              <a:gd name="T36" fmla="*/ 1837 w 3175"/>
              <a:gd name="T37" fmla="*/ 92 h 35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75" h="3561">
                <a:moveTo>
                  <a:pt x="1837" y="92"/>
                </a:moveTo>
                <a:lnTo>
                  <a:pt x="2381" y="406"/>
                </a:lnTo>
                <a:lnTo>
                  <a:pt x="2925" y="720"/>
                </a:lnTo>
                <a:cubicBezTo>
                  <a:pt x="3084" y="812"/>
                  <a:pt x="3175" y="969"/>
                  <a:pt x="3175" y="1153"/>
                </a:cubicBezTo>
                <a:lnTo>
                  <a:pt x="3175" y="1781"/>
                </a:lnTo>
                <a:lnTo>
                  <a:pt x="3175" y="2408"/>
                </a:lnTo>
                <a:cubicBezTo>
                  <a:pt x="3175" y="2592"/>
                  <a:pt x="3084" y="2750"/>
                  <a:pt x="2925" y="2841"/>
                </a:cubicBezTo>
                <a:lnTo>
                  <a:pt x="2381" y="3155"/>
                </a:lnTo>
                <a:lnTo>
                  <a:pt x="1837" y="3469"/>
                </a:lnTo>
                <a:cubicBezTo>
                  <a:pt x="1678" y="3561"/>
                  <a:pt x="1496" y="3561"/>
                  <a:pt x="1338" y="3469"/>
                </a:cubicBezTo>
                <a:lnTo>
                  <a:pt x="794" y="3155"/>
                </a:lnTo>
                <a:lnTo>
                  <a:pt x="250" y="2841"/>
                </a:lnTo>
                <a:cubicBezTo>
                  <a:pt x="91" y="2750"/>
                  <a:pt x="0" y="2592"/>
                  <a:pt x="0" y="2408"/>
                </a:cubicBezTo>
                <a:lnTo>
                  <a:pt x="0" y="1781"/>
                </a:lnTo>
                <a:lnTo>
                  <a:pt x="0" y="1153"/>
                </a:lnTo>
                <a:cubicBezTo>
                  <a:pt x="0" y="969"/>
                  <a:pt x="91" y="812"/>
                  <a:pt x="250" y="720"/>
                </a:cubicBezTo>
                <a:lnTo>
                  <a:pt x="794" y="406"/>
                </a:lnTo>
                <a:lnTo>
                  <a:pt x="1338" y="92"/>
                </a:lnTo>
                <a:cubicBezTo>
                  <a:pt x="1496" y="0"/>
                  <a:pt x="1678" y="0"/>
                  <a:pt x="1837" y="92"/>
                </a:cubicBezTo>
                <a:close/>
              </a:path>
            </a:pathLst>
          </a:custGeom>
          <a:noFill/>
          <a:ln w="12700">
            <a:solidFill>
              <a:schemeClr val="tx2"/>
            </a:solidFill>
          </a:ln>
        </p:spPr>
        <p:txBody>
          <a:bodyPr vert="horz" wrap="square" lIns="91440" tIns="45720" rIns="91440" bIns="45720" numCol="1" anchor="t" anchorCtr="0" compatLnSpc="1">
            <a:prstTxWarp prst="textNoShape">
              <a:avLst/>
            </a:prstTxWarp>
          </a:bodyPr>
          <a:lstStyle/>
          <a:p>
            <a:endParaRPr lang="zh-CN" altLang="en-US"/>
          </a:p>
        </p:txBody>
      </p:sp>
      <p:cxnSp>
        <p:nvCxnSpPr>
          <p:cNvPr id="16" name="直接箭头连接符 15"/>
          <p:cNvCxnSpPr/>
          <p:nvPr/>
        </p:nvCxnSpPr>
        <p:spPr>
          <a:xfrm rot="1080000">
            <a:off x="5065071" y="3046956"/>
            <a:ext cx="763662" cy="0"/>
          </a:xfrm>
          <a:prstGeom prst="straightConnector1">
            <a:avLst/>
          </a:prstGeom>
          <a:ln w="19050">
            <a:solidFill>
              <a:schemeClr val="tx2"/>
            </a:solidFill>
            <a:tailEnd type="arrow" w="lg" len="lg"/>
          </a:ln>
        </p:spPr>
        <p:style>
          <a:lnRef idx="1">
            <a:schemeClr val="accent1"/>
          </a:lnRef>
          <a:fillRef idx="0">
            <a:schemeClr val="accent1"/>
          </a:fillRef>
          <a:effectRef idx="0">
            <a:schemeClr val="accent1"/>
          </a:effectRef>
          <a:fontRef idx="minor">
            <a:schemeClr val="tx1"/>
          </a:fontRef>
        </p:style>
      </p:cxnSp>
      <p:cxnSp>
        <p:nvCxnSpPr>
          <p:cNvPr id="17" name="直接箭头连接符 16"/>
          <p:cNvCxnSpPr/>
          <p:nvPr/>
        </p:nvCxnSpPr>
        <p:spPr>
          <a:xfrm rot="20520000" flipH="1">
            <a:off x="2219937" y="3046956"/>
            <a:ext cx="763662" cy="0"/>
          </a:xfrm>
          <a:prstGeom prst="straightConnector1">
            <a:avLst/>
          </a:prstGeom>
          <a:ln w="19050">
            <a:solidFill>
              <a:schemeClr val="tx2"/>
            </a:solidFill>
            <a:tailEnd type="arrow" w="lg" len="lg"/>
          </a:ln>
        </p:spPr>
        <p:style>
          <a:lnRef idx="1">
            <a:schemeClr val="accent1"/>
          </a:lnRef>
          <a:fillRef idx="0">
            <a:schemeClr val="accent1"/>
          </a:fillRef>
          <a:effectRef idx="0">
            <a:schemeClr val="accent1"/>
          </a:effectRef>
          <a:fontRef idx="minor">
            <a:schemeClr val="tx1"/>
          </a:fontRef>
        </p:style>
      </p:cxnSp>
      <p:cxnSp>
        <p:nvCxnSpPr>
          <p:cNvPr id="18" name="直接箭头连接符 17"/>
          <p:cNvCxnSpPr/>
          <p:nvPr/>
        </p:nvCxnSpPr>
        <p:spPr>
          <a:xfrm rot="16200000" flipH="1">
            <a:off x="3929887" y="4076590"/>
            <a:ext cx="178188" cy="0"/>
          </a:xfrm>
          <a:prstGeom prst="straightConnector1">
            <a:avLst/>
          </a:prstGeom>
          <a:ln w="19050">
            <a:solidFill>
              <a:schemeClr val="tx2"/>
            </a:solidFill>
            <a:tailEnd type="arrow" w="lg" len="lg"/>
          </a:ln>
        </p:spPr>
        <p:style>
          <a:lnRef idx="1">
            <a:schemeClr val="accent1"/>
          </a:lnRef>
          <a:fillRef idx="0">
            <a:schemeClr val="accent1"/>
          </a:fillRef>
          <a:effectRef idx="0">
            <a:schemeClr val="accent1"/>
          </a:effectRef>
          <a:fontRef idx="minor">
            <a:schemeClr val="tx1"/>
          </a:fontRef>
        </p:style>
      </p:cxnSp>
      <p:cxnSp>
        <p:nvCxnSpPr>
          <p:cNvPr id="19" name="直接箭头连接符 18"/>
          <p:cNvCxnSpPr/>
          <p:nvPr/>
        </p:nvCxnSpPr>
        <p:spPr>
          <a:xfrm rot="18600000" flipH="1">
            <a:off x="2730209" y="3826403"/>
            <a:ext cx="509108" cy="0"/>
          </a:xfrm>
          <a:prstGeom prst="straightConnector1">
            <a:avLst/>
          </a:prstGeom>
          <a:ln w="19050">
            <a:solidFill>
              <a:schemeClr val="tx2"/>
            </a:solidFill>
            <a:tailEnd type="arrow" w="lg" len="lg"/>
          </a:ln>
        </p:spPr>
        <p:style>
          <a:lnRef idx="1">
            <a:schemeClr val="accent1"/>
          </a:lnRef>
          <a:fillRef idx="0">
            <a:schemeClr val="accent1"/>
          </a:fillRef>
          <a:effectRef idx="0">
            <a:schemeClr val="accent1"/>
          </a:effectRef>
          <a:fontRef idx="minor">
            <a:schemeClr val="tx1"/>
          </a:fontRef>
        </p:style>
      </p:cxnSp>
      <p:cxnSp>
        <p:nvCxnSpPr>
          <p:cNvPr id="20" name="直接箭头连接符 19"/>
          <p:cNvCxnSpPr/>
          <p:nvPr/>
        </p:nvCxnSpPr>
        <p:spPr>
          <a:xfrm rot="3000000">
            <a:off x="4798645" y="3826403"/>
            <a:ext cx="509108" cy="0"/>
          </a:xfrm>
          <a:prstGeom prst="straightConnector1">
            <a:avLst/>
          </a:prstGeom>
          <a:ln w="19050">
            <a:solidFill>
              <a:schemeClr val="tx2"/>
            </a:solidFill>
            <a:tailEnd type="arrow" w="lg" len="lg"/>
          </a:ln>
        </p:spPr>
        <p:style>
          <a:lnRef idx="1">
            <a:schemeClr val="accent1"/>
          </a:lnRef>
          <a:fillRef idx="0">
            <a:schemeClr val="accent1"/>
          </a:fillRef>
          <a:effectRef idx="0">
            <a:schemeClr val="accent1"/>
          </a:effectRef>
          <a:fontRef idx="minor">
            <a:schemeClr val="tx1"/>
          </a:fontRef>
        </p:style>
      </p:cxnSp>
      <p:sp>
        <p:nvSpPr>
          <p:cNvPr id="21" name="矩形 20"/>
          <p:cNvSpPr/>
          <p:nvPr/>
        </p:nvSpPr>
        <p:spPr>
          <a:xfrm>
            <a:off x="1051436" y="2714142"/>
            <a:ext cx="800219" cy="830997"/>
          </a:xfrm>
          <a:prstGeom prst="rect">
            <a:avLst/>
          </a:prstGeom>
        </p:spPr>
        <p:txBody>
          <a:bodyPr wrap="none">
            <a:spAutoFit/>
          </a:bodyPr>
          <a:lstStyle/>
          <a:p>
            <a:r>
              <a:rPr lang="zh-CN" altLang="en-US" sz="2400" b="1" dirty="0">
                <a:latin typeface="微软雅黑" panose="020B0503020204020204" pitchFamily="34" charset="-122"/>
                <a:ea typeface="微软雅黑" panose="020B0503020204020204" pitchFamily="34" charset="-122"/>
              </a:rPr>
              <a:t>马列</a:t>
            </a:r>
            <a:endParaRPr lang="en-US" altLang="zh-CN" sz="2400" b="1" dirty="0">
              <a:latin typeface="微软雅黑" panose="020B0503020204020204" pitchFamily="34" charset="-122"/>
              <a:ea typeface="微软雅黑" panose="020B0503020204020204" pitchFamily="34" charset="-122"/>
            </a:endParaRPr>
          </a:p>
          <a:p>
            <a:r>
              <a:rPr lang="zh-CN" altLang="en-US" sz="2400" b="1" dirty="0">
                <a:latin typeface="微软雅黑" panose="020B0503020204020204" pitchFamily="34" charset="-122"/>
                <a:ea typeface="微软雅黑" panose="020B0503020204020204" pitchFamily="34" charset="-122"/>
              </a:rPr>
              <a:t>主义</a:t>
            </a:r>
            <a:endParaRPr lang="zh-CN" altLang="en-US" sz="2400" b="1" dirty="0"/>
          </a:p>
        </p:txBody>
      </p:sp>
      <p:sp>
        <p:nvSpPr>
          <p:cNvPr id="22" name="矩形 21"/>
          <p:cNvSpPr/>
          <p:nvPr/>
        </p:nvSpPr>
        <p:spPr>
          <a:xfrm>
            <a:off x="1744928" y="4185275"/>
            <a:ext cx="1107997" cy="830997"/>
          </a:xfrm>
          <a:prstGeom prst="rect">
            <a:avLst/>
          </a:prstGeom>
        </p:spPr>
        <p:txBody>
          <a:bodyPr wrap="none">
            <a:spAutoFit/>
          </a:bodyPr>
          <a:lstStyle/>
          <a:p>
            <a:pPr algn="ctr"/>
            <a:r>
              <a:rPr lang="zh-CN" altLang="en-US" sz="2400" b="1" dirty="0">
                <a:latin typeface="微软雅黑" panose="020B0503020204020204" pitchFamily="34" charset="-122"/>
                <a:ea typeface="微软雅黑" panose="020B0503020204020204" pitchFamily="34" charset="-122"/>
              </a:rPr>
              <a:t>毛泽东</a:t>
            </a:r>
            <a:endParaRPr lang="en-US" altLang="zh-CN" sz="2400" b="1" dirty="0">
              <a:latin typeface="微软雅黑" panose="020B0503020204020204" pitchFamily="34" charset="-122"/>
              <a:ea typeface="微软雅黑" panose="020B0503020204020204" pitchFamily="34" charset="-122"/>
            </a:endParaRPr>
          </a:p>
          <a:p>
            <a:pPr algn="ctr"/>
            <a:r>
              <a:rPr lang="zh-CN" altLang="en-US" sz="2400" b="1" dirty="0">
                <a:latin typeface="微软雅黑" panose="020B0503020204020204" pitchFamily="34" charset="-122"/>
                <a:ea typeface="微软雅黑" panose="020B0503020204020204" pitchFamily="34" charset="-122"/>
              </a:rPr>
              <a:t>思想</a:t>
            </a:r>
            <a:endParaRPr lang="zh-CN" altLang="en-US" sz="2400" b="1" dirty="0"/>
          </a:p>
        </p:txBody>
      </p:sp>
      <p:sp>
        <p:nvSpPr>
          <p:cNvPr id="23" name="矩形 22"/>
          <p:cNvSpPr/>
          <p:nvPr/>
        </p:nvSpPr>
        <p:spPr>
          <a:xfrm>
            <a:off x="3464983" y="4521259"/>
            <a:ext cx="1107997" cy="830997"/>
          </a:xfrm>
          <a:prstGeom prst="rect">
            <a:avLst/>
          </a:prstGeom>
        </p:spPr>
        <p:txBody>
          <a:bodyPr wrap="none">
            <a:spAutoFit/>
          </a:bodyPr>
          <a:lstStyle/>
          <a:p>
            <a:pPr algn="ctr"/>
            <a:r>
              <a:rPr lang="zh-CN" altLang="en-US" sz="2400" b="1" dirty="0">
                <a:latin typeface="微软雅黑" panose="020B0503020204020204" pitchFamily="34" charset="-122"/>
                <a:ea typeface="微软雅黑" panose="020B0503020204020204" pitchFamily="34" charset="-122"/>
              </a:rPr>
              <a:t>邓小平</a:t>
            </a:r>
            <a:endParaRPr lang="en-US" altLang="zh-CN" sz="2400" b="1" dirty="0">
              <a:latin typeface="微软雅黑" panose="020B0503020204020204" pitchFamily="34" charset="-122"/>
              <a:ea typeface="微软雅黑" panose="020B0503020204020204" pitchFamily="34" charset="-122"/>
            </a:endParaRPr>
          </a:p>
          <a:p>
            <a:pPr algn="ctr"/>
            <a:r>
              <a:rPr lang="zh-CN" altLang="en-US" sz="2400" b="1" dirty="0">
                <a:latin typeface="微软雅黑" panose="020B0503020204020204" pitchFamily="34" charset="-122"/>
                <a:ea typeface="微软雅黑" panose="020B0503020204020204" pitchFamily="34" charset="-122"/>
              </a:rPr>
              <a:t>理论</a:t>
            </a:r>
            <a:endParaRPr lang="zh-CN" altLang="en-US" sz="2400" b="1" dirty="0"/>
          </a:p>
        </p:txBody>
      </p:sp>
      <p:sp>
        <p:nvSpPr>
          <p:cNvPr id="24" name="矩形 23"/>
          <p:cNvSpPr/>
          <p:nvPr/>
        </p:nvSpPr>
        <p:spPr>
          <a:xfrm>
            <a:off x="5338926" y="4185275"/>
            <a:ext cx="800219" cy="830997"/>
          </a:xfrm>
          <a:prstGeom prst="rect">
            <a:avLst/>
          </a:prstGeom>
        </p:spPr>
        <p:txBody>
          <a:bodyPr wrap="none">
            <a:spAutoFit/>
          </a:bodyPr>
          <a:lstStyle/>
          <a:p>
            <a:pPr algn="ctr"/>
            <a:r>
              <a:rPr lang="zh-CN" altLang="en-US" sz="2400" b="1" dirty="0">
                <a:latin typeface="微软雅黑" panose="020B0503020204020204" pitchFamily="34" charset="-122"/>
                <a:ea typeface="微软雅黑" panose="020B0503020204020204" pitchFamily="34" charset="-122"/>
              </a:rPr>
              <a:t>三个</a:t>
            </a:r>
            <a:endParaRPr lang="en-US" altLang="zh-CN" sz="2400" b="1" dirty="0">
              <a:latin typeface="微软雅黑" panose="020B0503020204020204" pitchFamily="34" charset="-122"/>
              <a:ea typeface="微软雅黑" panose="020B0503020204020204" pitchFamily="34" charset="-122"/>
            </a:endParaRPr>
          </a:p>
          <a:p>
            <a:pPr algn="ctr"/>
            <a:r>
              <a:rPr lang="zh-CN" altLang="en-US" sz="2400" b="1" dirty="0">
                <a:latin typeface="微软雅黑" panose="020B0503020204020204" pitchFamily="34" charset="-122"/>
                <a:ea typeface="微软雅黑" panose="020B0503020204020204" pitchFamily="34" charset="-122"/>
              </a:rPr>
              <a:t>代表</a:t>
            </a:r>
            <a:endParaRPr lang="en-US" altLang="zh-CN" sz="2400" b="1" dirty="0">
              <a:latin typeface="微软雅黑" panose="020B0503020204020204" pitchFamily="34" charset="-122"/>
              <a:ea typeface="微软雅黑" panose="020B0503020204020204" pitchFamily="34" charset="-122"/>
            </a:endParaRPr>
          </a:p>
        </p:txBody>
      </p:sp>
      <p:sp>
        <p:nvSpPr>
          <p:cNvPr id="25" name="矩形 24"/>
          <p:cNvSpPr/>
          <p:nvPr/>
        </p:nvSpPr>
        <p:spPr>
          <a:xfrm>
            <a:off x="6032419" y="2714142"/>
            <a:ext cx="1107997" cy="830997"/>
          </a:xfrm>
          <a:prstGeom prst="rect">
            <a:avLst/>
          </a:prstGeom>
        </p:spPr>
        <p:txBody>
          <a:bodyPr wrap="none">
            <a:spAutoFit/>
          </a:bodyPr>
          <a:lstStyle/>
          <a:p>
            <a:pPr algn="ctr"/>
            <a:r>
              <a:rPr lang="zh-CN" altLang="en-US" sz="2400" b="1" dirty="0">
                <a:latin typeface="微软雅黑" panose="020B0503020204020204" pitchFamily="34" charset="-122"/>
                <a:ea typeface="微软雅黑" panose="020B0503020204020204" pitchFamily="34" charset="-122"/>
              </a:rPr>
              <a:t>科学</a:t>
            </a:r>
            <a:endParaRPr lang="en-US" altLang="zh-CN" sz="2400" b="1" dirty="0">
              <a:latin typeface="微软雅黑" panose="020B0503020204020204" pitchFamily="34" charset="-122"/>
              <a:ea typeface="微软雅黑" panose="020B0503020204020204" pitchFamily="34" charset="-122"/>
            </a:endParaRPr>
          </a:p>
          <a:p>
            <a:pPr algn="ctr"/>
            <a:r>
              <a:rPr lang="zh-CN" altLang="en-US" sz="2400" b="1" dirty="0">
                <a:latin typeface="微软雅黑" panose="020B0503020204020204" pitchFamily="34" charset="-122"/>
                <a:ea typeface="微软雅黑" panose="020B0503020204020204" pitchFamily="34" charset="-122"/>
              </a:rPr>
              <a:t>发展观</a:t>
            </a:r>
            <a:endParaRPr lang="zh-CN" altLang="en-US" sz="2400" b="1" dirty="0"/>
          </a:p>
        </p:txBody>
      </p:sp>
    </p:spTree>
    <p:extLst>
      <p:ext uri="{BB962C8B-B14F-4D97-AF65-F5344CB8AC3E}">
        <p14:creationId xmlns:p14="http://schemas.microsoft.com/office/powerpoint/2010/main" val="1074361219"/>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35" presetClass="path" presetSubtype="0" accel="50000" decel="50000" fill="hold" nodeType="withEffect">
                                  <p:stCondLst>
                                    <p:cond delay="0"/>
                                  </p:stCondLst>
                                  <p:childTnLst>
                                    <p:animMotion origin="layout" path="M -6.25E-7 -3.7037E-6 L 0.18997 -3.7037E-6 " pathEditMode="relative" rAng="0" ptsTypes="AA">
                                      <p:cBhvr>
                                        <p:cTn id="11" dur="1000" spd="-100000" fill="hold"/>
                                        <p:tgtEl>
                                          <p:spTgt spid="2"/>
                                        </p:tgtEl>
                                        <p:attrNameLst>
                                          <p:attrName>ppt_x</p:attrName>
                                          <p:attrName>ppt_y</p:attrName>
                                        </p:attrNameLst>
                                      </p:cBhvr>
                                      <p:rCtr x="9492" y="0"/>
                                    </p:animMotion>
                                  </p:childTnLst>
                                </p:cTn>
                              </p:par>
                              <p:par>
                                <p:cTn id="12" presetID="53" presetClass="entr" presetSubtype="16" fill="hold" nodeType="with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par>
                                <p:cTn id="17" presetID="35" presetClass="path" presetSubtype="0" accel="50000" decel="50000" fill="hold" nodeType="withEffect">
                                  <p:stCondLst>
                                    <p:cond delay="0"/>
                                  </p:stCondLst>
                                  <p:childTnLst>
                                    <p:animMotion origin="layout" path="M 0 -3.7037E-6 L -0.41185 -3.7037E-6 " pathEditMode="relative" rAng="0" ptsTypes="AA">
                                      <p:cBhvr>
                                        <p:cTn id="18" dur="1000" spd="-100000" fill="hold"/>
                                        <p:tgtEl>
                                          <p:spTgt spid="4"/>
                                        </p:tgtEl>
                                        <p:attrNameLst>
                                          <p:attrName>ppt_x</p:attrName>
                                          <p:attrName>ppt_y</p:attrName>
                                        </p:attrNameLst>
                                      </p:cBhvr>
                                      <p:rCtr x="-20599" y="0"/>
                                    </p:animMotion>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p:cTn id="22" dur="250" fill="hold"/>
                                        <p:tgtEl>
                                          <p:spTgt spid="6"/>
                                        </p:tgtEl>
                                        <p:attrNameLst>
                                          <p:attrName>ppt_w</p:attrName>
                                        </p:attrNameLst>
                                      </p:cBhvr>
                                      <p:tavLst>
                                        <p:tav tm="0">
                                          <p:val>
                                            <p:fltVal val="0"/>
                                          </p:val>
                                        </p:tav>
                                        <p:tav tm="100000">
                                          <p:val>
                                            <p:strVal val="#ppt_w"/>
                                          </p:val>
                                        </p:tav>
                                      </p:tavLst>
                                    </p:anim>
                                    <p:anim calcmode="lin" valueType="num">
                                      <p:cBhvr>
                                        <p:cTn id="23" dur="250" fill="hold"/>
                                        <p:tgtEl>
                                          <p:spTgt spid="6"/>
                                        </p:tgtEl>
                                        <p:attrNameLst>
                                          <p:attrName>ppt_h</p:attrName>
                                        </p:attrNameLst>
                                      </p:cBhvr>
                                      <p:tavLst>
                                        <p:tav tm="0">
                                          <p:val>
                                            <p:fltVal val="0"/>
                                          </p:val>
                                        </p:tav>
                                        <p:tav tm="100000">
                                          <p:val>
                                            <p:strVal val="#ppt_h"/>
                                          </p:val>
                                        </p:tav>
                                      </p:tavLst>
                                    </p:anim>
                                    <p:animEffect transition="in" filter="fade">
                                      <p:cBhvr>
                                        <p:cTn id="24" dur="250"/>
                                        <p:tgtEl>
                                          <p:spTgt spid="6"/>
                                        </p:tgtEl>
                                      </p:cBhvr>
                                    </p:animEffect>
                                  </p:childTnLst>
                                </p:cTn>
                              </p:par>
                              <p:par>
                                <p:cTn id="25" presetID="6" presetClass="emph" presetSubtype="0" decel="100000" fill="hold" grpId="1" nodeType="withEffect">
                                  <p:stCondLst>
                                    <p:cond delay="200"/>
                                  </p:stCondLst>
                                  <p:childTnLst>
                                    <p:animScale>
                                      <p:cBhvr>
                                        <p:cTn id="26" dur="250" fill="hold"/>
                                        <p:tgtEl>
                                          <p:spTgt spid="6"/>
                                        </p:tgtEl>
                                      </p:cBhvr>
                                      <p:by x="120000" y="120000"/>
                                    </p:animScale>
                                  </p:childTnLst>
                                </p:cTn>
                              </p:par>
                              <p:par>
                                <p:cTn id="27" presetID="6" presetClass="emph" presetSubtype="0" decel="100000" fill="hold" grpId="2" nodeType="withEffect">
                                  <p:stCondLst>
                                    <p:cond delay="400"/>
                                  </p:stCondLst>
                                  <p:childTnLst>
                                    <p:animScale>
                                      <p:cBhvr>
                                        <p:cTn id="28" dur="250" fill="hold"/>
                                        <p:tgtEl>
                                          <p:spTgt spid="6"/>
                                        </p:tgtEl>
                                      </p:cBhvr>
                                      <p:by x="83000" y="83000"/>
                                    </p:animScale>
                                  </p:childTnLst>
                                </p:cTn>
                              </p:par>
                            </p:childTnLst>
                          </p:cTn>
                        </p:par>
                        <p:par>
                          <p:cTn id="29" fill="hold">
                            <p:stCondLst>
                              <p:cond delay="1650"/>
                            </p:stCondLst>
                            <p:childTnLst>
                              <p:par>
                                <p:cTn id="30" presetID="53" presetClass="entr" presetSubtype="16" fill="hold" grpId="0" nodeType="afterEffect">
                                  <p:stCondLst>
                                    <p:cond delay="0"/>
                                  </p:stCondLst>
                                  <p:childTnLst>
                                    <p:set>
                                      <p:cBhvr>
                                        <p:cTn id="31" dur="1" fill="hold">
                                          <p:stCondLst>
                                            <p:cond delay="0"/>
                                          </p:stCondLst>
                                        </p:cTn>
                                        <p:tgtEl>
                                          <p:spTgt spid="5"/>
                                        </p:tgtEl>
                                        <p:attrNameLst>
                                          <p:attrName>style.visibility</p:attrName>
                                        </p:attrNameLst>
                                      </p:cBhvr>
                                      <p:to>
                                        <p:strVal val="visible"/>
                                      </p:to>
                                    </p:set>
                                    <p:anim calcmode="lin" valueType="num">
                                      <p:cBhvr>
                                        <p:cTn id="32" dur="500" fill="hold"/>
                                        <p:tgtEl>
                                          <p:spTgt spid="5"/>
                                        </p:tgtEl>
                                        <p:attrNameLst>
                                          <p:attrName>ppt_w</p:attrName>
                                        </p:attrNameLst>
                                      </p:cBhvr>
                                      <p:tavLst>
                                        <p:tav tm="0">
                                          <p:val>
                                            <p:fltVal val="0"/>
                                          </p:val>
                                        </p:tav>
                                        <p:tav tm="100000">
                                          <p:val>
                                            <p:strVal val="#ppt_w"/>
                                          </p:val>
                                        </p:tav>
                                      </p:tavLst>
                                    </p:anim>
                                    <p:anim calcmode="lin" valueType="num">
                                      <p:cBhvr>
                                        <p:cTn id="33" dur="500" fill="hold"/>
                                        <p:tgtEl>
                                          <p:spTgt spid="5"/>
                                        </p:tgtEl>
                                        <p:attrNameLst>
                                          <p:attrName>ppt_h</p:attrName>
                                        </p:attrNameLst>
                                      </p:cBhvr>
                                      <p:tavLst>
                                        <p:tav tm="0">
                                          <p:val>
                                            <p:fltVal val="0"/>
                                          </p:val>
                                        </p:tav>
                                        <p:tav tm="100000">
                                          <p:val>
                                            <p:strVal val="#ppt_h"/>
                                          </p:val>
                                        </p:tav>
                                      </p:tavLst>
                                    </p:anim>
                                    <p:animEffect transition="in" filter="fade">
                                      <p:cBhvr>
                                        <p:cTn id="34" dur="500"/>
                                        <p:tgtEl>
                                          <p:spTgt spid="5"/>
                                        </p:tgtEl>
                                      </p:cBhvr>
                                    </p:animEffect>
                                  </p:childTnLst>
                                </p:cTn>
                              </p:par>
                              <p:par>
                                <p:cTn id="35" presetID="35" presetClass="path" presetSubtype="0" accel="50000" decel="50000" fill="hold" grpId="1" nodeType="withEffect">
                                  <p:stCondLst>
                                    <p:cond delay="0"/>
                                  </p:stCondLst>
                                  <p:childTnLst>
                                    <p:animMotion origin="layout" path="M -4.375E-6 -3.7037E-6 L -0.30273 -3.7037E-6 " pathEditMode="relative" rAng="0" ptsTypes="AA">
                                      <p:cBhvr>
                                        <p:cTn id="36" dur="1000" spd="-100000" fill="hold"/>
                                        <p:tgtEl>
                                          <p:spTgt spid="5"/>
                                        </p:tgtEl>
                                        <p:attrNameLst>
                                          <p:attrName>ppt_x</p:attrName>
                                          <p:attrName>ppt_y</p:attrName>
                                        </p:attrNameLst>
                                      </p:cBhvr>
                                      <p:rCtr x="-15143" y="0"/>
                                    </p:animMotion>
                                  </p:childTnLst>
                                </p:cTn>
                              </p:par>
                            </p:childTnLst>
                          </p:cTn>
                        </p:par>
                        <p:par>
                          <p:cTn id="37" fill="hold">
                            <p:stCondLst>
                              <p:cond delay="265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250" fill="hold"/>
                                        <p:tgtEl>
                                          <p:spTgt spid="8"/>
                                        </p:tgtEl>
                                        <p:attrNameLst>
                                          <p:attrName>ppt_w</p:attrName>
                                        </p:attrNameLst>
                                      </p:cBhvr>
                                      <p:tavLst>
                                        <p:tav tm="0">
                                          <p:val>
                                            <p:fltVal val="0"/>
                                          </p:val>
                                        </p:tav>
                                        <p:tav tm="100000">
                                          <p:val>
                                            <p:strVal val="#ppt_w"/>
                                          </p:val>
                                        </p:tav>
                                      </p:tavLst>
                                    </p:anim>
                                    <p:anim calcmode="lin" valueType="num">
                                      <p:cBhvr>
                                        <p:cTn id="41" dur="250" fill="hold"/>
                                        <p:tgtEl>
                                          <p:spTgt spid="8"/>
                                        </p:tgtEl>
                                        <p:attrNameLst>
                                          <p:attrName>ppt_h</p:attrName>
                                        </p:attrNameLst>
                                      </p:cBhvr>
                                      <p:tavLst>
                                        <p:tav tm="0">
                                          <p:val>
                                            <p:fltVal val="0"/>
                                          </p:val>
                                        </p:tav>
                                        <p:tav tm="100000">
                                          <p:val>
                                            <p:strVal val="#ppt_h"/>
                                          </p:val>
                                        </p:tav>
                                      </p:tavLst>
                                    </p:anim>
                                    <p:animEffect transition="in" filter="fade">
                                      <p:cBhvr>
                                        <p:cTn id="42" dur="250"/>
                                        <p:tgtEl>
                                          <p:spTgt spid="8"/>
                                        </p:tgtEl>
                                      </p:cBhvr>
                                    </p:animEffect>
                                  </p:childTnLst>
                                </p:cTn>
                              </p:par>
                              <p:par>
                                <p:cTn id="43" presetID="6" presetClass="emph" presetSubtype="0" decel="100000" fill="hold" grpId="1" nodeType="withEffect">
                                  <p:stCondLst>
                                    <p:cond delay="200"/>
                                  </p:stCondLst>
                                  <p:childTnLst>
                                    <p:animScale>
                                      <p:cBhvr>
                                        <p:cTn id="44" dur="250" fill="hold"/>
                                        <p:tgtEl>
                                          <p:spTgt spid="8"/>
                                        </p:tgtEl>
                                      </p:cBhvr>
                                      <p:by x="120000" y="120000"/>
                                    </p:animScale>
                                  </p:childTnLst>
                                </p:cTn>
                              </p:par>
                              <p:par>
                                <p:cTn id="45" presetID="6" presetClass="emph" presetSubtype="0" decel="100000" fill="hold" grpId="2" nodeType="withEffect">
                                  <p:stCondLst>
                                    <p:cond delay="400"/>
                                  </p:stCondLst>
                                  <p:childTnLst>
                                    <p:animScale>
                                      <p:cBhvr>
                                        <p:cTn id="46" dur="250" fill="hold"/>
                                        <p:tgtEl>
                                          <p:spTgt spid="8"/>
                                        </p:tgtEl>
                                      </p:cBhvr>
                                      <p:by x="83000" y="83000"/>
                                    </p:animScale>
                                  </p:childTnLst>
                                </p:cTn>
                              </p:par>
                              <p:par>
                                <p:cTn id="47" presetID="53" presetClass="entr" presetSubtype="16" fill="hold" grpId="0" nodeType="withEffect">
                                  <p:stCondLst>
                                    <p:cond delay="400"/>
                                  </p:stCondLst>
                                  <p:childTnLst>
                                    <p:set>
                                      <p:cBhvr>
                                        <p:cTn id="48" dur="1" fill="hold">
                                          <p:stCondLst>
                                            <p:cond delay="0"/>
                                          </p:stCondLst>
                                        </p:cTn>
                                        <p:tgtEl>
                                          <p:spTgt spid="9"/>
                                        </p:tgtEl>
                                        <p:attrNameLst>
                                          <p:attrName>style.visibility</p:attrName>
                                        </p:attrNameLst>
                                      </p:cBhvr>
                                      <p:to>
                                        <p:strVal val="visible"/>
                                      </p:to>
                                    </p:set>
                                    <p:anim calcmode="lin" valueType="num">
                                      <p:cBhvr>
                                        <p:cTn id="49" dur="250" fill="hold"/>
                                        <p:tgtEl>
                                          <p:spTgt spid="9"/>
                                        </p:tgtEl>
                                        <p:attrNameLst>
                                          <p:attrName>ppt_w</p:attrName>
                                        </p:attrNameLst>
                                      </p:cBhvr>
                                      <p:tavLst>
                                        <p:tav tm="0">
                                          <p:val>
                                            <p:fltVal val="0"/>
                                          </p:val>
                                        </p:tav>
                                        <p:tav tm="100000">
                                          <p:val>
                                            <p:strVal val="#ppt_w"/>
                                          </p:val>
                                        </p:tav>
                                      </p:tavLst>
                                    </p:anim>
                                    <p:anim calcmode="lin" valueType="num">
                                      <p:cBhvr>
                                        <p:cTn id="50" dur="250" fill="hold"/>
                                        <p:tgtEl>
                                          <p:spTgt spid="9"/>
                                        </p:tgtEl>
                                        <p:attrNameLst>
                                          <p:attrName>ppt_h</p:attrName>
                                        </p:attrNameLst>
                                      </p:cBhvr>
                                      <p:tavLst>
                                        <p:tav tm="0">
                                          <p:val>
                                            <p:fltVal val="0"/>
                                          </p:val>
                                        </p:tav>
                                        <p:tav tm="100000">
                                          <p:val>
                                            <p:strVal val="#ppt_h"/>
                                          </p:val>
                                        </p:tav>
                                      </p:tavLst>
                                    </p:anim>
                                    <p:animEffect transition="in" filter="fade">
                                      <p:cBhvr>
                                        <p:cTn id="51" dur="250"/>
                                        <p:tgtEl>
                                          <p:spTgt spid="9"/>
                                        </p:tgtEl>
                                      </p:cBhvr>
                                    </p:animEffect>
                                  </p:childTnLst>
                                </p:cTn>
                              </p:par>
                              <p:par>
                                <p:cTn id="52" presetID="6" presetClass="emph" presetSubtype="0" decel="100000" fill="hold" grpId="1" nodeType="withEffect">
                                  <p:stCondLst>
                                    <p:cond delay="600"/>
                                  </p:stCondLst>
                                  <p:childTnLst>
                                    <p:animScale>
                                      <p:cBhvr>
                                        <p:cTn id="53" dur="250" fill="hold"/>
                                        <p:tgtEl>
                                          <p:spTgt spid="9"/>
                                        </p:tgtEl>
                                      </p:cBhvr>
                                      <p:by x="120000" y="120000"/>
                                    </p:animScale>
                                  </p:childTnLst>
                                </p:cTn>
                              </p:par>
                              <p:par>
                                <p:cTn id="54" presetID="6" presetClass="emph" presetSubtype="0" decel="100000" fill="hold" grpId="2" nodeType="withEffect">
                                  <p:stCondLst>
                                    <p:cond delay="800"/>
                                  </p:stCondLst>
                                  <p:childTnLst>
                                    <p:animScale>
                                      <p:cBhvr>
                                        <p:cTn id="55" dur="250" fill="hold"/>
                                        <p:tgtEl>
                                          <p:spTgt spid="9"/>
                                        </p:tgtEl>
                                      </p:cBhvr>
                                      <p:by x="83000" y="83000"/>
                                    </p:animScale>
                                  </p:childTnLst>
                                </p:cTn>
                              </p:par>
                              <p:par>
                                <p:cTn id="56" presetID="53" presetClass="entr" presetSubtype="16" fill="hold" grpId="0" nodeType="withEffect">
                                  <p:stCondLst>
                                    <p:cond delay="600"/>
                                  </p:stCondLst>
                                  <p:childTnLst>
                                    <p:set>
                                      <p:cBhvr>
                                        <p:cTn id="57" dur="1" fill="hold">
                                          <p:stCondLst>
                                            <p:cond delay="0"/>
                                          </p:stCondLst>
                                        </p:cTn>
                                        <p:tgtEl>
                                          <p:spTgt spid="10"/>
                                        </p:tgtEl>
                                        <p:attrNameLst>
                                          <p:attrName>style.visibility</p:attrName>
                                        </p:attrNameLst>
                                      </p:cBhvr>
                                      <p:to>
                                        <p:strVal val="visible"/>
                                      </p:to>
                                    </p:set>
                                    <p:anim calcmode="lin" valueType="num">
                                      <p:cBhvr>
                                        <p:cTn id="58" dur="250" fill="hold"/>
                                        <p:tgtEl>
                                          <p:spTgt spid="10"/>
                                        </p:tgtEl>
                                        <p:attrNameLst>
                                          <p:attrName>ppt_w</p:attrName>
                                        </p:attrNameLst>
                                      </p:cBhvr>
                                      <p:tavLst>
                                        <p:tav tm="0">
                                          <p:val>
                                            <p:fltVal val="0"/>
                                          </p:val>
                                        </p:tav>
                                        <p:tav tm="100000">
                                          <p:val>
                                            <p:strVal val="#ppt_w"/>
                                          </p:val>
                                        </p:tav>
                                      </p:tavLst>
                                    </p:anim>
                                    <p:anim calcmode="lin" valueType="num">
                                      <p:cBhvr>
                                        <p:cTn id="59" dur="250" fill="hold"/>
                                        <p:tgtEl>
                                          <p:spTgt spid="10"/>
                                        </p:tgtEl>
                                        <p:attrNameLst>
                                          <p:attrName>ppt_h</p:attrName>
                                        </p:attrNameLst>
                                      </p:cBhvr>
                                      <p:tavLst>
                                        <p:tav tm="0">
                                          <p:val>
                                            <p:fltVal val="0"/>
                                          </p:val>
                                        </p:tav>
                                        <p:tav tm="100000">
                                          <p:val>
                                            <p:strVal val="#ppt_h"/>
                                          </p:val>
                                        </p:tav>
                                      </p:tavLst>
                                    </p:anim>
                                    <p:animEffect transition="in" filter="fade">
                                      <p:cBhvr>
                                        <p:cTn id="60" dur="250"/>
                                        <p:tgtEl>
                                          <p:spTgt spid="10"/>
                                        </p:tgtEl>
                                      </p:cBhvr>
                                    </p:animEffect>
                                  </p:childTnLst>
                                </p:cTn>
                              </p:par>
                              <p:par>
                                <p:cTn id="61" presetID="6" presetClass="emph" presetSubtype="0" decel="100000" fill="hold" grpId="1" nodeType="withEffect">
                                  <p:stCondLst>
                                    <p:cond delay="800"/>
                                  </p:stCondLst>
                                  <p:childTnLst>
                                    <p:animScale>
                                      <p:cBhvr>
                                        <p:cTn id="62" dur="250" fill="hold"/>
                                        <p:tgtEl>
                                          <p:spTgt spid="10"/>
                                        </p:tgtEl>
                                      </p:cBhvr>
                                      <p:by x="120000" y="120000"/>
                                    </p:animScale>
                                  </p:childTnLst>
                                </p:cTn>
                              </p:par>
                              <p:par>
                                <p:cTn id="63" presetID="6" presetClass="emph" presetSubtype="0" decel="100000" fill="hold" grpId="2" nodeType="withEffect">
                                  <p:stCondLst>
                                    <p:cond delay="1000"/>
                                  </p:stCondLst>
                                  <p:childTnLst>
                                    <p:animScale>
                                      <p:cBhvr>
                                        <p:cTn id="64" dur="250" fill="hold"/>
                                        <p:tgtEl>
                                          <p:spTgt spid="10"/>
                                        </p:tgtEl>
                                      </p:cBhvr>
                                      <p:by x="83000" y="83000"/>
                                    </p:animScale>
                                  </p:childTnLst>
                                </p:cTn>
                              </p:par>
                            </p:childTnLst>
                          </p:cTn>
                        </p:par>
                        <p:par>
                          <p:cTn id="65" fill="hold">
                            <p:stCondLst>
                              <p:cond delay="3900"/>
                            </p:stCondLst>
                            <p:childTnLst>
                              <p:par>
                                <p:cTn id="66" presetID="22" presetClass="entr" presetSubtype="2" fill="hold" nodeType="afterEffect">
                                  <p:stCondLst>
                                    <p:cond delay="0"/>
                                  </p:stCondLst>
                                  <p:childTnLst>
                                    <p:set>
                                      <p:cBhvr>
                                        <p:cTn id="67" dur="1" fill="hold">
                                          <p:stCondLst>
                                            <p:cond delay="0"/>
                                          </p:stCondLst>
                                        </p:cTn>
                                        <p:tgtEl>
                                          <p:spTgt spid="17"/>
                                        </p:tgtEl>
                                        <p:attrNameLst>
                                          <p:attrName>style.visibility</p:attrName>
                                        </p:attrNameLst>
                                      </p:cBhvr>
                                      <p:to>
                                        <p:strVal val="visible"/>
                                      </p:to>
                                    </p:set>
                                    <p:animEffect transition="in" filter="wipe(right)">
                                      <p:cBhvr>
                                        <p:cTn id="68" dur="500"/>
                                        <p:tgtEl>
                                          <p:spTgt spid="17"/>
                                        </p:tgtEl>
                                      </p:cBhvr>
                                    </p:animEffect>
                                  </p:childTnLst>
                                </p:cTn>
                              </p:par>
                              <p:par>
                                <p:cTn id="69" presetID="22" presetClass="entr" presetSubtype="1" fill="hold" nodeType="with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par>
                                <p:cTn id="72" presetID="22" presetClass="entr" presetSubtype="1" fill="hold" nodeType="with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wipe(up)">
                                      <p:cBhvr>
                                        <p:cTn id="74" dur="500"/>
                                        <p:tgtEl>
                                          <p:spTgt spid="18"/>
                                        </p:tgtEl>
                                      </p:cBhvr>
                                    </p:animEffect>
                                  </p:childTnLst>
                                </p:cTn>
                              </p:par>
                              <p:par>
                                <p:cTn id="75" presetID="22" presetClass="entr" presetSubtype="1" fill="hold" nodeType="withEffect">
                                  <p:stCondLst>
                                    <p:cond delay="0"/>
                                  </p:stCondLst>
                                  <p:childTnLst>
                                    <p:set>
                                      <p:cBhvr>
                                        <p:cTn id="76" dur="1" fill="hold">
                                          <p:stCondLst>
                                            <p:cond delay="0"/>
                                          </p:stCondLst>
                                        </p:cTn>
                                        <p:tgtEl>
                                          <p:spTgt spid="20"/>
                                        </p:tgtEl>
                                        <p:attrNameLst>
                                          <p:attrName>style.visibility</p:attrName>
                                        </p:attrNameLst>
                                      </p:cBhvr>
                                      <p:to>
                                        <p:strVal val="visible"/>
                                      </p:to>
                                    </p:set>
                                    <p:animEffect transition="in" filter="wipe(up)">
                                      <p:cBhvr>
                                        <p:cTn id="77" dur="500"/>
                                        <p:tgtEl>
                                          <p:spTgt spid="20"/>
                                        </p:tgtEl>
                                      </p:cBhvr>
                                    </p:animEffect>
                                  </p:childTnLst>
                                </p:cTn>
                              </p:par>
                              <p:par>
                                <p:cTn id="78" presetID="22" presetClass="entr" presetSubtype="8" fill="hold" nodeType="withEffect">
                                  <p:stCondLst>
                                    <p:cond delay="0"/>
                                  </p:stCondLst>
                                  <p:childTnLst>
                                    <p:set>
                                      <p:cBhvr>
                                        <p:cTn id="79" dur="1" fill="hold">
                                          <p:stCondLst>
                                            <p:cond delay="0"/>
                                          </p:stCondLst>
                                        </p:cTn>
                                        <p:tgtEl>
                                          <p:spTgt spid="16"/>
                                        </p:tgtEl>
                                        <p:attrNameLst>
                                          <p:attrName>style.visibility</p:attrName>
                                        </p:attrNameLst>
                                      </p:cBhvr>
                                      <p:to>
                                        <p:strVal val="visible"/>
                                      </p:to>
                                    </p:set>
                                    <p:animEffect transition="in" filter="wipe(left)">
                                      <p:cBhvr>
                                        <p:cTn id="80" dur="500"/>
                                        <p:tgtEl>
                                          <p:spTgt spid="16"/>
                                        </p:tgtEl>
                                      </p:cBhvr>
                                    </p:animEffect>
                                  </p:childTnLst>
                                </p:cTn>
                              </p:par>
                            </p:childTnLst>
                          </p:cTn>
                        </p:par>
                        <p:par>
                          <p:cTn id="81" fill="hold">
                            <p:stCondLst>
                              <p:cond delay="4400"/>
                            </p:stCondLst>
                            <p:childTnLst>
                              <p:par>
                                <p:cTn id="82" presetID="53" presetClass="entr" presetSubtype="16" fill="hold" grpId="0" nodeType="afterEffect">
                                  <p:stCondLst>
                                    <p:cond delay="0"/>
                                  </p:stCondLst>
                                  <p:childTnLst>
                                    <p:set>
                                      <p:cBhvr>
                                        <p:cTn id="83" dur="1" fill="hold">
                                          <p:stCondLst>
                                            <p:cond delay="0"/>
                                          </p:stCondLst>
                                        </p:cTn>
                                        <p:tgtEl>
                                          <p:spTgt spid="14"/>
                                        </p:tgtEl>
                                        <p:attrNameLst>
                                          <p:attrName>style.visibility</p:attrName>
                                        </p:attrNameLst>
                                      </p:cBhvr>
                                      <p:to>
                                        <p:strVal val="visible"/>
                                      </p:to>
                                    </p:set>
                                    <p:anim calcmode="lin" valueType="num">
                                      <p:cBhvr>
                                        <p:cTn id="84" dur="500" fill="hold"/>
                                        <p:tgtEl>
                                          <p:spTgt spid="14"/>
                                        </p:tgtEl>
                                        <p:attrNameLst>
                                          <p:attrName>ppt_w</p:attrName>
                                        </p:attrNameLst>
                                      </p:cBhvr>
                                      <p:tavLst>
                                        <p:tav tm="0">
                                          <p:val>
                                            <p:fltVal val="0"/>
                                          </p:val>
                                        </p:tav>
                                        <p:tav tm="100000">
                                          <p:val>
                                            <p:strVal val="#ppt_w"/>
                                          </p:val>
                                        </p:tav>
                                      </p:tavLst>
                                    </p:anim>
                                    <p:anim calcmode="lin" valueType="num">
                                      <p:cBhvr>
                                        <p:cTn id="85" dur="500" fill="hold"/>
                                        <p:tgtEl>
                                          <p:spTgt spid="14"/>
                                        </p:tgtEl>
                                        <p:attrNameLst>
                                          <p:attrName>ppt_h</p:attrName>
                                        </p:attrNameLst>
                                      </p:cBhvr>
                                      <p:tavLst>
                                        <p:tav tm="0">
                                          <p:val>
                                            <p:fltVal val="0"/>
                                          </p:val>
                                        </p:tav>
                                        <p:tav tm="100000">
                                          <p:val>
                                            <p:strVal val="#ppt_h"/>
                                          </p:val>
                                        </p:tav>
                                      </p:tavLst>
                                    </p:anim>
                                    <p:animEffect transition="in" filter="fade">
                                      <p:cBhvr>
                                        <p:cTn id="86" dur="500"/>
                                        <p:tgtEl>
                                          <p:spTgt spid="14"/>
                                        </p:tgtEl>
                                      </p:cBhvr>
                                    </p:animEffect>
                                  </p:childTnLst>
                                </p:cTn>
                              </p:par>
                              <p:par>
                                <p:cTn id="87" presetID="53" presetClass="entr" presetSubtype="16" fill="hold" grpId="0" nodeType="withEffect">
                                  <p:stCondLst>
                                    <p:cond delay="100"/>
                                  </p:stCondLst>
                                  <p:childTnLst>
                                    <p:set>
                                      <p:cBhvr>
                                        <p:cTn id="88" dur="1" fill="hold">
                                          <p:stCondLst>
                                            <p:cond delay="0"/>
                                          </p:stCondLst>
                                        </p:cTn>
                                        <p:tgtEl>
                                          <p:spTgt spid="12"/>
                                        </p:tgtEl>
                                        <p:attrNameLst>
                                          <p:attrName>style.visibility</p:attrName>
                                        </p:attrNameLst>
                                      </p:cBhvr>
                                      <p:to>
                                        <p:strVal val="visible"/>
                                      </p:to>
                                    </p:set>
                                    <p:anim calcmode="lin" valueType="num">
                                      <p:cBhvr>
                                        <p:cTn id="89" dur="500" fill="hold"/>
                                        <p:tgtEl>
                                          <p:spTgt spid="12"/>
                                        </p:tgtEl>
                                        <p:attrNameLst>
                                          <p:attrName>ppt_w</p:attrName>
                                        </p:attrNameLst>
                                      </p:cBhvr>
                                      <p:tavLst>
                                        <p:tav tm="0">
                                          <p:val>
                                            <p:fltVal val="0"/>
                                          </p:val>
                                        </p:tav>
                                        <p:tav tm="100000">
                                          <p:val>
                                            <p:strVal val="#ppt_w"/>
                                          </p:val>
                                        </p:tav>
                                      </p:tavLst>
                                    </p:anim>
                                    <p:anim calcmode="lin" valueType="num">
                                      <p:cBhvr>
                                        <p:cTn id="90" dur="500" fill="hold"/>
                                        <p:tgtEl>
                                          <p:spTgt spid="12"/>
                                        </p:tgtEl>
                                        <p:attrNameLst>
                                          <p:attrName>ppt_h</p:attrName>
                                        </p:attrNameLst>
                                      </p:cBhvr>
                                      <p:tavLst>
                                        <p:tav tm="0">
                                          <p:val>
                                            <p:fltVal val="0"/>
                                          </p:val>
                                        </p:tav>
                                        <p:tav tm="100000">
                                          <p:val>
                                            <p:strVal val="#ppt_h"/>
                                          </p:val>
                                        </p:tav>
                                      </p:tavLst>
                                    </p:anim>
                                    <p:animEffect transition="in" filter="fade">
                                      <p:cBhvr>
                                        <p:cTn id="91" dur="500"/>
                                        <p:tgtEl>
                                          <p:spTgt spid="12"/>
                                        </p:tgtEl>
                                      </p:cBhvr>
                                    </p:animEffect>
                                  </p:childTnLst>
                                </p:cTn>
                              </p:par>
                              <p:par>
                                <p:cTn id="92" presetID="53" presetClass="entr" presetSubtype="16" fill="hold" grpId="0" nodeType="withEffect">
                                  <p:stCondLst>
                                    <p:cond delay="200"/>
                                  </p:stCondLst>
                                  <p:childTnLst>
                                    <p:set>
                                      <p:cBhvr>
                                        <p:cTn id="93" dur="1" fill="hold">
                                          <p:stCondLst>
                                            <p:cond delay="0"/>
                                          </p:stCondLst>
                                        </p:cTn>
                                        <p:tgtEl>
                                          <p:spTgt spid="11"/>
                                        </p:tgtEl>
                                        <p:attrNameLst>
                                          <p:attrName>style.visibility</p:attrName>
                                        </p:attrNameLst>
                                      </p:cBhvr>
                                      <p:to>
                                        <p:strVal val="visible"/>
                                      </p:to>
                                    </p:set>
                                    <p:anim calcmode="lin" valueType="num">
                                      <p:cBhvr>
                                        <p:cTn id="94" dur="500" fill="hold"/>
                                        <p:tgtEl>
                                          <p:spTgt spid="11"/>
                                        </p:tgtEl>
                                        <p:attrNameLst>
                                          <p:attrName>ppt_w</p:attrName>
                                        </p:attrNameLst>
                                      </p:cBhvr>
                                      <p:tavLst>
                                        <p:tav tm="0">
                                          <p:val>
                                            <p:fltVal val="0"/>
                                          </p:val>
                                        </p:tav>
                                        <p:tav tm="100000">
                                          <p:val>
                                            <p:strVal val="#ppt_w"/>
                                          </p:val>
                                        </p:tav>
                                      </p:tavLst>
                                    </p:anim>
                                    <p:anim calcmode="lin" valueType="num">
                                      <p:cBhvr>
                                        <p:cTn id="95" dur="500" fill="hold"/>
                                        <p:tgtEl>
                                          <p:spTgt spid="11"/>
                                        </p:tgtEl>
                                        <p:attrNameLst>
                                          <p:attrName>ppt_h</p:attrName>
                                        </p:attrNameLst>
                                      </p:cBhvr>
                                      <p:tavLst>
                                        <p:tav tm="0">
                                          <p:val>
                                            <p:fltVal val="0"/>
                                          </p:val>
                                        </p:tav>
                                        <p:tav tm="100000">
                                          <p:val>
                                            <p:strVal val="#ppt_h"/>
                                          </p:val>
                                        </p:tav>
                                      </p:tavLst>
                                    </p:anim>
                                    <p:animEffect transition="in" filter="fade">
                                      <p:cBhvr>
                                        <p:cTn id="96" dur="500"/>
                                        <p:tgtEl>
                                          <p:spTgt spid="11"/>
                                        </p:tgtEl>
                                      </p:cBhvr>
                                    </p:animEffect>
                                  </p:childTnLst>
                                </p:cTn>
                              </p:par>
                              <p:par>
                                <p:cTn id="97" presetID="53" presetClass="entr" presetSubtype="16" fill="hold" grpId="0" nodeType="withEffect">
                                  <p:stCondLst>
                                    <p:cond delay="300"/>
                                  </p:stCondLst>
                                  <p:childTnLst>
                                    <p:set>
                                      <p:cBhvr>
                                        <p:cTn id="98" dur="1" fill="hold">
                                          <p:stCondLst>
                                            <p:cond delay="0"/>
                                          </p:stCondLst>
                                        </p:cTn>
                                        <p:tgtEl>
                                          <p:spTgt spid="13"/>
                                        </p:tgtEl>
                                        <p:attrNameLst>
                                          <p:attrName>style.visibility</p:attrName>
                                        </p:attrNameLst>
                                      </p:cBhvr>
                                      <p:to>
                                        <p:strVal val="visible"/>
                                      </p:to>
                                    </p:set>
                                    <p:anim calcmode="lin" valueType="num">
                                      <p:cBhvr>
                                        <p:cTn id="99" dur="500" fill="hold"/>
                                        <p:tgtEl>
                                          <p:spTgt spid="13"/>
                                        </p:tgtEl>
                                        <p:attrNameLst>
                                          <p:attrName>ppt_w</p:attrName>
                                        </p:attrNameLst>
                                      </p:cBhvr>
                                      <p:tavLst>
                                        <p:tav tm="0">
                                          <p:val>
                                            <p:fltVal val="0"/>
                                          </p:val>
                                        </p:tav>
                                        <p:tav tm="100000">
                                          <p:val>
                                            <p:strVal val="#ppt_w"/>
                                          </p:val>
                                        </p:tav>
                                      </p:tavLst>
                                    </p:anim>
                                    <p:anim calcmode="lin" valueType="num">
                                      <p:cBhvr>
                                        <p:cTn id="100" dur="500" fill="hold"/>
                                        <p:tgtEl>
                                          <p:spTgt spid="13"/>
                                        </p:tgtEl>
                                        <p:attrNameLst>
                                          <p:attrName>ppt_h</p:attrName>
                                        </p:attrNameLst>
                                      </p:cBhvr>
                                      <p:tavLst>
                                        <p:tav tm="0">
                                          <p:val>
                                            <p:fltVal val="0"/>
                                          </p:val>
                                        </p:tav>
                                        <p:tav tm="100000">
                                          <p:val>
                                            <p:strVal val="#ppt_h"/>
                                          </p:val>
                                        </p:tav>
                                      </p:tavLst>
                                    </p:anim>
                                    <p:animEffect transition="in" filter="fade">
                                      <p:cBhvr>
                                        <p:cTn id="101" dur="500"/>
                                        <p:tgtEl>
                                          <p:spTgt spid="13"/>
                                        </p:tgtEl>
                                      </p:cBhvr>
                                    </p:animEffect>
                                  </p:childTnLst>
                                </p:cTn>
                              </p:par>
                              <p:par>
                                <p:cTn id="102" presetID="53" presetClass="entr" presetSubtype="16" fill="hold" grpId="0" nodeType="withEffect">
                                  <p:stCondLst>
                                    <p:cond delay="400"/>
                                  </p:stCondLst>
                                  <p:childTnLst>
                                    <p:set>
                                      <p:cBhvr>
                                        <p:cTn id="103" dur="1" fill="hold">
                                          <p:stCondLst>
                                            <p:cond delay="0"/>
                                          </p:stCondLst>
                                        </p:cTn>
                                        <p:tgtEl>
                                          <p:spTgt spid="15"/>
                                        </p:tgtEl>
                                        <p:attrNameLst>
                                          <p:attrName>style.visibility</p:attrName>
                                        </p:attrNameLst>
                                      </p:cBhvr>
                                      <p:to>
                                        <p:strVal val="visible"/>
                                      </p:to>
                                    </p:set>
                                    <p:anim calcmode="lin" valueType="num">
                                      <p:cBhvr>
                                        <p:cTn id="104" dur="500" fill="hold"/>
                                        <p:tgtEl>
                                          <p:spTgt spid="15"/>
                                        </p:tgtEl>
                                        <p:attrNameLst>
                                          <p:attrName>ppt_w</p:attrName>
                                        </p:attrNameLst>
                                      </p:cBhvr>
                                      <p:tavLst>
                                        <p:tav tm="0">
                                          <p:val>
                                            <p:fltVal val="0"/>
                                          </p:val>
                                        </p:tav>
                                        <p:tav tm="100000">
                                          <p:val>
                                            <p:strVal val="#ppt_w"/>
                                          </p:val>
                                        </p:tav>
                                      </p:tavLst>
                                    </p:anim>
                                    <p:anim calcmode="lin" valueType="num">
                                      <p:cBhvr>
                                        <p:cTn id="105" dur="500" fill="hold"/>
                                        <p:tgtEl>
                                          <p:spTgt spid="15"/>
                                        </p:tgtEl>
                                        <p:attrNameLst>
                                          <p:attrName>ppt_h</p:attrName>
                                        </p:attrNameLst>
                                      </p:cBhvr>
                                      <p:tavLst>
                                        <p:tav tm="0">
                                          <p:val>
                                            <p:fltVal val="0"/>
                                          </p:val>
                                        </p:tav>
                                        <p:tav tm="100000">
                                          <p:val>
                                            <p:strVal val="#ppt_h"/>
                                          </p:val>
                                        </p:tav>
                                      </p:tavLst>
                                    </p:anim>
                                    <p:animEffect transition="in" filter="fade">
                                      <p:cBhvr>
                                        <p:cTn id="106" dur="500"/>
                                        <p:tgtEl>
                                          <p:spTgt spid="15"/>
                                        </p:tgtEl>
                                      </p:cBhvr>
                                    </p:animEffect>
                                  </p:childTnLst>
                                </p:cTn>
                              </p:par>
                            </p:childTnLst>
                          </p:cTn>
                        </p:par>
                        <p:par>
                          <p:cTn id="107" fill="hold">
                            <p:stCondLst>
                              <p:cond delay="5300"/>
                            </p:stCondLst>
                            <p:childTnLst>
                              <p:par>
                                <p:cTn id="108" presetID="53" presetClass="entr" presetSubtype="16" fill="hold" grpId="0" nodeType="afterEffect">
                                  <p:stCondLst>
                                    <p:cond delay="0"/>
                                  </p:stCondLst>
                                  <p:childTnLst>
                                    <p:set>
                                      <p:cBhvr>
                                        <p:cTn id="109" dur="1" fill="hold">
                                          <p:stCondLst>
                                            <p:cond delay="0"/>
                                          </p:stCondLst>
                                        </p:cTn>
                                        <p:tgtEl>
                                          <p:spTgt spid="21"/>
                                        </p:tgtEl>
                                        <p:attrNameLst>
                                          <p:attrName>style.visibility</p:attrName>
                                        </p:attrNameLst>
                                      </p:cBhvr>
                                      <p:to>
                                        <p:strVal val="visible"/>
                                      </p:to>
                                    </p:set>
                                    <p:anim calcmode="lin" valueType="num">
                                      <p:cBhvr>
                                        <p:cTn id="110" dur="500" fill="hold"/>
                                        <p:tgtEl>
                                          <p:spTgt spid="21"/>
                                        </p:tgtEl>
                                        <p:attrNameLst>
                                          <p:attrName>ppt_w</p:attrName>
                                        </p:attrNameLst>
                                      </p:cBhvr>
                                      <p:tavLst>
                                        <p:tav tm="0">
                                          <p:val>
                                            <p:fltVal val="0"/>
                                          </p:val>
                                        </p:tav>
                                        <p:tav tm="100000">
                                          <p:val>
                                            <p:strVal val="#ppt_w"/>
                                          </p:val>
                                        </p:tav>
                                      </p:tavLst>
                                    </p:anim>
                                    <p:anim calcmode="lin" valueType="num">
                                      <p:cBhvr>
                                        <p:cTn id="111" dur="500" fill="hold"/>
                                        <p:tgtEl>
                                          <p:spTgt spid="21"/>
                                        </p:tgtEl>
                                        <p:attrNameLst>
                                          <p:attrName>ppt_h</p:attrName>
                                        </p:attrNameLst>
                                      </p:cBhvr>
                                      <p:tavLst>
                                        <p:tav tm="0">
                                          <p:val>
                                            <p:fltVal val="0"/>
                                          </p:val>
                                        </p:tav>
                                        <p:tav tm="100000">
                                          <p:val>
                                            <p:strVal val="#ppt_h"/>
                                          </p:val>
                                        </p:tav>
                                      </p:tavLst>
                                    </p:anim>
                                    <p:animEffect transition="in" filter="fade">
                                      <p:cBhvr>
                                        <p:cTn id="112" dur="500"/>
                                        <p:tgtEl>
                                          <p:spTgt spid="21"/>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22"/>
                                        </p:tgtEl>
                                        <p:attrNameLst>
                                          <p:attrName>style.visibility</p:attrName>
                                        </p:attrNameLst>
                                      </p:cBhvr>
                                      <p:to>
                                        <p:strVal val="visible"/>
                                      </p:to>
                                    </p:set>
                                    <p:anim calcmode="lin" valueType="num">
                                      <p:cBhvr>
                                        <p:cTn id="115" dur="500" fill="hold"/>
                                        <p:tgtEl>
                                          <p:spTgt spid="22"/>
                                        </p:tgtEl>
                                        <p:attrNameLst>
                                          <p:attrName>ppt_w</p:attrName>
                                        </p:attrNameLst>
                                      </p:cBhvr>
                                      <p:tavLst>
                                        <p:tav tm="0">
                                          <p:val>
                                            <p:fltVal val="0"/>
                                          </p:val>
                                        </p:tav>
                                        <p:tav tm="100000">
                                          <p:val>
                                            <p:strVal val="#ppt_w"/>
                                          </p:val>
                                        </p:tav>
                                      </p:tavLst>
                                    </p:anim>
                                    <p:anim calcmode="lin" valueType="num">
                                      <p:cBhvr>
                                        <p:cTn id="116" dur="500" fill="hold"/>
                                        <p:tgtEl>
                                          <p:spTgt spid="22"/>
                                        </p:tgtEl>
                                        <p:attrNameLst>
                                          <p:attrName>ppt_h</p:attrName>
                                        </p:attrNameLst>
                                      </p:cBhvr>
                                      <p:tavLst>
                                        <p:tav tm="0">
                                          <p:val>
                                            <p:fltVal val="0"/>
                                          </p:val>
                                        </p:tav>
                                        <p:tav tm="100000">
                                          <p:val>
                                            <p:strVal val="#ppt_h"/>
                                          </p:val>
                                        </p:tav>
                                      </p:tavLst>
                                    </p:anim>
                                    <p:animEffect transition="in" filter="fade">
                                      <p:cBhvr>
                                        <p:cTn id="117" dur="500"/>
                                        <p:tgtEl>
                                          <p:spTgt spid="22"/>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23"/>
                                        </p:tgtEl>
                                        <p:attrNameLst>
                                          <p:attrName>style.visibility</p:attrName>
                                        </p:attrNameLst>
                                      </p:cBhvr>
                                      <p:to>
                                        <p:strVal val="visible"/>
                                      </p:to>
                                    </p:set>
                                    <p:anim calcmode="lin" valueType="num">
                                      <p:cBhvr>
                                        <p:cTn id="120" dur="500" fill="hold"/>
                                        <p:tgtEl>
                                          <p:spTgt spid="23"/>
                                        </p:tgtEl>
                                        <p:attrNameLst>
                                          <p:attrName>ppt_w</p:attrName>
                                        </p:attrNameLst>
                                      </p:cBhvr>
                                      <p:tavLst>
                                        <p:tav tm="0">
                                          <p:val>
                                            <p:fltVal val="0"/>
                                          </p:val>
                                        </p:tav>
                                        <p:tav tm="100000">
                                          <p:val>
                                            <p:strVal val="#ppt_w"/>
                                          </p:val>
                                        </p:tav>
                                      </p:tavLst>
                                    </p:anim>
                                    <p:anim calcmode="lin" valueType="num">
                                      <p:cBhvr>
                                        <p:cTn id="121" dur="500" fill="hold"/>
                                        <p:tgtEl>
                                          <p:spTgt spid="23"/>
                                        </p:tgtEl>
                                        <p:attrNameLst>
                                          <p:attrName>ppt_h</p:attrName>
                                        </p:attrNameLst>
                                      </p:cBhvr>
                                      <p:tavLst>
                                        <p:tav tm="0">
                                          <p:val>
                                            <p:fltVal val="0"/>
                                          </p:val>
                                        </p:tav>
                                        <p:tav tm="100000">
                                          <p:val>
                                            <p:strVal val="#ppt_h"/>
                                          </p:val>
                                        </p:tav>
                                      </p:tavLst>
                                    </p:anim>
                                    <p:animEffect transition="in" filter="fade">
                                      <p:cBhvr>
                                        <p:cTn id="122" dur="500"/>
                                        <p:tgtEl>
                                          <p:spTgt spid="23"/>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24"/>
                                        </p:tgtEl>
                                        <p:attrNameLst>
                                          <p:attrName>style.visibility</p:attrName>
                                        </p:attrNameLst>
                                      </p:cBhvr>
                                      <p:to>
                                        <p:strVal val="visible"/>
                                      </p:to>
                                    </p:set>
                                    <p:anim calcmode="lin" valueType="num">
                                      <p:cBhvr>
                                        <p:cTn id="125" dur="500" fill="hold"/>
                                        <p:tgtEl>
                                          <p:spTgt spid="24"/>
                                        </p:tgtEl>
                                        <p:attrNameLst>
                                          <p:attrName>ppt_w</p:attrName>
                                        </p:attrNameLst>
                                      </p:cBhvr>
                                      <p:tavLst>
                                        <p:tav tm="0">
                                          <p:val>
                                            <p:fltVal val="0"/>
                                          </p:val>
                                        </p:tav>
                                        <p:tav tm="100000">
                                          <p:val>
                                            <p:strVal val="#ppt_w"/>
                                          </p:val>
                                        </p:tav>
                                      </p:tavLst>
                                    </p:anim>
                                    <p:anim calcmode="lin" valueType="num">
                                      <p:cBhvr>
                                        <p:cTn id="126" dur="500" fill="hold"/>
                                        <p:tgtEl>
                                          <p:spTgt spid="24"/>
                                        </p:tgtEl>
                                        <p:attrNameLst>
                                          <p:attrName>ppt_h</p:attrName>
                                        </p:attrNameLst>
                                      </p:cBhvr>
                                      <p:tavLst>
                                        <p:tav tm="0">
                                          <p:val>
                                            <p:fltVal val="0"/>
                                          </p:val>
                                        </p:tav>
                                        <p:tav tm="100000">
                                          <p:val>
                                            <p:strVal val="#ppt_h"/>
                                          </p:val>
                                        </p:tav>
                                      </p:tavLst>
                                    </p:anim>
                                    <p:animEffect transition="in" filter="fade">
                                      <p:cBhvr>
                                        <p:cTn id="127" dur="500"/>
                                        <p:tgtEl>
                                          <p:spTgt spid="24"/>
                                        </p:tgtEl>
                                      </p:cBhvr>
                                    </p:animEffect>
                                  </p:childTnLst>
                                </p:cTn>
                              </p:par>
                              <p:par>
                                <p:cTn id="128" presetID="53" presetClass="entr" presetSubtype="16" fill="hold" grpId="0" nodeType="withEffect">
                                  <p:stCondLst>
                                    <p:cond delay="0"/>
                                  </p:stCondLst>
                                  <p:childTnLst>
                                    <p:set>
                                      <p:cBhvr>
                                        <p:cTn id="129" dur="1" fill="hold">
                                          <p:stCondLst>
                                            <p:cond delay="0"/>
                                          </p:stCondLst>
                                        </p:cTn>
                                        <p:tgtEl>
                                          <p:spTgt spid="25"/>
                                        </p:tgtEl>
                                        <p:attrNameLst>
                                          <p:attrName>style.visibility</p:attrName>
                                        </p:attrNameLst>
                                      </p:cBhvr>
                                      <p:to>
                                        <p:strVal val="visible"/>
                                      </p:to>
                                    </p:set>
                                    <p:anim calcmode="lin" valueType="num">
                                      <p:cBhvr>
                                        <p:cTn id="130" dur="500" fill="hold"/>
                                        <p:tgtEl>
                                          <p:spTgt spid="25"/>
                                        </p:tgtEl>
                                        <p:attrNameLst>
                                          <p:attrName>ppt_w</p:attrName>
                                        </p:attrNameLst>
                                      </p:cBhvr>
                                      <p:tavLst>
                                        <p:tav tm="0">
                                          <p:val>
                                            <p:fltVal val="0"/>
                                          </p:val>
                                        </p:tav>
                                        <p:tav tm="100000">
                                          <p:val>
                                            <p:strVal val="#ppt_w"/>
                                          </p:val>
                                        </p:tav>
                                      </p:tavLst>
                                    </p:anim>
                                    <p:anim calcmode="lin" valueType="num">
                                      <p:cBhvr>
                                        <p:cTn id="131" dur="500" fill="hold"/>
                                        <p:tgtEl>
                                          <p:spTgt spid="25"/>
                                        </p:tgtEl>
                                        <p:attrNameLst>
                                          <p:attrName>ppt_h</p:attrName>
                                        </p:attrNameLst>
                                      </p:cBhvr>
                                      <p:tavLst>
                                        <p:tav tm="0">
                                          <p:val>
                                            <p:fltVal val="0"/>
                                          </p:val>
                                        </p:tav>
                                        <p:tav tm="100000">
                                          <p:val>
                                            <p:strVal val="#ppt_h"/>
                                          </p:val>
                                        </p:tav>
                                      </p:tavLst>
                                    </p:anim>
                                    <p:animEffect transition="in" filter="fade">
                                      <p:cBhvr>
                                        <p:cTn id="132" dur="500"/>
                                        <p:tgtEl>
                                          <p:spTgt spid="25"/>
                                        </p:tgtEl>
                                      </p:cBhvr>
                                    </p:animEffect>
                                  </p:childTnLst>
                                </p:cTn>
                              </p:par>
                            </p:childTnLst>
                          </p:cTn>
                        </p:par>
                        <p:par>
                          <p:cTn id="133" fill="hold">
                            <p:stCondLst>
                              <p:cond delay="5800"/>
                            </p:stCondLst>
                            <p:childTnLst>
                              <p:par>
                                <p:cTn id="134" presetID="53" presetClass="entr" presetSubtype="16" fill="hold" grpId="0" nodeType="afterEffect">
                                  <p:stCondLst>
                                    <p:cond delay="0"/>
                                  </p:stCondLst>
                                  <p:iterate type="lt">
                                    <p:tmPct val="10000"/>
                                  </p:iterate>
                                  <p:childTnLst>
                                    <p:set>
                                      <p:cBhvr>
                                        <p:cTn id="135" dur="1" fill="hold">
                                          <p:stCondLst>
                                            <p:cond delay="0"/>
                                          </p:stCondLst>
                                        </p:cTn>
                                        <p:tgtEl>
                                          <p:spTgt spid="7"/>
                                        </p:tgtEl>
                                        <p:attrNameLst>
                                          <p:attrName>style.visibility</p:attrName>
                                        </p:attrNameLst>
                                      </p:cBhvr>
                                      <p:to>
                                        <p:strVal val="visible"/>
                                      </p:to>
                                    </p:set>
                                    <p:anim calcmode="lin" valueType="num">
                                      <p:cBhvr>
                                        <p:cTn id="136" dur="250" fill="hold"/>
                                        <p:tgtEl>
                                          <p:spTgt spid="7"/>
                                        </p:tgtEl>
                                        <p:attrNameLst>
                                          <p:attrName>ppt_w</p:attrName>
                                        </p:attrNameLst>
                                      </p:cBhvr>
                                      <p:tavLst>
                                        <p:tav tm="0">
                                          <p:val>
                                            <p:fltVal val="0"/>
                                          </p:val>
                                        </p:tav>
                                        <p:tav tm="100000">
                                          <p:val>
                                            <p:strVal val="#ppt_w"/>
                                          </p:val>
                                        </p:tav>
                                      </p:tavLst>
                                    </p:anim>
                                    <p:anim calcmode="lin" valueType="num">
                                      <p:cBhvr>
                                        <p:cTn id="137" dur="250" fill="hold"/>
                                        <p:tgtEl>
                                          <p:spTgt spid="7"/>
                                        </p:tgtEl>
                                        <p:attrNameLst>
                                          <p:attrName>ppt_h</p:attrName>
                                        </p:attrNameLst>
                                      </p:cBhvr>
                                      <p:tavLst>
                                        <p:tav tm="0">
                                          <p:val>
                                            <p:fltVal val="0"/>
                                          </p:val>
                                        </p:tav>
                                        <p:tav tm="100000">
                                          <p:val>
                                            <p:strVal val="#ppt_h"/>
                                          </p:val>
                                        </p:tav>
                                      </p:tavLst>
                                    </p:anim>
                                    <p:animEffect transition="in" filter="fade">
                                      <p:cBhvr>
                                        <p:cTn id="138" dur="2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6" grpId="0" animBg="1"/>
      <p:bldP spid="6" grpId="1" animBg="1"/>
      <p:bldP spid="6" grpId="2" animBg="1"/>
      <p:bldP spid="7" grpId="0"/>
      <p:bldP spid="8" grpId="0" animBg="1"/>
      <p:bldP spid="8" grpId="1" animBg="1"/>
      <p:bldP spid="8" grpId="2" animBg="1"/>
      <p:bldP spid="9" grpId="0" animBg="1"/>
      <p:bldP spid="9" grpId="1" animBg="1"/>
      <p:bldP spid="9" grpId="2" animBg="1"/>
      <p:bldP spid="10" grpId="0"/>
      <p:bldP spid="10" grpId="1"/>
      <p:bldP spid="10" grpId="2"/>
      <p:bldP spid="11" grpId="0" animBg="1"/>
      <p:bldP spid="12" grpId="0" animBg="1"/>
      <p:bldP spid="13" grpId="0" animBg="1"/>
      <p:bldP spid="14" grpId="0" animBg="1"/>
      <p:bldP spid="15" grpId="0" animBg="1"/>
      <p:bldP spid="21" grpId="0"/>
      <p:bldP spid="22" grpId="0"/>
      <p:bldP spid="23" grpId="0"/>
      <p:bldP spid="24" grpId="0"/>
      <p:bldP spid="2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矩形 35"/>
          <p:cNvSpPr/>
          <p:nvPr/>
        </p:nvSpPr>
        <p:spPr>
          <a:xfrm>
            <a:off x="0" y="3574715"/>
            <a:ext cx="12192000" cy="1465632"/>
          </a:xfrm>
          <a:prstGeom prst="rect">
            <a:avLst/>
          </a:prstGeom>
          <a:ln>
            <a:noFill/>
          </a:ln>
          <a:effectLst>
            <a:outerShdw blurRad="127000" dist="50800" dir="54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6" name="图片 2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88923" y="246423"/>
            <a:ext cx="4103077" cy="675011"/>
          </a:xfrm>
          <a:prstGeom prst="rect">
            <a:avLst/>
          </a:prstGeom>
        </p:spPr>
      </p:pic>
      <p:cxnSp>
        <p:nvCxnSpPr>
          <p:cNvPr id="27" name="直接连接符 26"/>
          <p:cNvCxnSpPr/>
          <p:nvPr/>
        </p:nvCxnSpPr>
        <p:spPr>
          <a:xfrm>
            <a:off x="0" y="921434"/>
            <a:ext cx="12192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8" name="矩形 27"/>
          <p:cNvSpPr/>
          <p:nvPr/>
        </p:nvSpPr>
        <p:spPr>
          <a:xfrm>
            <a:off x="1060287" y="353095"/>
            <a:ext cx="5262188" cy="461665"/>
          </a:xfrm>
          <a:prstGeom prst="rect">
            <a:avLst/>
          </a:prstGeom>
        </p:spPr>
        <p:txBody>
          <a:bodyPr wrap="square">
            <a:spAutoFit/>
          </a:bodyPr>
          <a:lstStyle/>
          <a:p>
            <a:r>
              <a:rPr lang="zh-CN" altLang="en-US" sz="2400" b="1" dirty="0">
                <a:solidFill>
                  <a:schemeClr val="accent1"/>
                </a:solidFill>
                <a:latin typeface="微软雅黑" panose="020B0503020204020204" pitchFamily="34" charset="-122"/>
                <a:ea typeface="微软雅黑" panose="020B0503020204020204" pitchFamily="34" charset="-122"/>
              </a:rPr>
              <a:t>第一部分：学习的指导思想和意义</a:t>
            </a:r>
          </a:p>
        </p:txBody>
      </p:sp>
      <p:sp>
        <p:nvSpPr>
          <p:cNvPr id="29" name="Freeform 29"/>
          <p:cNvSpPr/>
          <p:nvPr/>
        </p:nvSpPr>
        <p:spPr bwMode="auto">
          <a:xfrm>
            <a:off x="288468" y="125065"/>
            <a:ext cx="771819" cy="689695"/>
          </a:xfrm>
          <a:custGeom>
            <a:avLst/>
            <a:gdLst>
              <a:gd name="T0" fmla="*/ 803 w 1880"/>
              <a:gd name="T1" fmla="*/ 15 h 1680"/>
              <a:gd name="T2" fmla="*/ 1253 w 1880"/>
              <a:gd name="T3" fmla="*/ 1067 h 1680"/>
              <a:gd name="T4" fmla="*/ 728 w 1880"/>
              <a:gd name="T5" fmla="*/ 540 h 1680"/>
              <a:gd name="T6" fmla="*/ 928 w 1880"/>
              <a:gd name="T7" fmla="*/ 339 h 1680"/>
              <a:gd name="T8" fmla="*/ 803 w 1880"/>
              <a:gd name="T9" fmla="*/ 215 h 1680"/>
              <a:gd name="T10" fmla="*/ 549 w 1880"/>
              <a:gd name="T11" fmla="*/ 267 h 1680"/>
              <a:gd name="T12" fmla="*/ 150 w 1880"/>
              <a:gd name="T13" fmla="*/ 666 h 1680"/>
              <a:gd name="T14" fmla="*/ 376 w 1880"/>
              <a:gd name="T15" fmla="*/ 890 h 1680"/>
              <a:gd name="T16" fmla="*/ 527 w 1880"/>
              <a:gd name="T17" fmla="*/ 741 h 1680"/>
              <a:gd name="T18" fmla="*/ 1052 w 1880"/>
              <a:gd name="T19" fmla="*/ 1266 h 1680"/>
              <a:gd name="T20" fmla="*/ 176 w 1880"/>
              <a:gd name="T21" fmla="*/ 1090 h 1680"/>
              <a:gd name="T22" fmla="*/ 49 w 1880"/>
              <a:gd name="T23" fmla="*/ 1217 h 1680"/>
              <a:gd name="T24" fmla="*/ 159 w 1880"/>
              <a:gd name="T25" fmla="*/ 1357 h 1680"/>
              <a:gd name="T26" fmla="*/ 144 w 1880"/>
              <a:gd name="T27" fmla="*/ 1371 h 1680"/>
              <a:gd name="T28" fmla="*/ 122 w 1880"/>
              <a:gd name="T29" fmla="*/ 1367 h 1680"/>
              <a:gd name="T30" fmla="*/ 0 w 1880"/>
              <a:gd name="T31" fmla="*/ 1494 h 1680"/>
              <a:gd name="T32" fmla="*/ 123 w 1880"/>
              <a:gd name="T33" fmla="*/ 1616 h 1680"/>
              <a:gd name="T34" fmla="*/ 249 w 1880"/>
              <a:gd name="T35" fmla="*/ 1493 h 1680"/>
              <a:gd name="T36" fmla="*/ 245 w 1880"/>
              <a:gd name="T37" fmla="*/ 1470 h 1680"/>
              <a:gd name="T38" fmla="*/ 265 w 1880"/>
              <a:gd name="T39" fmla="*/ 1451 h 1680"/>
              <a:gd name="T40" fmla="*/ 1255 w 1880"/>
              <a:gd name="T41" fmla="*/ 1467 h 1680"/>
              <a:gd name="T42" fmla="*/ 1402 w 1880"/>
              <a:gd name="T43" fmla="*/ 1615 h 1680"/>
              <a:gd name="T44" fmla="*/ 1603 w 1880"/>
              <a:gd name="T45" fmla="*/ 1416 h 1680"/>
              <a:gd name="T46" fmla="*/ 1455 w 1880"/>
              <a:gd name="T47" fmla="*/ 1267 h 1680"/>
              <a:gd name="T48" fmla="*/ 803 w 1880"/>
              <a:gd name="T49" fmla="*/ 15 h 1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80" h="16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chemeClr val="accent1"/>
          </a:solidFill>
          <a:ln>
            <a:noFill/>
          </a:ln>
        </p:spPr>
        <p:txBody>
          <a:bodyPr vert="horz" wrap="square" lIns="91440" tIns="45720" rIns="91440" bIns="45720" numCol="1" anchor="t" anchorCtr="0" compatLnSpc="1"/>
          <a:lstStyle/>
          <a:p>
            <a:endParaRPr lang="zh-CN" altLang="en-US"/>
          </a:p>
        </p:txBody>
      </p:sp>
      <p:pic>
        <p:nvPicPr>
          <p:cNvPr id="31" name="图片 3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78806" y="1250620"/>
            <a:ext cx="2660111" cy="2197483"/>
          </a:xfrm>
          <a:prstGeom prst="rect">
            <a:avLst/>
          </a:prstGeom>
        </p:spPr>
      </p:pic>
      <p:sp>
        <p:nvSpPr>
          <p:cNvPr id="32" name="文本框 31"/>
          <p:cNvSpPr txBox="1"/>
          <p:nvPr/>
        </p:nvSpPr>
        <p:spPr>
          <a:xfrm>
            <a:off x="5330026" y="2055641"/>
            <a:ext cx="4083169" cy="1169551"/>
          </a:xfrm>
          <a:prstGeom prst="rect">
            <a:avLst/>
          </a:prstGeom>
          <a:noFill/>
        </p:spPr>
        <p:txBody>
          <a:bodyPr wrap="none" rtlCol="0">
            <a:spAutoFit/>
          </a:bodyPr>
          <a:lstStyle>
            <a:defPPr>
              <a:defRPr lang="zh-CN"/>
            </a:defPPr>
            <a:lvl1pPr>
              <a:defRPr sz="4400" b="0">
                <a:gradFill>
                  <a:gsLst>
                    <a:gs pos="14000">
                      <a:srgbClr val="FF0000"/>
                    </a:gs>
                    <a:gs pos="94000">
                      <a:srgbClr val="790000"/>
                    </a:gs>
                    <a:gs pos="49000">
                      <a:srgbClr val="FF0000"/>
                    </a:gs>
                  </a:gsLst>
                  <a:lin ang="5400000" scaled="1"/>
                </a:gradFill>
                <a:effectLst>
                  <a:glow rad="127000">
                    <a:schemeClr val="bg1"/>
                  </a:glow>
                </a:effectLst>
                <a:latin typeface="微软雅黑" panose="020B0503020204020204" pitchFamily="34" charset="-122"/>
                <a:ea typeface="微软雅黑" panose="020B0503020204020204" pitchFamily="34" charset="-122"/>
              </a:defRPr>
            </a:lvl1pPr>
          </a:lstStyle>
          <a:p>
            <a:pPr algn="ctr"/>
            <a:r>
              <a:rPr lang="zh-CN" altLang="en-US" sz="7000" b="1" spc="600" dirty="0">
                <a:solidFill>
                  <a:srgbClr val="C00000"/>
                </a:solidFill>
                <a:effectLst/>
              </a:rPr>
              <a:t>学习主题</a:t>
            </a:r>
          </a:p>
        </p:txBody>
      </p:sp>
      <p:sp>
        <p:nvSpPr>
          <p:cNvPr id="33" name="矩形 32"/>
          <p:cNvSpPr/>
          <p:nvPr/>
        </p:nvSpPr>
        <p:spPr>
          <a:xfrm>
            <a:off x="1152980" y="3584256"/>
            <a:ext cx="9886040" cy="1446550"/>
          </a:xfrm>
          <a:prstGeom prst="rect">
            <a:avLst/>
          </a:prstGeom>
        </p:spPr>
        <p:txBody>
          <a:bodyPr wrap="none">
            <a:spAutoFit/>
          </a:bodyPr>
          <a:lstStyle/>
          <a:p>
            <a:pPr algn="ctr"/>
            <a:r>
              <a:rPr lang="zh-CN" altLang="en-US" sz="8800" b="1" dirty="0">
                <a:solidFill>
                  <a:schemeClr val="accent4">
                    <a:lumMod val="40000"/>
                    <a:lumOff val="60000"/>
                  </a:schemeClr>
                </a:solidFill>
                <a:latin typeface="微软雅黑" panose="020B0503020204020204" pitchFamily="34" charset="-122"/>
                <a:ea typeface="微软雅黑" panose="020B0503020204020204" pitchFamily="34" charset="-122"/>
              </a:rPr>
              <a:t>不忘初心  继续前进</a:t>
            </a:r>
          </a:p>
        </p:txBody>
      </p:sp>
      <p:sp>
        <p:nvSpPr>
          <p:cNvPr id="35" name="矩形 34"/>
          <p:cNvSpPr/>
          <p:nvPr/>
        </p:nvSpPr>
        <p:spPr>
          <a:xfrm>
            <a:off x="1945713" y="5251222"/>
            <a:ext cx="8753524" cy="646331"/>
          </a:xfrm>
          <a:prstGeom prst="rect">
            <a:avLst/>
          </a:prstGeom>
        </p:spPr>
        <p:txBody>
          <a:bodyPr wrap="square">
            <a:spAutoFit/>
          </a:bodyPr>
          <a:lstStyle/>
          <a:p>
            <a:pPr algn="ctr"/>
            <a:r>
              <a:rPr lang="zh-CN" altLang="en-US" dirty="0">
                <a:latin typeface="微软雅黑" panose="020B0503020204020204" pitchFamily="34" charset="-122"/>
                <a:ea typeface="微软雅黑" panose="020B0503020204020204" pitchFamily="34" charset="-122"/>
              </a:rPr>
              <a:t>明确提出了面向未来、面对挑战，做好改革发展稳定各项工作、加强和改善党的领导、加强自身建设的要求，科学展望了党和人民事业发展的光明前景。</a:t>
            </a:r>
          </a:p>
        </p:txBody>
      </p:sp>
    </p:spTree>
    <p:extLst>
      <p:ext uri="{BB962C8B-B14F-4D97-AF65-F5344CB8AC3E}">
        <p14:creationId xmlns:p14="http://schemas.microsoft.com/office/powerpoint/2010/main" val="31129817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par>
                                <p:cTn id="10" presetID="35" presetClass="path" presetSubtype="0" accel="50000" decel="50000" fill="hold" nodeType="withEffect">
                                  <p:stCondLst>
                                    <p:cond delay="0"/>
                                  </p:stCondLst>
                                  <p:childTnLst>
                                    <p:animMotion origin="layout" path="M -6.25E-7 -3.7037E-6 L 0.18997 -3.7037E-6 " pathEditMode="relative" rAng="0" ptsTypes="AA">
                                      <p:cBhvr>
                                        <p:cTn id="11" dur="1000" spd="-100000" fill="hold"/>
                                        <p:tgtEl>
                                          <p:spTgt spid="31"/>
                                        </p:tgtEl>
                                        <p:attrNameLst>
                                          <p:attrName>ppt_x</p:attrName>
                                          <p:attrName>ppt_y</p:attrName>
                                        </p:attrNameLst>
                                      </p:cBhvr>
                                      <p:rCtr x="9492" y="0"/>
                                    </p:animMotion>
                                  </p:childTnLst>
                                </p:cTn>
                              </p:par>
                              <p:par>
                                <p:cTn id="12" presetID="53" presetClass="entr" presetSubtype="16" fill="hold" grpId="0" nodeType="withEffect">
                                  <p:stCondLst>
                                    <p:cond delay="300"/>
                                  </p:stCondLst>
                                  <p:childTnLst>
                                    <p:set>
                                      <p:cBhvr>
                                        <p:cTn id="13" dur="1" fill="hold">
                                          <p:stCondLst>
                                            <p:cond delay="0"/>
                                          </p:stCondLst>
                                        </p:cTn>
                                        <p:tgtEl>
                                          <p:spTgt spid="32"/>
                                        </p:tgtEl>
                                        <p:attrNameLst>
                                          <p:attrName>style.visibility</p:attrName>
                                        </p:attrNameLst>
                                      </p:cBhvr>
                                      <p:to>
                                        <p:strVal val="visible"/>
                                      </p:to>
                                    </p:set>
                                    <p:anim calcmode="lin" valueType="num">
                                      <p:cBhvr>
                                        <p:cTn id="14" dur="500" fill="hold"/>
                                        <p:tgtEl>
                                          <p:spTgt spid="32"/>
                                        </p:tgtEl>
                                        <p:attrNameLst>
                                          <p:attrName>ppt_w</p:attrName>
                                        </p:attrNameLst>
                                      </p:cBhvr>
                                      <p:tavLst>
                                        <p:tav tm="0">
                                          <p:val>
                                            <p:fltVal val="0"/>
                                          </p:val>
                                        </p:tav>
                                        <p:tav tm="100000">
                                          <p:val>
                                            <p:strVal val="#ppt_w"/>
                                          </p:val>
                                        </p:tav>
                                      </p:tavLst>
                                    </p:anim>
                                    <p:anim calcmode="lin" valueType="num">
                                      <p:cBhvr>
                                        <p:cTn id="15" dur="500" fill="hold"/>
                                        <p:tgtEl>
                                          <p:spTgt spid="32"/>
                                        </p:tgtEl>
                                        <p:attrNameLst>
                                          <p:attrName>ppt_h</p:attrName>
                                        </p:attrNameLst>
                                      </p:cBhvr>
                                      <p:tavLst>
                                        <p:tav tm="0">
                                          <p:val>
                                            <p:fltVal val="0"/>
                                          </p:val>
                                        </p:tav>
                                        <p:tav tm="100000">
                                          <p:val>
                                            <p:strVal val="#ppt_h"/>
                                          </p:val>
                                        </p:tav>
                                      </p:tavLst>
                                    </p:anim>
                                    <p:animEffect transition="in" filter="fade">
                                      <p:cBhvr>
                                        <p:cTn id="16" dur="500"/>
                                        <p:tgtEl>
                                          <p:spTgt spid="32"/>
                                        </p:tgtEl>
                                      </p:cBhvr>
                                    </p:animEffect>
                                  </p:childTnLst>
                                </p:cTn>
                              </p:par>
                              <p:par>
                                <p:cTn id="17" presetID="35" presetClass="path" presetSubtype="0" accel="50000" decel="50000" fill="hold" grpId="1" nodeType="withEffect">
                                  <p:stCondLst>
                                    <p:cond delay="300"/>
                                  </p:stCondLst>
                                  <p:childTnLst>
                                    <p:animMotion origin="layout" path="M -6.25E-7 -3.7037E-6 L 0.18997 -3.7037E-6 " pathEditMode="relative" rAng="0" ptsTypes="AA">
                                      <p:cBhvr>
                                        <p:cTn id="18" dur="1000" spd="-100000" fill="hold"/>
                                        <p:tgtEl>
                                          <p:spTgt spid="32"/>
                                        </p:tgtEl>
                                        <p:attrNameLst>
                                          <p:attrName>ppt_x</p:attrName>
                                          <p:attrName>ppt_y</p:attrName>
                                        </p:attrNameLst>
                                      </p:cBhvr>
                                      <p:rCtr x="9492" y="0"/>
                                    </p:animMotion>
                                  </p:childTnLst>
                                </p:cTn>
                              </p:par>
                            </p:childTnLst>
                          </p:cTn>
                        </p:par>
                        <p:par>
                          <p:cTn id="19" fill="hold">
                            <p:stCondLst>
                              <p:cond delay="1300"/>
                            </p:stCondLst>
                            <p:childTnLst>
                              <p:par>
                                <p:cTn id="20" presetID="53" presetClass="entr" presetSubtype="16" fill="hold" grpId="0" nodeType="afterEffect">
                                  <p:stCondLst>
                                    <p:cond delay="0"/>
                                  </p:stCondLst>
                                  <p:childTnLst>
                                    <p:set>
                                      <p:cBhvr>
                                        <p:cTn id="21" dur="1" fill="hold">
                                          <p:stCondLst>
                                            <p:cond delay="0"/>
                                          </p:stCondLst>
                                        </p:cTn>
                                        <p:tgtEl>
                                          <p:spTgt spid="36"/>
                                        </p:tgtEl>
                                        <p:attrNameLst>
                                          <p:attrName>style.visibility</p:attrName>
                                        </p:attrNameLst>
                                      </p:cBhvr>
                                      <p:to>
                                        <p:strVal val="visible"/>
                                      </p:to>
                                    </p:set>
                                    <p:anim calcmode="lin" valueType="num">
                                      <p:cBhvr>
                                        <p:cTn id="22" dur="500" fill="hold"/>
                                        <p:tgtEl>
                                          <p:spTgt spid="36"/>
                                        </p:tgtEl>
                                        <p:attrNameLst>
                                          <p:attrName>ppt_w</p:attrName>
                                        </p:attrNameLst>
                                      </p:cBhvr>
                                      <p:tavLst>
                                        <p:tav tm="0">
                                          <p:val>
                                            <p:fltVal val="0"/>
                                          </p:val>
                                        </p:tav>
                                        <p:tav tm="100000">
                                          <p:val>
                                            <p:strVal val="#ppt_w"/>
                                          </p:val>
                                        </p:tav>
                                      </p:tavLst>
                                    </p:anim>
                                    <p:anim calcmode="lin" valueType="num">
                                      <p:cBhvr>
                                        <p:cTn id="23" dur="500" fill="hold"/>
                                        <p:tgtEl>
                                          <p:spTgt spid="36"/>
                                        </p:tgtEl>
                                        <p:attrNameLst>
                                          <p:attrName>ppt_h</p:attrName>
                                        </p:attrNameLst>
                                      </p:cBhvr>
                                      <p:tavLst>
                                        <p:tav tm="0">
                                          <p:val>
                                            <p:fltVal val="0"/>
                                          </p:val>
                                        </p:tav>
                                        <p:tav tm="100000">
                                          <p:val>
                                            <p:strVal val="#ppt_h"/>
                                          </p:val>
                                        </p:tav>
                                      </p:tavLst>
                                    </p:anim>
                                    <p:animEffect transition="in" filter="fade">
                                      <p:cBhvr>
                                        <p:cTn id="24" dur="500"/>
                                        <p:tgtEl>
                                          <p:spTgt spid="36"/>
                                        </p:tgtEl>
                                      </p:cBhvr>
                                    </p:animEffect>
                                  </p:childTnLst>
                                </p:cTn>
                              </p:par>
                            </p:childTnLst>
                          </p:cTn>
                        </p:par>
                        <p:par>
                          <p:cTn id="25" fill="hold">
                            <p:stCondLst>
                              <p:cond delay="1800"/>
                            </p:stCondLst>
                            <p:childTnLst>
                              <p:par>
                                <p:cTn id="26" presetID="53" presetClass="entr" presetSubtype="16"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 calcmode="lin" valueType="num">
                                      <p:cBhvr>
                                        <p:cTn id="28" dur="500" fill="hold"/>
                                        <p:tgtEl>
                                          <p:spTgt spid="33"/>
                                        </p:tgtEl>
                                        <p:attrNameLst>
                                          <p:attrName>ppt_w</p:attrName>
                                        </p:attrNameLst>
                                      </p:cBhvr>
                                      <p:tavLst>
                                        <p:tav tm="0">
                                          <p:val>
                                            <p:fltVal val="0"/>
                                          </p:val>
                                        </p:tav>
                                        <p:tav tm="100000">
                                          <p:val>
                                            <p:strVal val="#ppt_w"/>
                                          </p:val>
                                        </p:tav>
                                      </p:tavLst>
                                    </p:anim>
                                    <p:anim calcmode="lin" valueType="num">
                                      <p:cBhvr>
                                        <p:cTn id="29" dur="500" fill="hold"/>
                                        <p:tgtEl>
                                          <p:spTgt spid="33"/>
                                        </p:tgtEl>
                                        <p:attrNameLst>
                                          <p:attrName>ppt_h</p:attrName>
                                        </p:attrNameLst>
                                      </p:cBhvr>
                                      <p:tavLst>
                                        <p:tav tm="0">
                                          <p:val>
                                            <p:fltVal val="0"/>
                                          </p:val>
                                        </p:tav>
                                        <p:tav tm="100000">
                                          <p:val>
                                            <p:strVal val="#ppt_h"/>
                                          </p:val>
                                        </p:tav>
                                      </p:tavLst>
                                    </p:anim>
                                    <p:animEffect transition="in" filter="fade">
                                      <p:cBhvr>
                                        <p:cTn id="30" dur="500"/>
                                        <p:tgtEl>
                                          <p:spTgt spid="33"/>
                                        </p:tgtEl>
                                      </p:cBhvr>
                                    </p:animEffect>
                                  </p:childTnLst>
                                </p:cTn>
                              </p:par>
                              <p:par>
                                <p:cTn id="31" presetID="35" presetClass="path" presetSubtype="0" accel="50000" decel="50000" fill="hold" grpId="1" nodeType="withEffect">
                                  <p:stCondLst>
                                    <p:cond delay="0"/>
                                  </p:stCondLst>
                                  <p:childTnLst>
                                    <p:animMotion origin="layout" path="M 0 -3.7037E-6 L -0.41185 -3.7037E-6 " pathEditMode="relative" rAng="0" ptsTypes="AA">
                                      <p:cBhvr>
                                        <p:cTn id="32" dur="1000" spd="-100000" fill="hold"/>
                                        <p:tgtEl>
                                          <p:spTgt spid="33"/>
                                        </p:tgtEl>
                                        <p:attrNameLst>
                                          <p:attrName>ppt_x</p:attrName>
                                          <p:attrName>ppt_y</p:attrName>
                                        </p:attrNameLst>
                                      </p:cBhvr>
                                      <p:rCtr x="-20599" y="0"/>
                                    </p:animMotion>
                                  </p:childTnLst>
                                </p:cTn>
                              </p:par>
                            </p:childTnLst>
                          </p:cTn>
                        </p:par>
                        <p:par>
                          <p:cTn id="33" fill="hold">
                            <p:stCondLst>
                              <p:cond delay="2800"/>
                            </p:stCondLst>
                            <p:childTnLst>
                              <p:par>
                                <p:cTn id="34" presetID="53" presetClass="entr" presetSubtype="16" fill="hold" grpId="0" nodeType="afterEffect">
                                  <p:stCondLst>
                                    <p:cond delay="0"/>
                                  </p:stCondLst>
                                  <p:iterate type="lt">
                                    <p:tmPct val="10000"/>
                                  </p:iterate>
                                  <p:childTnLst>
                                    <p:set>
                                      <p:cBhvr>
                                        <p:cTn id="35" dur="1" fill="hold">
                                          <p:stCondLst>
                                            <p:cond delay="0"/>
                                          </p:stCondLst>
                                        </p:cTn>
                                        <p:tgtEl>
                                          <p:spTgt spid="35"/>
                                        </p:tgtEl>
                                        <p:attrNameLst>
                                          <p:attrName>style.visibility</p:attrName>
                                        </p:attrNameLst>
                                      </p:cBhvr>
                                      <p:to>
                                        <p:strVal val="visible"/>
                                      </p:to>
                                    </p:set>
                                    <p:anim calcmode="lin" valueType="num">
                                      <p:cBhvr>
                                        <p:cTn id="36" dur="250" fill="hold"/>
                                        <p:tgtEl>
                                          <p:spTgt spid="35"/>
                                        </p:tgtEl>
                                        <p:attrNameLst>
                                          <p:attrName>ppt_w</p:attrName>
                                        </p:attrNameLst>
                                      </p:cBhvr>
                                      <p:tavLst>
                                        <p:tav tm="0">
                                          <p:val>
                                            <p:fltVal val="0"/>
                                          </p:val>
                                        </p:tav>
                                        <p:tav tm="100000">
                                          <p:val>
                                            <p:strVal val="#ppt_w"/>
                                          </p:val>
                                        </p:tav>
                                      </p:tavLst>
                                    </p:anim>
                                    <p:anim calcmode="lin" valueType="num">
                                      <p:cBhvr>
                                        <p:cTn id="37" dur="250" fill="hold"/>
                                        <p:tgtEl>
                                          <p:spTgt spid="35"/>
                                        </p:tgtEl>
                                        <p:attrNameLst>
                                          <p:attrName>ppt_h</p:attrName>
                                        </p:attrNameLst>
                                      </p:cBhvr>
                                      <p:tavLst>
                                        <p:tav tm="0">
                                          <p:val>
                                            <p:fltVal val="0"/>
                                          </p:val>
                                        </p:tav>
                                        <p:tav tm="100000">
                                          <p:val>
                                            <p:strVal val="#ppt_h"/>
                                          </p:val>
                                        </p:tav>
                                      </p:tavLst>
                                    </p:anim>
                                    <p:animEffect transition="in" filter="fade">
                                      <p:cBhvr>
                                        <p:cTn id="38" dur="25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2" grpId="0"/>
      <p:bldP spid="32" grpId="1"/>
      <p:bldP spid="33" grpId="0"/>
      <p:bldP spid="33" grpId="1"/>
      <p:bldP spid="3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p:cNvSpPr/>
          <p:nvPr/>
        </p:nvSpPr>
        <p:spPr>
          <a:xfrm>
            <a:off x="858611" y="1744392"/>
            <a:ext cx="3951955" cy="3951955"/>
          </a:xfrm>
          <a:prstGeom prst="ellipse">
            <a:avLst/>
          </a:prstGeom>
          <a:blipFill dpi="0" rotWithShape="1">
            <a:blip r:embed="rId2">
              <a:extLst>
                <a:ext uri="{28A0092B-C50C-407E-A947-70E740481C1C}">
                  <a14:useLocalDpi xmlns:a14="http://schemas.microsoft.com/office/drawing/2010/main" val="0"/>
                </a:ext>
              </a:extLst>
            </a:blip>
            <a:srcRect/>
            <a:stretch>
              <a:fillRect/>
            </a:stretch>
          </a:blipFill>
          <a:ln>
            <a:noFill/>
          </a:ln>
          <a:effectLst>
            <a:outerShdw blurRad="152400" dist="1016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88923" y="246423"/>
            <a:ext cx="4103077" cy="675011"/>
          </a:xfrm>
          <a:prstGeom prst="rect">
            <a:avLst/>
          </a:prstGeom>
        </p:spPr>
      </p:pic>
      <p:cxnSp>
        <p:nvCxnSpPr>
          <p:cNvPr id="4" name="直接连接符 3"/>
          <p:cNvCxnSpPr/>
          <p:nvPr/>
        </p:nvCxnSpPr>
        <p:spPr>
          <a:xfrm>
            <a:off x="0" y="921434"/>
            <a:ext cx="12192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5" name="矩形 4"/>
          <p:cNvSpPr/>
          <p:nvPr/>
        </p:nvSpPr>
        <p:spPr>
          <a:xfrm>
            <a:off x="1060287" y="353095"/>
            <a:ext cx="5262188" cy="461665"/>
          </a:xfrm>
          <a:prstGeom prst="rect">
            <a:avLst/>
          </a:prstGeom>
        </p:spPr>
        <p:txBody>
          <a:bodyPr wrap="square">
            <a:spAutoFit/>
          </a:bodyPr>
          <a:lstStyle/>
          <a:p>
            <a:r>
              <a:rPr lang="zh-CN" altLang="en-US" sz="2400" b="1" dirty="0">
                <a:solidFill>
                  <a:schemeClr val="accent1"/>
                </a:solidFill>
                <a:latin typeface="微软雅黑" panose="020B0503020204020204" pitchFamily="34" charset="-122"/>
                <a:ea typeface="微软雅黑" panose="020B0503020204020204" pitchFamily="34" charset="-122"/>
              </a:rPr>
              <a:t>第一部分：学习的指导思想和意义</a:t>
            </a:r>
          </a:p>
        </p:txBody>
      </p:sp>
      <p:sp>
        <p:nvSpPr>
          <p:cNvPr id="6" name="Freeform 29"/>
          <p:cNvSpPr/>
          <p:nvPr/>
        </p:nvSpPr>
        <p:spPr bwMode="auto">
          <a:xfrm>
            <a:off x="288468" y="125065"/>
            <a:ext cx="771819" cy="689695"/>
          </a:xfrm>
          <a:custGeom>
            <a:avLst/>
            <a:gdLst>
              <a:gd name="T0" fmla="*/ 803 w 1880"/>
              <a:gd name="T1" fmla="*/ 15 h 1680"/>
              <a:gd name="T2" fmla="*/ 1253 w 1880"/>
              <a:gd name="T3" fmla="*/ 1067 h 1680"/>
              <a:gd name="T4" fmla="*/ 728 w 1880"/>
              <a:gd name="T5" fmla="*/ 540 h 1680"/>
              <a:gd name="T6" fmla="*/ 928 w 1880"/>
              <a:gd name="T7" fmla="*/ 339 h 1680"/>
              <a:gd name="T8" fmla="*/ 803 w 1880"/>
              <a:gd name="T9" fmla="*/ 215 h 1680"/>
              <a:gd name="T10" fmla="*/ 549 w 1880"/>
              <a:gd name="T11" fmla="*/ 267 h 1680"/>
              <a:gd name="T12" fmla="*/ 150 w 1880"/>
              <a:gd name="T13" fmla="*/ 666 h 1680"/>
              <a:gd name="T14" fmla="*/ 376 w 1880"/>
              <a:gd name="T15" fmla="*/ 890 h 1680"/>
              <a:gd name="T16" fmla="*/ 527 w 1880"/>
              <a:gd name="T17" fmla="*/ 741 h 1680"/>
              <a:gd name="T18" fmla="*/ 1052 w 1880"/>
              <a:gd name="T19" fmla="*/ 1266 h 1680"/>
              <a:gd name="T20" fmla="*/ 176 w 1880"/>
              <a:gd name="T21" fmla="*/ 1090 h 1680"/>
              <a:gd name="T22" fmla="*/ 49 w 1880"/>
              <a:gd name="T23" fmla="*/ 1217 h 1680"/>
              <a:gd name="T24" fmla="*/ 159 w 1880"/>
              <a:gd name="T25" fmla="*/ 1357 h 1680"/>
              <a:gd name="T26" fmla="*/ 144 w 1880"/>
              <a:gd name="T27" fmla="*/ 1371 h 1680"/>
              <a:gd name="T28" fmla="*/ 122 w 1880"/>
              <a:gd name="T29" fmla="*/ 1367 h 1680"/>
              <a:gd name="T30" fmla="*/ 0 w 1880"/>
              <a:gd name="T31" fmla="*/ 1494 h 1680"/>
              <a:gd name="T32" fmla="*/ 123 w 1880"/>
              <a:gd name="T33" fmla="*/ 1616 h 1680"/>
              <a:gd name="T34" fmla="*/ 249 w 1880"/>
              <a:gd name="T35" fmla="*/ 1493 h 1680"/>
              <a:gd name="T36" fmla="*/ 245 w 1880"/>
              <a:gd name="T37" fmla="*/ 1470 h 1680"/>
              <a:gd name="T38" fmla="*/ 265 w 1880"/>
              <a:gd name="T39" fmla="*/ 1451 h 1680"/>
              <a:gd name="T40" fmla="*/ 1255 w 1880"/>
              <a:gd name="T41" fmla="*/ 1467 h 1680"/>
              <a:gd name="T42" fmla="*/ 1402 w 1880"/>
              <a:gd name="T43" fmla="*/ 1615 h 1680"/>
              <a:gd name="T44" fmla="*/ 1603 w 1880"/>
              <a:gd name="T45" fmla="*/ 1416 h 1680"/>
              <a:gd name="T46" fmla="*/ 1455 w 1880"/>
              <a:gd name="T47" fmla="*/ 1267 h 1680"/>
              <a:gd name="T48" fmla="*/ 803 w 1880"/>
              <a:gd name="T49" fmla="*/ 15 h 1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80" h="16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9" name="矩形 8"/>
          <p:cNvSpPr/>
          <p:nvPr/>
        </p:nvSpPr>
        <p:spPr>
          <a:xfrm>
            <a:off x="5549703" y="2262193"/>
            <a:ext cx="5598746" cy="523220"/>
          </a:xfrm>
          <a:prstGeom prst="rect">
            <a:avLst/>
          </a:prstGeom>
          <a:ln>
            <a:noFill/>
          </a:ln>
        </p:spPr>
        <p:txBody>
          <a:bodyPr wrap="square">
            <a:spAutoFit/>
          </a:bodyPr>
          <a:lstStyle/>
          <a:p>
            <a:pPr algn="ctr">
              <a:spcAft>
                <a:spcPts val="300"/>
              </a:spcAft>
            </a:pPr>
            <a:r>
              <a:rPr lang="zh-CN" altLang="en-US" sz="2800" b="1" dirty="0">
                <a:solidFill>
                  <a:schemeClr val="accent1"/>
                </a:solidFill>
                <a:latin typeface="微软雅黑" panose="020B0503020204020204" pitchFamily="34" charset="-122"/>
                <a:ea typeface="微软雅黑" panose="020B0503020204020204" pitchFamily="34" charset="-122"/>
              </a:rPr>
              <a:t>习近平总书记“七一”重要讲话</a:t>
            </a:r>
          </a:p>
        </p:txBody>
      </p:sp>
      <p:sp>
        <p:nvSpPr>
          <p:cNvPr id="10" name="圆角矩形 9"/>
          <p:cNvSpPr/>
          <p:nvPr/>
        </p:nvSpPr>
        <p:spPr>
          <a:xfrm>
            <a:off x="5373660" y="4062998"/>
            <a:ext cx="5950832" cy="1226452"/>
          </a:xfrm>
          <a:prstGeom prst="roundRect">
            <a:avLst/>
          </a:prstGeom>
          <a:ln>
            <a:noFill/>
          </a:ln>
          <a:effectLst>
            <a:outerShdw blurRad="127000" dist="508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chemeClr val="lt1"/>
              </a:solidFill>
            </a:endParaRPr>
          </a:p>
        </p:txBody>
      </p:sp>
      <p:sp>
        <p:nvSpPr>
          <p:cNvPr id="11" name="圆角矩形 10"/>
          <p:cNvSpPr/>
          <p:nvPr/>
        </p:nvSpPr>
        <p:spPr>
          <a:xfrm>
            <a:off x="5373660" y="2996131"/>
            <a:ext cx="5950832" cy="832558"/>
          </a:xfrm>
          <a:prstGeom prst="roundRect">
            <a:avLst/>
          </a:prstGeom>
          <a:ln>
            <a:noFill/>
          </a:ln>
          <a:effectLst>
            <a:outerShdw blurRad="127000" dist="508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chemeClr val="lt1"/>
              </a:solidFill>
            </a:endParaRPr>
          </a:p>
        </p:txBody>
      </p:sp>
      <p:sp>
        <p:nvSpPr>
          <p:cNvPr id="7" name="矩形 6"/>
          <p:cNvSpPr/>
          <p:nvPr/>
        </p:nvSpPr>
        <p:spPr>
          <a:xfrm>
            <a:off x="5681844" y="4168393"/>
            <a:ext cx="5334465" cy="1015663"/>
          </a:xfrm>
          <a:prstGeom prst="rect">
            <a:avLst/>
          </a:prstGeom>
        </p:spPr>
        <p:txBody>
          <a:bodyPr wrap="square">
            <a:spAutoFit/>
          </a:bodyPr>
          <a:lstStyle/>
          <a:p>
            <a:r>
              <a:rPr lang="zh-CN" altLang="en-US" sz="2000" dirty="0">
                <a:solidFill>
                  <a:schemeClr val="bg1"/>
                </a:solidFill>
                <a:latin typeface="微软雅黑" panose="020B0503020204020204" pitchFamily="34" charset="-122"/>
                <a:ea typeface="微软雅黑" panose="020B0503020204020204" pitchFamily="34" charset="-122"/>
              </a:rPr>
              <a:t>是指引我们党奋力推进中国特色社会主义伟大事业和全面推进党的建设新的伟大工程的纲领性文献。</a:t>
            </a:r>
          </a:p>
        </p:txBody>
      </p:sp>
      <p:sp>
        <p:nvSpPr>
          <p:cNvPr id="8" name="矩形 7"/>
          <p:cNvSpPr/>
          <p:nvPr/>
        </p:nvSpPr>
        <p:spPr>
          <a:xfrm>
            <a:off x="5681844" y="3058467"/>
            <a:ext cx="5334465" cy="707886"/>
          </a:xfrm>
          <a:prstGeom prst="rect">
            <a:avLst/>
          </a:prstGeom>
        </p:spPr>
        <p:txBody>
          <a:bodyPr wrap="square">
            <a:spAutoFit/>
          </a:bodyPr>
          <a:lstStyle/>
          <a:p>
            <a:r>
              <a:rPr lang="zh-CN" altLang="en-US" sz="2000" dirty="0">
                <a:solidFill>
                  <a:schemeClr val="bg1"/>
                </a:solidFill>
                <a:latin typeface="微软雅黑" panose="020B0503020204020204" pitchFamily="34" charset="-122"/>
                <a:ea typeface="微软雅黑" panose="020B0503020204020204" pitchFamily="34" charset="-122"/>
              </a:rPr>
              <a:t>是全党在新的历史条件下进行具有许多新的历史特点的伟大斗争的政治宣言。</a:t>
            </a:r>
            <a:endParaRPr lang="en-US" altLang="zh-CN" sz="2000" dirty="0">
              <a:solidFill>
                <a:schemeClr val="bg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4507869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3" presetClass="entr" presetSubtype="36"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1000" fill="hold"/>
                                        <p:tgtEl>
                                          <p:spTgt spid="9"/>
                                        </p:tgtEl>
                                        <p:attrNameLst>
                                          <p:attrName>ppt_w</p:attrName>
                                        </p:attrNameLst>
                                      </p:cBhvr>
                                      <p:tavLst>
                                        <p:tav tm="0">
                                          <p:val>
                                            <p:strVal val="(6*min(max(#ppt_w*#ppt_h,.3),1)-7.4)/-.7*#ppt_w"/>
                                          </p:val>
                                        </p:tav>
                                        <p:tav tm="100000">
                                          <p:val>
                                            <p:strVal val="#ppt_w"/>
                                          </p:val>
                                        </p:tav>
                                      </p:tavLst>
                                    </p:anim>
                                    <p:anim calcmode="lin" valueType="num">
                                      <p:cBhvr>
                                        <p:cTn id="14" dur="1000" fill="hold"/>
                                        <p:tgtEl>
                                          <p:spTgt spid="9"/>
                                        </p:tgtEl>
                                        <p:attrNameLst>
                                          <p:attrName>ppt_h</p:attrName>
                                        </p:attrNameLst>
                                      </p:cBhvr>
                                      <p:tavLst>
                                        <p:tav tm="0">
                                          <p:val>
                                            <p:strVal val="(6*min(max(#ppt_w*#ppt_h,.3),1)-7.4)/-.7*#ppt_h"/>
                                          </p:val>
                                        </p:tav>
                                        <p:tav tm="100000">
                                          <p:val>
                                            <p:strVal val="#ppt_h"/>
                                          </p:val>
                                        </p:tav>
                                      </p:tavLst>
                                    </p:anim>
                                    <p:anim calcmode="lin" valueType="num">
                                      <p:cBhvr>
                                        <p:cTn id="15" dur="1000" fill="hold"/>
                                        <p:tgtEl>
                                          <p:spTgt spid="9"/>
                                        </p:tgtEl>
                                        <p:attrNameLst>
                                          <p:attrName>ppt_x</p:attrName>
                                        </p:attrNameLst>
                                      </p:cBhvr>
                                      <p:tavLst>
                                        <p:tav tm="0">
                                          <p:val>
                                            <p:fltVal val="0.5"/>
                                          </p:val>
                                        </p:tav>
                                        <p:tav tm="100000">
                                          <p:val>
                                            <p:strVal val="#ppt_x"/>
                                          </p:val>
                                        </p:tav>
                                      </p:tavLst>
                                    </p:anim>
                                    <p:anim calcmode="lin" valueType="num">
                                      <p:cBhvr>
                                        <p:cTn id="16" dur="1000" fill="hold"/>
                                        <p:tgtEl>
                                          <p:spTgt spid="9"/>
                                        </p:tgtEl>
                                        <p:attrNameLst>
                                          <p:attrName>ppt_y</p:attrName>
                                        </p:attrNameLst>
                                      </p:cBhvr>
                                      <p:tavLst>
                                        <p:tav tm="0">
                                          <p:val>
                                            <p:strVal val="1+(6*min(max(#ppt_w*#ppt_h,.3),1)-7.4)/-.7*#ppt_h/2"/>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500"/>
                            </p:stCondLst>
                            <p:childTnLst>
                              <p:par>
                                <p:cTn id="24" presetID="53" presetClass="entr" presetSubtype="16" fill="hold" grpId="0" nodeType="afterEffect">
                                  <p:stCondLst>
                                    <p:cond delay="0"/>
                                  </p:stCondLst>
                                  <p:iterate type="lt">
                                    <p:tmPct val="10000"/>
                                  </p:iterate>
                                  <p:childTnLst>
                                    <p:set>
                                      <p:cBhvr>
                                        <p:cTn id="25" dur="1" fill="hold">
                                          <p:stCondLst>
                                            <p:cond delay="0"/>
                                          </p:stCondLst>
                                        </p:cTn>
                                        <p:tgtEl>
                                          <p:spTgt spid="8"/>
                                        </p:tgtEl>
                                        <p:attrNameLst>
                                          <p:attrName>style.visibility</p:attrName>
                                        </p:attrNameLst>
                                      </p:cBhvr>
                                      <p:to>
                                        <p:strVal val="visible"/>
                                      </p:to>
                                    </p:set>
                                    <p:anim calcmode="lin" valueType="num">
                                      <p:cBhvr>
                                        <p:cTn id="26" dur="250" fill="hold"/>
                                        <p:tgtEl>
                                          <p:spTgt spid="8"/>
                                        </p:tgtEl>
                                        <p:attrNameLst>
                                          <p:attrName>ppt_w</p:attrName>
                                        </p:attrNameLst>
                                      </p:cBhvr>
                                      <p:tavLst>
                                        <p:tav tm="0">
                                          <p:val>
                                            <p:fltVal val="0"/>
                                          </p:val>
                                        </p:tav>
                                        <p:tav tm="100000">
                                          <p:val>
                                            <p:strVal val="#ppt_w"/>
                                          </p:val>
                                        </p:tav>
                                      </p:tavLst>
                                    </p:anim>
                                    <p:anim calcmode="lin" valueType="num">
                                      <p:cBhvr>
                                        <p:cTn id="27" dur="250" fill="hold"/>
                                        <p:tgtEl>
                                          <p:spTgt spid="8"/>
                                        </p:tgtEl>
                                        <p:attrNameLst>
                                          <p:attrName>ppt_h</p:attrName>
                                        </p:attrNameLst>
                                      </p:cBhvr>
                                      <p:tavLst>
                                        <p:tav tm="0">
                                          <p:val>
                                            <p:fltVal val="0"/>
                                          </p:val>
                                        </p:tav>
                                        <p:tav tm="100000">
                                          <p:val>
                                            <p:strVal val="#ppt_h"/>
                                          </p:val>
                                        </p:tav>
                                      </p:tavLst>
                                    </p:anim>
                                    <p:animEffect transition="in" filter="fade">
                                      <p:cBhvr>
                                        <p:cTn id="28" dur="250"/>
                                        <p:tgtEl>
                                          <p:spTgt spid="8"/>
                                        </p:tgtEl>
                                      </p:cBhvr>
                                    </p:animEffect>
                                  </p:childTnLst>
                                </p:cTn>
                              </p:par>
                            </p:childTnLst>
                          </p:cTn>
                        </p:par>
                        <p:par>
                          <p:cTn id="29" fill="hold">
                            <p:stCondLst>
                              <p:cond delay="3575"/>
                            </p:stCondLst>
                            <p:childTnLst>
                              <p:par>
                                <p:cTn id="30" presetID="53" presetClass="entr" presetSubtype="16"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Effect transition="in" filter="fade">
                                      <p:cBhvr>
                                        <p:cTn id="34" dur="500"/>
                                        <p:tgtEl>
                                          <p:spTgt spid="10"/>
                                        </p:tgtEl>
                                      </p:cBhvr>
                                    </p:animEffect>
                                  </p:childTnLst>
                                </p:cTn>
                              </p:par>
                            </p:childTnLst>
                          </p:cTn>
                        </p:par>
                        <p:par>
                          <p:cTn id="35" fill="hold">
                            <p:stCondLst>
                              <p:cond delay="4075"/>
                            </p:stCondLst>
                            <p:childTnLst>
                              <p:par>
                                <p:cTn id="36" presetID="53" presetClass="entr" presetSubtype="16" fill="hold" grpId="0" nodeType="afterEffect">
                                  <p:stCondLst>
                                    <p:cond delay="0"/>
                                  </p:stCondLst>
                                  <p:iterate type="lt">
                                    <p:tmPct val="10000"/>
                                  </p:iterate>
                                  <p:childTnLst>
                                    <p:set>
                                      <p:cBhvr>
                                        <p:cTn id="37" dur="1" fill="hold">
                                          <p:stCondLst>
                                            <p:cond delay="0"/>
                                          </p:stCondLst>
                                        </p:cTn>
                                        <p:tgtEl>
                                          <p:spTgt spid="7"/>
                                        </p:tgtEl>
                                        <p:attrNameLst>
                                          <p:attrName>style.visibility</p:attrName>
                                        </p:attrNameLst>
                                      </p:cBhvr>
                                      <p:to>
                                        <p:strVal val="visible"/>
                                      </p:to>
                                    </p:set>
                                    <p:anim calcmode="lin" valueType="num">
                                      <p:cBhvr>
                                        <p:cTn id="38" dur="250" fill="hold"/>
                                        <p:tgtEl>
                                          <p:spTgt spid="7"/>
                                        </p:tgtEl>
                                        <p:attrNameLst>
                                          <p:attrName>ppt_w</p:attrName>
                                        </p:attrNameLst>
                                      </p:cBhvr>
                                      <p:tavLst>
                                        <p:tav tm="0">
                                          <p:val>
                                            <p:fltVal val="0"/>
                                          </p:val>
                                        </p:tav>
                                        <p:tav tm="100000">
                                          <p:val>
                                            <p:strVal val="#ppt_w"/>
                                          </p:val>
                                        </p:tav>
                                      </p:tavLst>
                                    </p:anim>
                                    <p:anim calcmode="lin" valueType="num">
                                      <p:cBhvr>
                                        <p:cTn id="39" dur="250" fill="hold"/>
                                        <p:tgtEl>
                                          <p:spTgt spid="7"/>
                                        </p:tgtEl>
                                        <p:attrNameLst>
                                          <p:attrName>ppt_h</p:attrName>
                                        </p:attrNameLst>
                                      </p:cBhvr>
                                      <p:tavLst>
                                        <p:tav tm="0">
                                          <p:val>
                                            <p:fltVal val="0"/>
                                          </p:val>
                                        </p:tav>
                                        <p:tav tm="100000">
                                          <p:val>
                                            <p:strVal val="#ppt_h"/>
                                          </p:val>
                                        </p:tav>
                                      </p:tavLst>
                                    </p:anim>
                                    <p:animEffect transition="in" filter="fade">
                                      <p:cBhvr>
                                        <p:cTn id="40" dur="2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animBg="1"/>
      <p:bldP spid="11" grpId="0" animBg="1"/>
      <p:bldP spid="7"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88923" y="246423"/>
            <a:ext cx="4103077" cy="675011"/>
          </a:xfrm>
          <a:prstGeom prst="rect">
            <a:avLst/>
          </a:prstGeom>
        </p:spPr>
      </p:pic>
      <p:cxnSp>
        <p:nvCxnSpPr>
          <p:cNvPr id="3" name="直接连接符 2"/>
          <p:cNvCxnSpPr/>
          <p:nvPr/>
        </p:nvCxnSpPr>
        <p:spPr>
          <a:xfrm>
            <a:off x="0" y="921434"/>
            <a:ext cx="12192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4" name="矩形 3"/>
          <p:cNvSpPr/>
          <p:nvPr/>
        </p:nvSpPr>
        <p:spPr>
          <a:xfrm>
            <a:off x="1060287" y="353095"/>
            <a:ext cx="5262188" cy="461665"/>
          </a:xfrm>
          <a:prstGeom prst="rect">
            <a:avLst/>
          </a:prstGeom>
        </p:spPr>
        <p:txBody>
          <a:bodyPr wrap="square">
            <a:spAutoFit/>
          </a:bodyPr>
          <a:lstStyle/>
          <a:p>
            <a:r>
              <a:rPr lang="zh-CN" altLang="en-US" sz="2400" b="1" dirty="0">
                <a:solidFill>
                  <a:schemeClr val="accent1"/>
                </a:solidFill>
                <a:latin typeface="微软雅黑" panose="020B0503020204020204" pitchFamily="34" charset="-122"/>
                <a:ea typeface="微软雅黑" panose="020B0503020204020204" pitchFamily="34" charset="-122"/>
              </a:rPr>
              <a:t>第一部分：学习的指导思想和意义</a:t>
            </a:r>
          </a:p>
        </p:txBody>
      </p:sp>
      <p:sp>
        <p:nvSpPr>
          <p:cNvPr id="5" name="Freeform 29"/>
          <p:cNvSpPr/>
          <p:nvPr/>
        </p:nvSpPr>
        <p:spPr bwMode="auto">
          <a:xfrm>
            <a:off x="288468" y="125065"/>
            <a:ext cx="771819" cy="689695"/>
          </a:xfrm>
          <a:custGeom>
            <a:avLst/>
            <a:gdLst>
              <a:gd name="T0" fmla="*/ 803 w 1880"/>
              <a:gd name="T1" fmla="*/ 15 h 1680"/>
              <a:gd name="T2" fmla="*/ 1253 w 1880"/>
              <a:gd name="T3" fmla="*/ 1067 h 1680"/>
              <a:gd name="T4" fmla="*/ 728 w 1880"/>
              <a:gd name="T5" fmla="*/ 540 h 1680"/>
              <a:gd name="T6" fmla="*/ 928 w 1880"/>
              <a:gd name="T7" fmla="*/ 339 h 1680"/>
              <a:gd name="T8" fmla="*/ 803 w 1880"/>
              <a:gd name="T9" fmla="*/ 215 h 1680"/>
              <a:gd name="T10" fmla="*/ 549 w 1880"/>
              <a:gd name="T11" fmla="*/ 267 h 1680"/>
              <a:gd name="T12" fmla="*/ 150 w 1880"/>
              <a:gd name="T13" fmla="*/ 666 h 1680"/>
              <a:gd name="T14" fmla="*/ 376 w 1880"/>
              <a:gd name="T15" fmla="*/ 890 h 1680"/>
              <a:gd name="T16" fmla="*/ 527 w 1880"/>
              <a:gd name="T17" fmla="*/ 741 h 1680"/>
              <a:gd name="T18" fmla="*/ 1052 w 1880"/>
              <a:gd name="T19" fmla="*/ 1266 h 1680"/>
              <a:gd name="T20" fmla="*/ 176 w 1880"/>
              <a:gd name="T21" fmla="*/ 1090 h 1680"/>
              <a:gd name="T22" fmla="*/ 49 w 1880"/>
              <a:gd name="T23" fmla="*/ 1217 h 1680"/>
              <a:gd name="T24" fmla="*/ 159 w 1880"/>
              <a:gd name="T25" fmla="*/ 1357 h 1680"/>
              <a:gd name="T26" fmla="*/ 144 w 1880"/>
              <a:gd name="T27" fmla="*/ 1371 h 1680"/>
              <a:gd name="T28" fmla="*/ 122 w 1880"/>
              <a:gd name="T29" fmla="*/ 1367 h 1680"/>
              <a:gd name="T30" fmla="*/ 0 w 1880"/>
              <a:gd name="T31" fmla="*/ 1494 h 1680"/>
              <a:gd name="T32" fmla="*/ 123 w 1880"/>
              <a:gd name="T33" fmla="*/ 1616 h 1680"/>
              <a:gd name="T34" fmla="*/ 249 w 1880"/>
              <a:gd name="T35" fmla="*/ 1493 h 1680"/>
              <a:gd name="T36" fmla="*/ 245 w 1880"/>
              <a:gd name="T37" fmla="*/ 1470 h 1680"/>
              <a:gd name="T38" fmla="*/ 265 w 1880"/>
              <a:gd name="T39" fmla="*/ 1451 h 1680"/>
              <a:gd name="T40" fmla="*/ 1255 w 1880"/>
              <a:gd name="T41" fmla="*/ 1467 h 1680"/>
              <a:gd name="T42" fmla="*/ 1402 w 1880"/>
              <a:gd name="T43" fmla="*/ 1615 h 1680"/>
              <a:gd name="T44" fmla="*/ 1603 w 1880"/>
              <a:gd name="T45" fmla="*/ 1416 h 1680"/>
              <a:gd name="T46" fmla="*/ 1455 w 1880"/>
              <a:gd name="T47" fmla="*/ 1267 h 1680"/>
              <a:gd name="T48" fmla="*/ 803 w 1880"/>
              <a:gd name="T49" fmla="*/ 15 h 1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80" h="16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6" name="矩形 5"/>
          <p:cNvSpPr/>
          <p:nvPr/>
        </p:nvSpPr>
        <p:spPr>
          <a:xfrm>
            <a:off x="6485205" y="3419967"/>
            <a:ext cx="4756355" cy="2585323"/>
          </a:xfrm>
          <a:prstGeom prst="rect">
            <a:avLst/>
          </a:prstGeom>
          <a:ln>
            <a:noFill/>
          </a:ln>
        </p:spPr>
        <p:txBody>
          <a:bodyPr wrap="square">
            <a:spAutoFit/>
          </a:bodyPr>
          <a:lstStyle/>
          <a:p>
            <a:pPr algn="just">
              <a:lnSpc>
                <a:spcPct val="150000"/>
              </a:lnSpc>
              <a:spcAft>
                <a:spcPts val="300"/>
              </a:spcAft>
            </a:pPr>
            <a:r>
              <a:rPr lang="zh-CN" altLang="en-US" b="1" dirty="0">
                <a:latin typeface="微软雅黑" panose="020B0503020204020204" pitchFamily="34" charset="-122"/>
                <a:ea typeface="微软雅黑" panose="020B0503020204020204" pitchFamily="34" charset="-122"/>
              </a:rPr>
              <a:t>       认真学习贯彻习近平总书记“七一”重要讲话精神，对团结动员全党全国各族人民在以习近平同志为总书记的党中央领导下，满怀信心为实现“两个一百年”奋斗目标、实现中华民族伟大复兴的中国梦而奋斗具有重大理论意义和现实意义。</a:t>
            </a:r>
          </a:p>
        </p:txBody>
      </p:sp>
      <p:pic>
        <p:nvPicPr>
          <p:cNvPr id="9" name="图片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58380" y="1194348"/>
            <a:ext cx="2660111" cy="2197483"/>
          </a:xfrm>
          <a:prstGeom prst="rect">
            <a:avLst/>
          </a:prstGeom>
        </p:spPr>
      </p:pic>
      <p:sp>
        <p:nvSpPr>
          <p:cNvPr id="10" name="文本框 9"/>
          <p:cNvSpPr txBox="1"/>
          <p:nvPr/>
        </p:nvSpPr>
        <p:spPr>
          <a:xfrm>
            <a:off x="3965183" y="1999369"/>
            <a:ext cx="6468437" cy="1169551"/>
          </a:xfrm>
          <a:prstGeom prst="rect">
            <a:avLst/>
          </a:prstGeom>
          <a:noFill/>
        </p:spPr>
        <p:txBody>
          <a:bodyPr wrap="none" rtlCol="0">
            <a:spAutoFit/>
          </a:bodyPr>
          <a:lstStyle>
            <a:defPPr>
              <a:defRPr lang="zh-CN"/>
            </a:defPPr>
            <a:lvl1pPr>
              <a:defRPr sz="4400" b="0">
                <a:gradFill>
                  <a:gsLst>
                    <a:gs pos="14000">
                      <a:srgbClr val="FF0000"/>
                    </a:gs>
                    <a:gs pos="94000">
                      <a:srgbClr val="790000"/>
                    </a:gs>
                    <a:gs pos="49000">
                      <a:srgbClr val="FF0000"/>
                    </a:gs>
                  </a:gsLst>
                  <a:lin ang="5400000" scaled="1"/>
                </a:gradFill>
                <a:effectLst>
                  <a:glow rad="127000">
                    <a:schemeClr val="bg1"/>
                  </a:glow>
                </a:effectLst>
                <a:latin typeface="微软雅黑" panose="020B0503020204020204" pitchFamily="34" charset="-122"/>
                <a:ea typeface="微软雅黑" panose="020B0503020204020204" pitchFamily="34" charset="-122"/>
              </a:defRPr>
            </a:lvl1pPr>
          </a:lstStyle>
          <a:p>
            <a:pPr algn="ctr"/>
            <a:r>
              <a:rPr lang="zh-CN" altLang="en-US" sz="7000" b="1" dirty="0">
                <a:solidFill>
                  <a:srgbClr val="C00000"/>
                </a:solidFill>
                <a:effectLst/>
              </a:rPr>
              <a:t>学习的重大意义</a:t>
            </a:r>
          </a:p>
        </p:txBody>
      </p:sp>
      <p:grpSp>
        <p:nvGrpSpPr>
          <p:cNvPr id="23" name="组合 22"/>
          <p:cNvGrpSpPr/>
          <p:nvPr/>
        </p:nvGrpSpPr>
        <p:grpSpPr>
          <a:xfrm>
            <a:off x="1259535" y="3789662"/>
            <a:ext cx="1244514" cy="832558"/>
            <a:chOff x="1259535" y="3789662"/>
            <a:chExt cx="1244514" cy="832558"/>
          </a:xfrm>
        </p:grpSpPr>
        <p:sp>
          <p:nvSpPr>
            <p:cNvPr id="18" name="圆角矩形 17"/>
            <p:cNvSpPr/>
            <p:nvPr/>
          </p:nvSpPr>
          <p:spPr>
            <a:xfrm>
              <a:off x="1259535" y="3789662"/>
              <a:ext cx="1244514" cy="832558"/>
            </a:xfrm>
            <a:prstGeom prst="roundRect">
              <a:avLst/>
            </a:prstGeom>
            <a:solidFill>
              <a:schemeClr val="accent1">
                <a:lumMod val="50000"/>
              </a:schemeClr>
            </a:solidFill>
            <a:ln w="12700">
              <a:noFill/>
            </a:ln>
            <a:effectLst>
              <a:outerShdw blurRad="127000" dist="50800" dir="2700000" algn="tl" rotWithShape="0">
                <a:prstClr val="black">
                  <a:alpha val="60000"/>
                </a:prstClr>
              </a:outerShdw>
            </a:effectLst>
          </p:spPr>
          <p:txBody>
            <a:bodyPr vert="horz" wrap="square" lIns="91440" tIns="45720" rIns="91440" bIns="45720" numCol="1" anchor="t" anchorCtr="0" compatLnSpc="1">
              <a:prstTxWarp prst="textNoShape">
                <a:avLst/>
              </a:prstTxWarp>
            </a:bodyPr>
            <a:lstStyle/>
            <a:p>
              <a:endParaRPr lang="zh-CN" altLang="en-US"/>
            </a:p>
          </p:txBody>
        </p:sp>
        <p:sp>
          <p:nvSpPr>
            <p:cNvPr id="13" name="矩形 12"/>
            <p:cNvSpPr/>
            <p:nvPr/>
          </p:nvSpPr>
          <p:spPr>
            <a:xfrm>
              <a:off x="1322992" y="3834466"/>
              <a:ext cx="1117599" cy="7429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b="1" dirty="0">
                  <a:solidFill>
                    <a:srgbClr val="FFFDFB"/>
                  </a:solidFill>
                  <a:latin typeface="微软雅黑" panose="020B0503020204020204" pitchFamily="34" charset="-122"/>
                  <a:ea typeface="微软雅黑" panose="020B0503020204020204" pitchFamily="34" charset="-122"/>
                </a:rPr>
                <a:t>实现</a:t>
              </a:r>
            </a:p>
          </p:txBody>
        </p:sp>
      </p:grpSp>
      <p:grpSp>
        <p:nvGrpSpPr>
          <p:cNvPr id="25" name="组合 24"/>
          <p:cNvGrpSpPr/>
          <p:nvPr/>
        </p:nvGrpSpPr>
        <p:grpSpPr>
          <a:xfrm>
            <a:off x="1259535" y="4841196"/>
            <a:ext cx="1244514" cy="832558"/>
            <a:chOff x="1259535" y="4841196"/>
            <a:chExt cx="1244514" cy="832558"/>
          </a:xfrm>
        </p:grpSpPr>
        <p:sp>
          <p:nvSpPr>
            <p:cNvPr id="19" name="圆角矩形 18"/>
            <p:cNvSpPr/>
            <p:nvPr/>
          </p:nvSpPr>
          <p:spPr>
            <a:xfrm>
              <a:off x="1259535" y="4841196"/>
              <a:ext cx="1244514" cy="832558"/>
            </a:xfrm>
            <a:prstGeom prst="roundRect">
              <a:avLst/>
            </a:prstGeom>
            <a:solidFill>
              <a:schemeClr val="accent1">
                <a:lumMod val="50000"/>
              </a:schemeClr>
            </a:solidFill>
            <a:ln w="12700">
              <a:noFill/>
            </a:ln>
            <a:effectLst>
              <a:outerShdw blurRad="127000" dist="50800" dir="2700000" algn="tl" rotWithShape="0">
                <a:prstClr val="black">
                  <a:alpha val="60000"/>
                </a:prstClr>
              </a:outerShdw>
            </a:effectLst>
          </p:spPr>
          <p:txBody>
            <a:bodyPr vert="horz" wrap="square" lIns="91440" tIns="45720" rIns="91440" bIns="45720" numCol="1" anchor="t" anchorCtr="0" compatLnSpc="1">
              <a:prstTxWarp prst="textNoShape">
                <a:avLst/>
              </a:prstTxWarp>
            </a:bodyPr>
            <a:lstStyle/>
            <a:p>
              <a:endParaRPr lang="zh-CN" altLang="en-US"/>
            </a:p>
          </p:txBody>
        </p:sp>
        <p:sp>
          <p:nvSpPr>
            <p:cNvPr id="20" name="矩形 19"/>
            <p:cNvSpPr/>
            <p:nvPr/>
          </p:nvSpPr>
          <p:spPr>
            <a:xfrm>
              <a:off x="1322992" y="4886000"/>
              <a:ext cx="1117599" cy="7429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b="1" dirty="0">
                  <a:solidFill>
                    <a:srgbClr val="FFFDFB"/>
                  </a:solidFill>
                  <a:latin typeface="微软雅黑" panose="020B0503020204020204" pitchFamily="34" charset="-122"/>
                  <a:ea typeface="微软雅黑" panose="020B0503020204020204" pitchFamily="34" charset="-122"/>
                </a:rPr>
                <a:t>实现</a:t>
              </a:r>
            </a:p>
          </p:txBody>
        </p:sp>
      </p:grpSp>
      <p:grpSp>
        <p:nvGrpSpPr>
          <p:cNvPr id="24" name="组合 23"/>
          <p:cNvGrpSpPr/>
          <p:nvPr/>
        </p:nvGrpSpPr>
        <p:grpSpPr>
          <a:xfrm>
            <a:off x="3168409" y="3789662"/>
            <a:ext cx="2652436" cy="832558"/>
            <a:chOff x="3168409" y="3789662"/>
            <a:chExt cx="2652436" cy="832558"/>
          </a:xfrm>
        </p:grpSpPr>
        <p:sp>
          <p:nvSpPr>
            <p:cNvPr id="16" name="圆角矩形 15"/>
            <p:cNvSpPr/>
            <p:nvPr/>
          </p:nvSpPr>
          <p:spPr>
            <a:xfrm>
              <a:off x="3168409" y="3789662"/>
              <a:ext cx="2652436" cy="832558"/>
            </a:xfrm>
            <a:prstGeom prst="roundRect">
              <a:avLst/>
            </a:prstGeom>
            <a:ln>
              <a:noFill/>
            </a:ln>
            <a:effectLst>
              <a:outerShdw blurRad="127000" dist="508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chemeClr val="lt1"/>
                </a:solidFill>
              </a:endParaRPr>
            </a:p>
          </p:txBody>
        </p:sp>
        <p:sp>
          <p:nvSpPr>
            <p:cNvPr id="12" name="矩形 11"/>
            <p:cNvSpPr/>
            <p:nvPr/>
          </p:nvSpPr>
          <p:spPr>
            <a:xfrm>
              <a:off x="3378627" y="3834466"/>
              <a:ext cx="2232000" cy="7429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200" b="1" dirty="0">
                  <a:solidFill>
                    <a:srgbClr val="FFFDFB"/>
                  </a:solidFill>
                  <a:latin typeface="微软雅黑" panose="020B0503020204020204" pitchFamily="34" charset="-122"/>
                  <a:ea typeface="微软雅黑" panose="020B0503020204020204" pitchFamily="34" charset="-122"/>
                </a:rPr>
                <a:t>“两个一百年”</a:t>
              </a:r>
              <a:endParaRPr lang="en-US" altLang="zh-CN" sz="2200" b="1" dirty="0">
                <a:solidFill>
                  <a:srgbClr val="FFFDFB"/>
                </a:solidFill>
                <a:latin typeface="微软雅黑" panose="020B0503020204020204" pitchFamily="34" charset="-122"/>
                <a:ea typeface="微软雅黑" panose="020B0503020204020204" pitchFamily="34" charset="-122"/>
              </a:endParaRPr>
            </a:p>
            <a:p>
              <a:pPr algn="ctr"/>
              <a:r>
                <a:rPr lang="zh-CN" altLang="en-US" sz="2200" b="1" dirty="0">
                  <a:solidFill>
                    <a:srgbClr val="FFFDFB"/>
                  </a:solidFill>
                  <a:latin typeface="微软雅黑" panose="020B0503020204020204" pitchFamily="34" charset="-122"/>
                  <a:ea typeface="微软雅黑" panose="020B0503020204020204" pitchFamily="34" charset="-122"/>
                </a:rPr>
                <a:t>奋斗目标</a:t>
              </a:r>
              <a:endParaRPr lang="zh-CN" altLang="en-US" sz="2200" b="1" dirty="0">
                <a:solidFill>
                  <a:srgbClr val="FFFDFB"/>
                </a:solidFill>
              </a:endParaRPr>
            </a:p>
          </p:txBody>
        </p:sp>
      </p:grpSp>
      <p:grpSp>
        <p:nvGrpSpPr>
          <p:cNvPr id="26" name="组合 25"/>
          <p:cNvGrpSpPr/>
          <p:nvPr/>
        </p:nvGrpSpPr>
        <p:grpSpPr>
          <a:xfrm>
            <a:off x="3168409" y="4841196"/>
            <a:ext cx="2652436" cy="832558"/>
            <a:chOff x="3168409" y="4841196"/>
            <a:chExt cx="2652436" cy="832558"/>
          </a:xfrm>
        </p:grpSpPr>
        <p:sp>
          <p:nvSpPr>
            <p:cNvPr id="17" name="圆角矩形 16"/>
            <p:cNvSpPr/>
            <p:nvPr/>
          </p:nvSpPr>
          <p:spPr>
            <a:xfrm>
              <a:off x="3168409" y="4841196"/>
              <a:ext cx="2652436" cy="832558"/>
            </a:xfrm>
            <a:prstGeom prst="roundRect">
              <a:avLst/>
            </a:prstGeom>
            <a:ln>
              <a:noFill/>
            </a:ln>
            <a:effectLst>
              <a:outerShdw blurRad="127000" dist="508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chemeClr val="lt1"/>
                </a:solidFill>
              </a:endParaRPr>
            </a:p>
          </p:txBody>
        </p:sp>
        <p:sp>
          <p:nvSpPr>
            <p:cNvPr id="14" name="矩形 13"/>
            <p:cNvSpPr/>
            <p:nvPr/>
          </p:nvSpPr>
          <p:spPr>
            <a:xfrm>
              <a:off x="3378627" y="4886000"/>
              <a:ext cx="2232000" cy="7429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200" b="1" dirty="0">
                  <a:solidFill>
                    <a:srgbClr val="FFFDFB"/>
                  </a:solidFill>
                  <a:latin typeface="微软雅黑" panose="020B0503020204020204" pitchFamily="34" charset="-122"/>
                  <a:ea typeface="微软雅黑" panose="020B0503020204020204" pitchFamily="34" charset="-122"/>
                </a:rPr>
                <a:t>中华民族伟大</a:t>
              </a:r>
              <a:endParaRPr lang="en-US" altLang="zh-CN" sz="2200" b="1" dirty="0">
                <a:solidFill>
                  <a:srgbClr val="FFFDFB"/>
                </a:solidFill>
                <a:latin typeface="微软雅黑" panose="020B0503020204020204" pitchFamily="34" charset="-122"/>
                <a:ea typeface="微软雅黑" panose="020B0503020204020204" pitchFamily="34" charset="-122"/>
              </a:endParaRPr>
            </a:p>
            <a:p>
              <a:pPr algn="ctr"/>
              <a:r>
                <a:rPr lang="zh-CN" altLang="en-US" sz="2200" b="1" dirty="0">
                  <a:solidFill>
                    <a:srgbClr val="FFFDFB"/>
                  </a:solidFill>
                  <a:latin typeface="微软雅黑" panose="020B0503020204020204" pitchFamily="34" charset="-122"/>
                  <a:ea typeface="微软雅黑" panose="020B0503020204020204" pitchFamily="34" charset="-122"/>
                </a:rPr>
                <a:t>复兴的中国梦</a:t>
              </a:r>
              <a:endParaRPr lang="zh-CN" altLang="en-US" sz="2200" b="1" dirty="0">
                <a:solidFill>
                  <a:srgbClr val="FFFDFB"/>
                </a:solidFill>
              </a:endParaRPr>
            </a:p>
          </p:txBody>
        </p:sp>
      </p:grpSp>
      <p:sp>
        <p:nvSpPr>
          <p:cNvPr id="21" name="右箭头 20"/>
          <p:cNvSpPr/>
          <p:nvPr/>
        </p:nvSpPr>
        <p:spPr>
          <a:xfrm>
            <a:off x="2720275" y="4037128"/>
            <a:ext cx="295422" cy="337625"/>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右箭头 21"/>
          <p:cNvSpPr/>
          <p:nvPr/>
        </p:nvSpPr>
        <p:spPr>
          <a:xfrm>
            <a:off x="2720275" y="5088662"/>
            <a:ext cx="295422" cy="337625"/>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408579583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par>
                                <p:cTn id="10" presetID="35" presetClass="path" presetSubtype="0" accel="50000" decel="50000" fill="hold" nodeType="withEffect">
                                  <p:stCondLst>
                                    <p:cond delay="0"/>
                                  </p:stCondLst>
                                  <p:childTnLst>
                                    <p:animMotion origin="layout" path="M -6.25E-7 -3.7037E-6 L 0.18997 -3.7037E-6 " pathEditMode="relative" rAng="0" ptsTypes="AA">
                                      <p:cBhvr>
                                        <p:cTn id="11" dur="1000" spd="-100000" fill="hold"/>
                                        <p:tgtEl>
                                          <p:spTgt spid="9"/>
                                        </p:tgtEl>
                                        <p:attrNameLst>
                                          <p:attrName>ppt_x</p:attrName>
                                          <p:attrName>ppt_y</p:attrName>
                                        </p:attrNameLst>
                                      </p:cBhvr>
                                      <p:rCtr x="9492" y="0"/>
                                    </p:animMotion>
                                  </p:childTnLst>
                                </p:cTn>
                              </p:par>
                              <p:par>
                                <p:cTn id="12" presetID="53" presetClass="entr" presetSubtype="16" fill="hold" grpId="0" nodeType="withEffect">
                                  <p:stCondLst>
                                    <p:cond delay="30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animEffect transition="in" filter="fade">
                                      <p:cBhvr>
                                        <p:cTn id="16" dur="500"/>
                                        <p:tgtEl>
                                          <p:spTgt spid="10"/>
                                        </p:tgtEl>
                                      </p:cBhvr>
                                    </p:animEffect>
                                  </p:childTnLst>
                                </p:cTn>
                              </p:par>
                              <p:par>
                                <p:cTn id="17" presetID="35" presetClass="path" presetSubtype="0" accel="50000" decel="50000" fill="hold" grpId="1" nodeType="withEffect">
                                  <p:stCondLst>
                                    <p:cond delay="300"/>
                                  </p:stCondLst>
                                  <p:childTnLst>
                                    <p:animMotion origin="layout" path="M -6.25E-7 -3.7037E-6 L 0.18997 -3.7037E-6 " pathEditMode="relative" rAng="0" ptsTypes="AA">
                                      <p:cBhvr>
                                        <p:cTn id="18" dur="1000" spd="-100000" fill="hold"/>
                                        <p:tgtEl>
                                          <p:spTgt spid="10"/>
                                        </p:tgtEl>
                                        <p:attrNameLst>
                                          <p:attrName>ppt_x</p:attrName>
                                          <p:attrName>ppt_y</p:attrName>
                                        </p:attrNameLst>
                                      </p:cBhvr>
                                      <p:rCtr x="9492" y="0"/>
                                    </p:animMotion>
                                  </p:childTnLst>
                                </p:cTn>
                              </p:par>
                            </p:childTnLst>
                          </p:cTn>
                        </p:par>
                        <p:par>
                          <p:cTn id="19" fill="hold">
                            <p:stCondLst>
                              <p:cond delay="1300"/>
                            </p:stCondLst>
                            <p:childTnLst>
                              <p:par>
                                <p:cTn id="20" presetID="53" presetClass="entr" presetSubtype="16" fill="hold" nodeType="after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p:cTn id="22" dur="250" fill="hold"/>
                                        <p:tgtEl>
                                          <p:spTgt spid="23"/>
                                        </p:tgtEl>
                                        <p:attrNameLst>
                                          <p:attrName>ppt_w</p:attrName>
                                        </p:attrNameLst>
                                      </p:cBhvr>
                                      <p:tavLst>
                                        <p:tav tm="0">
                                          <p:val>
                                            <p:fltVal val="0"/>
                                          </p:val>
                                        </p:tav>
                                        <p:tav tm="100000">
                                          <p:val>
                                            <p:strVal val="#ppt_w"/>
                                          </p:val>
                                        </p:tav>
                                      </p:tavLst>
                                    </p:anim>
                                    <p:anim calcmode="lin" valueType="num">
                                      <p:cBhvr>
                                        <p:cTn id="23" dur="250" fill="hold"/>
                                        <p:tgtEl>
                                          <p:spTgt spid="23"/>
                                        </p:tgtEl>
                                        <p:attrNameLst>
                                          <p:attrName>ppt_h</p:attrName>
                                        </p:attrNameLst>
                                      </p:cBhvr>
                                      <p:tavLst>
                                        <p:tav tm="0">
                                          <p:val>
                                            <p:fltVal val="0"/>
                                          </p:val>
                                        </p:tav>
                                        <p:tav tm="100000">
                                          <p:val>
                                            <p:strVal val="#ppt_h"/>
                                          </p:val>
                                        </p:tav>
                                      </p:tavLst>
                                    </p:anim>
                                    <p:animEffect transition="in" filter="fade">
                                      <p:cBhvr>
                                        <p:cTn id="24" dur="250"/>
                                        <p:tgtEl>
                                          <p:spTgt spid="23"/>
                                        </p:tgtEl>
                                      </p:cBhvr>
                                    </p:animEffect>
                                  </p:childTnLst>
                                </p:cTn>
                              </p:par>
                            </p:childTnLst>
                          </p:cTn>
                        </p:par>
                        <p:par>
                          <p:cTn id="25" fill="hold">
                            <p:stCondLst>
                              <p:cond delay="1550"/>
                            </p:stCondLst>
                            <p:childTnLst>
                              <p:par>
                                <p:cTn id="26" presetID="12" presetClass="entr" presetSubtype="8" fill="hold" grpId="0" nodeType="afterEffect">
                                  <p:stCondLst>
                                    <p:cond delay="0"/>
                                  </p:stCondLst>
                                  <p:childTnLst>
                                    <p:set>
                                      <p:cBhvr>
                                        <p:cTn id="27" dur="1" fill="hold">
                                          <p:stCondLst>
                                            <p:cond delay="0"/>
                                          </p:stCondLst>
                                        </p:cTn>
                                        <p:tgtEl>
                                          <p:spTgt spid="21"/>
                                        </p:tgtEl>
                                        <p:attrNameLst>
                                          <p:attrName>style.visibility</p:attrName>
                                        </p:attrNameLst>
                                      </p:cBhvr>
                                      <p:to>
                                        <p:strVal val="visible"/>
                                      </p:to>
                                    </p:set>
                                    <p:anim calcmode="lin" valueType="num">
                                      <p:cBhvr additive="base">
                                        <p:cTn id="28" dur="500"/>
                                        <p:tgtEl>
                                          <p:spTgt spid="21"/>
                                        </p:tgtEl>
                                        <p:attrNameLst>
                                          <p:attrName>ppt_x</p:attrName>
                                        </p:attrNameLst>
                                      </p:cBhvr>
                                      <p:tavLst>
                                        <p:tav tm="0">
                                          <p:val>
                                            <p:strVal val="#ppt_x-#ppt_w*1.125000"/>
                                          </p:val>
                                        </p:tav>
                                        <p:tav tm="100000">
                                          <p:val>
                                            <p:strVal val="#ppt_x"/>
                                          </p:val>
                                        </p:tav>
                                      </p:tavLst>
                                    </p:anim>
                                    <p:animEffect transition="in" filter="wipe(right)">
                                      <p:cBhvr>
                                        <p:cTn id="29" dur="500"/>
                                        <p:tgtEl>
                                          <p:spTgt spid="21"/>
                                        </p:tgtEl>
                                      </p:cBhvr>
                                    </p:animEffect>
                                  </p:childTnLst>
                                </p:cTn>
                              </p:par>
                            </p:childTnLst>
                          </p:cTn>
                        </p:par>
                        <p:par>
                          <p:cTn id="30" fill="hold">
                            <p:stCondLst>
                              <p:cond delay="2050"/>
                            </p:stCondLst>
                            <p:childTnLst>
                              <p:par>
                                <p:cTn id="31" presetID="12" presetClass="entr" presetSubtype="8" fill="hold" nodeType="afterEffect">
                                  <p:stCondLst>
                                    <p:cond delay="0"/>
                                  </p:stCondLst>
                                  <p:childTnLst>
                                    <p:set>
                                      <p:cBhvr>
                                        <p:cTn id="32" dur="1" fill="hold">
                                          <p:stCondLst>
                                            <p:cond delay="0"/>
                                          </p:stCondLst>
                                        </p:cTn>
                                        <p:tgtEl>
                                          <p:spTgt spid="24"/>
                                        </p:tgtEl>
                                        <p:attrNameLst>
                                          <p:attrName>style.visibility</p:attrName>
                                        </p:attrNameLst>
                                      </p:cBhvr>
                                      <p:to>
                                        <p:strVal val="visible"/>
                                      </p:to>
                                    </p:set>
                                    <p:anim calcmode="lin" valueType="num">
                                      <p:cBhvr additive="base">
                                        <p:cTn id="33" dur="500"/>
                                        <p:tgtEl>
                                          <p:spTgt spid="24"/>
                                        </p:tgtEl>
                                        <p:attrNameLst>
                                          <p:attrName>ppt_x</p:attrName>
                                        </p:attrNameLst>
                                      </p:cBhvr>
                                      <p:tavLst>
                                        <p:tav tm="0">
                                          <p:val>
                                            <p:strVal val="#ppt_x-#ppt_w*1.125000"/>
                                          </p:val>
                                        </p:tav>
                                        <p:tav tm="100000">
                                          <p:val>
                                            <p:strVal val="#ppt_x"/>
                                          </p:val>
                                        </p:tav>
                                      </p:tavLst>
                                    </p:anim>
                                    <p:animEffect transition="in" filter="wipe(right)">
                                      <p:cBhvr>
                                        <p:cTn id="34" dur="500"/>
                                        <p:tgtEl>
                                          <p:spTgt spid="24"/>
                                        </p:tgtEl>
                                      </p:cBhvr>
                                    </p:animEffect>
                                  </p:childTnLst>
                                </p:cTn>
                              </p:par>
                            </p:childTnLst>
                          </p:cTn>
                        </p:par>
                        <p:par>
                          <p:cTn id="35" fill="hold">
                            <p:stCondLst>
                              <p:cond delay="2550"/>
                            </p:stCondLst>
                            <p:childTnLst>
                              <p:par>
                                <p:cTn id="36" presetID="53" presetClass="entr" presetSubtype="16" fill="hold" nodeType="afterEffect">
                                  <p:stCondLst>
                                    <p:cond delay="0"/>
                                  </p:stCondLst>
                                  <p:childTnLst>
                                    <p:set>
                                      <p:cBhvr>
                                        <p:cTn id="37" dur="1" fill="hold">
                                          <p:stCondLst>
                                            <p:cond delay="0"/>
                                          </p:stCondLst>
                                        </p:cTn>
                                        <p:tgtEl>
                                          <p:spTgt spid="25"/>
                                        </p:tgtEl>
                                        <p:attrNameLst>
                                          <p:attrName>style.visibility</p:attrName>
                                        </p:attrNameLst>
                                      </p:cBhvr>
                                      <p:to>
                                        <p:strVal val="visible"/>
                                      </p:to>
                                    </p:set>
                                    <p:anim calcmode="lin" valueType="num">
                                      <p:cBhvr>
                                        <p:cTn id="38" dur="250" fill="hold"/>
                                        <p:tgtEl>
                                          <p:spTgt spid="25"/>
                                        </p:tgtEl>
                                        <p:attrNameLst>
                                          <p:attrName>ppt_w</p:attrName>
                                        </p:attrNameLst>
                                      </p:cBhvr>
                                      <p:tavLst>
                                        <p:tav tm="0">
                                          <p:val>
                                            <p:fltVal val="0"/>
                                          </p:val>
                                        </p:tav>
                                        <p:tav tm="100000">
                                          <p:val>
                                            <p:strVal val="#ppt_w"/>
                                          </p:val>
                                        </p:tav>
                                      </p:tavLst>
                                    </p:anim>
                                    <p:anim calcmode="lin" valueType="num">
                                      <p:cBhvr>
                                        <p:cTn id="39" dur="250" fill="hold"/>
                                        <p:tgtEl>
                                          <p:spTgt spid="25"/>
                                        </p:tgtEl>
                                        <p:attrNameLst>
                                          <p:attrName>ppt_h</p:attrName>
                                        </p:attrNameLst>
                                      </p:cBhvr>
                                      <p:tavLst>
                                        <p:tav tm="0">
                                          <p:val>
                                            <p:fltVal val="0"/>
                                          </p:val>
                                        </p:tav>
                                        <p:tav tm="100000">
                                          <p:val>
                                            <p:strVal val="#ppt_h"/>
                                          </p:val>
                                        </p:tav>
                                      </p:tavLst>
                                    </p:anim>
                                    <p:animEffect transition="in" filter="fade">
                                      <p:cBhvr>
                                        <p:cTn id="40" dur="250"/>
                                        <p:tgtEl>
                                          <p:spTgt spid="25"/>
                                        </p:tgtEl>
                                      </p:cBhvr>
                                    </p:animEffect>
                                  </p:childTnLst>
                                </p:cTn>
                              </p:par>
                            </p:childTnLst>
                          </p:cTn>
                        </p:par>
                        <p:par>
                          <p:cTn id="41" fill="hold">
                            <p:stCondLst>
                              <p:cond delay="2800"/>
                            </p:stCondLst>
                            <p:childTnLst>
                              <p:par>
                                <p:cTn id="42" presetID="12" presetClass="entr" presetSubtype="8" fill="hold" grpId="0" nodeType="afterEffect">
                                  <p:stCondLst>
                                    <p:cond delay="0"/>
                                  </p:stCondLst>
                                  <p:childTnLst>
                                    <p:set>
                                      <p:cBhvr>
                                        <p:cTn id="43" dur="1" fill="hold">
                                          <p:stCondLst>
                                            <p:cond delay="0"/>
                                          </p:stCondLst>
                                        </p:cTn>
                                        <p:tgtEl>
                                          <p:spTgt spid="22"/>
                                        </p:tgtEl>
                                        <p:attrNameLst>
                                          <p:attrName>style.visibility</p:attrName>
                                        </p:attrNameLst>
                                      </p:cBhvr>
                                      <p:to>
                                        <p:strVal val="visible"/>
                                      </p:to>
                                    </p:set>
                                    <p:anim calcmode="lin" valueType="num">
                                      <p:cBhvr additive="base">
                                        <p:cTn id="44" dur="500"/>
                                        <p:tgtEl>
                                          <p:spTgt spid="22"/>
                                        </p:tgtEl>
                                        <p:attrNameLst>
                                          <p:attrName>ppt_x</p:attrName>
                                        </p:attrNameLst>
                                      </p:cBhvr>
                                      <p:tavLst>
                                        <p:tav tm="0">
                                          <p:val>
                                            <p:strVal val="#ppt_x-#ppt_w*1.125000"/>
                                          </p:val>
                                        </p:tav>
                                        <p:tav tm="100000">
                                          <p:val>
                                            <p:strVal val="#ppt_x"/>
                                          </p:val>
                                        </p:tav>
                                      </p:tavLst>
                                    </p:anim>
                                    <p:animEffect transition="in" filter="wipe(right)">
                                      <p:cBhvr>
                                        <p:cTn id="45" dur="500"/>
                                        <p:tgtEl>
                                          <p:spTgt spid="22"/>
                                        </p:tgtEl>
                                      </p:cBhvr>
                                    </p:animEffect>
                                  </p:childTnLst>
                                </p:cTn>
                              </p:par>
                            </p:childTnLst>
                          </p:cTn>
                        </p:par>
                        <p:par>
                          <p:cTn id="46" fill="hold">
                            <p:stCondLst>
                              <p:cond delay="3300"/>
                            </p:stCondLst>
                            <p:childTnLst>
                              <p:par>
                                <p:cTn id="47" presetID="12" presetClass="entr" presetSubtype="8" fill="hold"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500"/>
                                        <p:tgtEl>
                                          <p:spTgt spid="26"/>
                                        </p:tgtEl>
                                        <p:attrNameLst>
                                          <p:attrName>ppt_x</p:attrName>
                                        </p:attrNameLst>
                                      </p:cBhvr>
                                      <p:tavLst>
                                        <p:tav tm="0">
                                          <p:val>
                                            <p:strVal val="#ppt_x-#ppt_w*1.125000"/>
                                          </p:val>
                                        </p:tav>
                                        <p:tav tm="100000">
                                          <p:val>
                                            <p:strVal val="#ppt_x"/>
                                          </p:val>
                                        </p:tav>
                                      </p:tavLst>
                                    </p:anim>
                                    <p:animEffect transition="in" filter="wipe(right)">
                                      <p:cBhvr>
                                        <p:cTn id="50" dur="500"/>
                                        <p:tgtEl>
                                          <p:spTgt spid="26"/>
                                        </p:tgtEl>
                                      </p:cBhvr>
                                    </p:animEffect>
                                  </p:childTnLst>
                                </p:cTn>
                              </p:par>
                            </p:childTnLst>
                          </p:cTn>
                        </p:par>
                        <p:par>
                          <p:cTn id="51" fill="hold">
                            <p:stCondLst>
                              <p:cond delay="3800"/>
                            </p:stCondLst>
                            <p:childTnLst>
                              <p:par>
                                <p:cTn id="52" presetID="53" presetClass="entr" presetSubtype="16" fill="hold" grpId="0" nodeType="afterEffect">
                                  <p:stCondLst>
                                    <p:cond delay="0"/>
                                  </p:stCondLst>
                                  <p:iterate type="lt">
                                    <p:tmPct val="10000"/>
                                  </p:iterate>
                                  <p:childTnLst>
                                    <p:set>
                                      <p:cBhvr>
                                        <p:cTn id="53" dur="1" fill="hold">
                                          <p:stCondLst>
                                            <p:cond delay="0"/>
                                          </p:stCondLst>
                                        </p:cTn>
                                        <p:tgtEl>
                                          <p:spTgt spid="6"/>
                                        </p:tgtEl>
                                        <p:attrNameLst>
                                          <p:attrName>style.visibility</p:attrName>
                                        </p:attrNameLst>
                                      </p:cBhvr>
                                      <p:to>
                                        <p:strVal val="visible"/>
                                      </p:to>
                                    </p:set>
                                    <p:anim calcmode="lin" valueType="num">
                                      <p:cBhvr>
                                        <p:cTn id="54" dur="250" fill="hold"/>
                                        <p:tgtEl>
                                          <p:spTgt spid="6"/>
                                        </p:tgtEl>
                                        <p:attrNameLst>
                                          <p:attrName>ppt_w</p:attrName>
                                        </p:attrNameLst>
                                      </p:cBhvr>
                                      <p:tavLst>
                                        <p:tav tm="0">
                                          <p:val>
                                            <p:fltVal val="0"/>
                                          </p:val>
                                        </p:tav>
                                        <p:tav tm="100000">
                                          <p:val>
                                            <p:strVal val="#ppt_w"/>
                                          </p:val>
                                        </p:tav>
                                      </p:tavLst>
                                    </p:anim>
                                    <p:anim calcmode="lin" valueType="num">
                                      <p:cBhvr>
                                        <p:cTn id="55" dur="250" fill="hold"/>
                                        <p:tgtEl>
                                          <p:spTgt spid="6"/>
                                        </p:tgtEl>
                                        <p:attrNameLst>
                                          <p:attrName>ppt_h</p:attrName>
                                        </p:attrNameLst>
                                      </p:cBhvr>
                                      <p:tavLst>
                                        <p:tav tm="0">
                                          <p:val>
                                            <p:fltVal val="0"/>
                                          </p:val>
                                        </p:tav>
                                        <p:tav tm="100000">
                                          <p:val>
                                            <p:strVal val="#ppt_h"/>
                                          </p:val>
                                        </p:tav>
                                      </p:tavLst>
                                    </p:anim>
                                    <p:animEffect transition="in" filter="fade">
                                      <p:cBhvr>
                                        <p:cTn id="56" dur="2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P spid="10" grpId="1"/>
      <p:bldP spid="21" grpId="0" animBg="1"/>
      <p:bldP spid="2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94340" y="5201716"/>
            <a:ext cx="10067778" cy="1656284"/>
          </a:xfrm>
          <a:prstGeom prst="rect">
            <a:avLst/>
          </a:prstGeom>
        </p:spPr>
      </p:pic>
      <p:sp>
        <p:nvSpPr>
          <p:cNvPr id="2" name="矩形 1"/>
          <p:cNvSpPr/>
          <p:nvPr/>
        </p:nvSpPr>
        <p:spPr>
          <a:xfrm>
            <a:off x="1" y="0"/>
            <a:ext cx="4175022" cy="6858000"/>
          </a:xfrm>
          <a:prstGeom prst="rect">
            <a:avLst/>
          </a:prstGeom>
          <a:ln>
            <a:noFill/>
          </a:ln>
          <a:effectLst>
            <a:outerShdw blurRad="127000" dist="508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456296" y="3605475"/>
            <a:ext cx="3262432" cy="1015663"/>
          </a:xfrm>
          <a:prstGeom prst="rect">
            <a:avLst/>
          </a:prstGeom>
          <a:noFill/>
        </p:spPr>
        <p:txBody>
          <a:bodyPr wrap="none" rtlCol="0">
            <a:spAutoFit/>
          </a:bodyPr>
          <a:lstStyle/>
          <a:p>
            <a:r>
              <a:rPr lang="zh-CN" altLang="en-US" sz="6000" b="1" dirty="0">
                <a:solidFill>
                  <a:srgbClr val="FFF9EF"/>
                </a:solidFill>
                <a:latin typeface="微软雅黑" panose="020B0503020204020204" pitchFamily="34" charset="-122"/>
                <a:ea typeface="微软雅黑" panose="020B0503020204020204" pitchFamily="34" charset="-122"/>
              </a:rPr>
              <a:t>第二部分</a:t>
            </a:r>
          </a:p>
        </p:txBody>
      </p:sp>
      <p:sp>
        <p:nvSpPr>
          <p:cNvPr id="4" name="矩形 3"/>
          <p:cNvSpPr/>
          <p:nvPr/>
        </p:nvSpPr>
        <p:spPr>
          <a:xfrm>
            <a:off x="4320730" y="3032496"/>
            <a:ext cx="7814998" cy="1107996"/>
          </a:xfrm>
          <a:prstGeom prst="rect">
            <a:avLst/>
          </a:prstGeom>
        </p:spPr>
        <p:txBody>
          <a:bodyPr wrap="square">
            <a:spAutoFit/>
          </a:bodyPr>
          <a:lstStyle/>
          <a:p>
            <a:pPr algn="ctr"/>
            <a:r>
              <a:rPr lang="zh-CN" altLang="en-US" sz="6600" b="1" dirty="0">
                <a:solidFill>
                  <a:srgbClr val="C00000"/>
                </a:solidFill>
                <a:latin typeface="微软雅黑" panose="020B0503020204020204" pitchFamily="34" charset="-122"/>
                <a:ea typeface="微软雅黑" panose="020B0503020204020204" pitchFamily="34" charset="-122"/>
              </a:rPr>
              <a:t>学习的总体要求</a:t>
            </a:r>
          </a:p>
        </p:txBody>
      </p:sp>
      <p:sp>
        <p:nvSpPr>
          <p:cNvPr id="6" name="矩形 5"/>
          <p:cNvSpPr/>
          <p:nvPr/>
        </p:nvSpPr>
        <p:spPr>
          <a:xfrm>
            <a:off x="5960621" y="1607234"/>
            <a:ext cx="4535216" cy="646331"/>
          </a:xfrm>
          <a:prstGeom prst="rect">
            <a:avLst/>
          </a:prstGeom>
        </p:spPr>
        <p:txBody>
          <a:bodyPr wrap="none">
            <a:spAutoFit/>
          </a:bodyPr>
          <a:lstStyle/>
          <a:p>
            <a:pPr algn="ctr"/>
            <a:r>
              <a:rPr lang="zh-CN" altLang="en-US" sz="3600" spc="300" dirty="0">
                <a:solidFill>
                  <a:srgbClr val="C00000"/>
                </a:solidFill>
                <a:latin typeface="微软雅黑" panose="020B0503020204020204" pitchFamily="34" charset="-122"/>
                <a:ea typeface="微软雅黑" panose="020B0503020204020204" pitchFamily="34" charset="-122"/>
              </a:rPr>
              <a:t>不忘初心  继续前进</a:t>
            </a:r>
          </a:p>
        </p:txBody>
      </p:sp>
      <p:sp>
        <p:nvSpPr>
          <p:cNvPr id="7" name="矩形 6"/>
          <p:cNvSpPr/>
          <p:nvPr/>
        </p:nvSpPr>
        <p:spPr>
          <a:xfrm>
            <a:off x="6407859" y="2234685"/>
            <a:ext cx="3640740" cy="276999"/>
          </a:xfrm>
          <a:prstGeom prst="rect">
            <a:avLst/>
          </a:prstGeom>
        </p:spPr>
        <p:txBody>
          <a:bodyPr wrap="none">
            <a:spAutoFit/>
          </a:bodyPr>
          <a:lstStyle/>
          <a:p>
            <a:pPr algn="ctr"/>
            <a:r>
              <a:rPr lang="en-US" altLang="zh-CN" sz="1200" dirty="0">
                <a:solidFill>
                  <a:prstClr val="black"/>
                </a:solidFill>
                <a:latin typeface="微软雅黑" panose="020B0503020204020204" pitchFamily="34" charset="-122"/>
                <a:ea typeface="微软雅黑" panose="020B0503020204020204" pitchFamily="34" charset="-122"/>
              </a:rPr>
              <a:t>—— </a:t>
            </a:r>
            <a:r>
              <a:rPr lang="zh-CN" altLang="en-US" sz="1200" dirty="0">
                <a:solidFill>
                  <a:prstClr val="black"/>
                </a:solidFill>
                <a:latin typeface="微软雅黑" panose="020B0503020204020204" pitchFamily="34" charset="-122"/>
                <a:ea typeface="微软雅黑" panose="020B0503020204020204" pitchFamily="34" charset="-122"/>
              </a:rPr>
              <a:t>学习解读习近平总书记“七一”重要讲话精神</a:t>
            </a:r>
          </a:p>
        </p:txBody>
      </p:sp>
      <p:sp>
        <p:nvSpPr>
          <p:cNvPr id="8" name="Freeform 29"/>
          <p:cNvSpPr/>
          <p:nvPr/>
        </p:nvSpPr>
        <p:spPr bwMode="auto">
          <a:xfrm>
            <a:off x="1041593" y="1382463"/>
            <a:ext cx="2091839" cy="1926869"/>
          </a:xfrm>
          <a:custGeom>
            <a:avLst/>
            <a:gdLst>
              <a:gd name="T0" fmla="*/ 803 w 1880"/>
              <a:gd name="T1" fmla="*/ 15 h 1680"/>
              <a:gd name="T2" fmla="*/ 1253 w 1880"/>
              <a:gd name="T3" fmla="*/ 1067 h 1680"/>
              <a:gd name="T4" fmla="*/ 728 w 1880"/>
              <a:gd name="T5" fmla="*/ 540 h 1680"/>
              <a:gd name="T6" fmla="*/ 928 w 1880"/>
              <a:gd name="T7" fmla="*/ 339 h 1680"/>
              <a:gd name="T8" fmla="*/ 803 w 1880"/>
              <a:gd name="T9" fmla="*/ 215 h 1680"/>
              <a:gd name="T10" fmla="*/ 549 w 1880"/>
              <a:gd name="T11" fmla="*/ 267 h 1680"/>
              <a:gd name="T12" fmla="*/ 150 w 1880"/>
              <a:gd name="T13" fmla="*/ 666 h 1680"/>
              <a:gd name="T14" fmla="*/ 376 w 1880"/>
              <a:gd name="T15" fmla="*/ 890 h 1680"/>
              <a:gd name="T16" fmla="*/ 527 w 1880"/>
              <a:gd name="T17" fmla="*/ 741 h 1680"/>
              <a:gd name="T18" fmla="*/ 1052 w 1880"/>
              <a:gd name="T19" fmla="*/ 1266 h 1680"/>
              <a:gd name="T20" fmla="*/ 176 w 1880"/>
              <a:gd name="T21" fmla="*/ 1090 h 1680"/>
              <a:gd name="T22" fmla="*/ 49 w 1880"/>
              <a:gd name="T23" fmla="*/ 1217 h 1680"/>
              <a:gd name="T24" fmla="*/ 159 w 1880"/>
              <a:gd name="T25" fmla="*/ 1357 h 1680"/>
              <a:gd name="T26" fmla="*/ 144 w 1880"/>
              <a:gd name="T27" fmla="*/ 1371 h 1680"/>
              <a:gd name="T28" fmla="*/ 122 w 1880"/>
              <a:gd name="T29" fmla="*/ 1367 h 1680"/>
              <a:gd name="T30" fmla="*/ 0 w 1880"/>
              <a:gd name="T31" fmla="*/ 1494 h 1680"/>
              <a:gd name="T32" fmla="*/ 123 w 1880"/>
              <a:gd name="T33" fmla="*/ 1616 h 1680"/>
              <a:gd name="T34" fmla="*/ 249 w 1880"/>
              <a:gd name="T35" fmla="*/ 1493 h 1680"/>
              <a:gd name="T36" fmla="*/ 245 w 1880"/>
              <a:gd name="T37" fmla="*/ 1470 h 1680"/>
              <a:gd name="T38" fmla="*/ 265 w 1880"/>
              <a:gd name="T39" fmla="*/ 1451 h 1680"/>
              <a:gd name="T40" fmla="*/ 1255 w 1880"/>
              <a:gd name="T41" fmla="*/ 1467 h 1680"/>
              <a:gd name="T42" fmla="*/ 1402 w 1880"/>
              <a:gd name="T43" fmla="*/ 1615 h 1680"/>
              <a:gd name="T44" fmla="*/ 1603 w 1880"/>
              <a:gd name="T45" fmla="*/ 1416 h 1680"/>
              <a:gd name="T46" fmla="*/ 1455 w 1880"/>
              <a:gd name="T47" fmla="*/ 1267 h 1680"/>
              <a:gd name="T48" fmla="*/ 803 w 1880"/>
              <a:gd name="T49" fmla="*/ 15 h 1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80" h="16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gradFill>
            <a:gsLst>
              <a:gs pos="0">
                <a:srgbClr val="FFC000"/>
              </a:gs>
              <a:gs pos="50000">
                <a:schemeClr val="bg1"/>
              </a:gs>
              <a:gs pos="50000">
                <a:srgbClr val="F2B800"/>
              </a:gs>
              <a:gs pos="100000">
                <a:srgbClr val="FFFF00"/>
              </a:gs>
            </a:gsLst>
            <a:lin ang="5400000" scaled="1"/>
          </a:gradFill>
          <a:ln>
            <a:noFill/>
          </a:ln>
          <a:effectLst>
            <a:outerShdw blurRad="152400" dist="152400" dir="2700000" algn="tl" rotWithShape="0">
              <a:prstClr val="black">
                <a:alpha val="60000"/>
              </a:prstClr>
            </a:outerShdw>
          </a:effectLst>
        </p:spPr>
        <p:txBody>
          <a:bodyPr vert="horz" wrap="square" lIns="91440" tIns="45720" rIns="91440" bIns="45720" numCol="1" anchor="t" anchorCtr="0" compatLnSpc="1">
            <a:prstTxWarp prst="textNoShape">
              <a:avLst/>
            </a:prstTxWarp>
          </a:bodyPr>
          <a:lstStyle/>
          <a:p>
            <a:endParaRPr lang="zh-CN" altLang="en-US">
              <a:noFill/>
            </a:endParaRPr>
          </a:p>
        </p:txBody>
      </p:sp>
    </p:spTree>
    <p:extLst>
      <p:ext uri="{BB962C8B-B14F-4D97-AF65-F5344CB8AC3E}">
        <p14:creationId xmlns:p14="http://schemas.microsoft.com/office/powerpoint/2010/main" val="695878714"/>
      </p:ext>
    </p:extLst>
  </p:cSld>
  <p:clrMapOvr>
    <a:masterClrMapping/>
  </p:clrMapOvr>
  <mc:AlternateContent xmlns:mc="http://schemas.openxmlformats.org/markup-compatibility/2006" xmlns:p14="http://schemas.microsoft.com/office/powerpoint/2010/main">
    <mc:Choice Requires="p14">
      <p:transition spd="slow" p14:dur="25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35" presetClass="path" presetSubtype="0" accel="50000" decel="50000" fill="hold" grpId="1" nodeType="withEffect">
                                  <p:stCondLst>
                                    <p:cond delay="0"/>
                                  </p:stCondLst>
                                  <p:childTnLst>
                                    <p:animMotion origin="layout" path="M -3.95833E-6 0 L -0.00026 -0.63333 " pathEditMode="relative" rAng="0" ptsTypes="AA">
                                      <p:cBhvr>
                                        <p:cTn id="11" dur="1000" spd="-100000" fill="hold"/>
                                        <p:tgtEl>
                                          <p:spTgt spid="2"/>
                                        </p:tgtEl>
                                        <p:attrNameLst>
                                          <p:attrName>ppt_x</p:attrName>
                                          <p:attrName>ppt_y</p:attrName>
                                        </p:attrNameLst>
                                      </p:cBhvr>
                                      <p:rCtr x="-13" y="-31667"/>
                                    </p:animMotion>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250" fill="hold"/>
                                        <p:tgtEl>
                                          <p:spTgt spid="8"/>
                                        </p:tgtEl>
                                        <p:attrNameLst>
                                          <p:attrName>ppt_w</p:attrName>
                                        </p:attrNameLst>
                                      </p:cBhvr>
                                      <p:tavLst>
                                        <p:tav tm="0">
                                          <p:val>
                                            <p:fltVal val="0"/>
                                          </p:val>
                                        </p:tav>
                                        <p:tav tm="100000">
                                          <p:val>
                                            <p:strVal val="#ppt_w"/>
                                          </p:val>
                                        </p:tav>
                                      </p:tavLst>
                                    </p:anim>
                                    <p:anim calcmode="lin" valueType="num">
                                      <p:cBhvr>
                                        <p:cTn id="16" dur="250" fill="hold"/>
                                        <p:tgtEl>
                                          <p:spTgt spid="8"/>
                                        </p:tgtEl>
                                        <p:attrNameLst>
                                          <p:attrName>ppt_h</p:attrName>
                                        </p:attrNameLst>
                                      </p:cBhvr>
                                      <p:tavLst>
                                        <p:tav tm="0">
                                          <p:val>
                                            <p:fltVal val="0"/>
                                          </p:val>
                                        </p:tav>
                                        <p:tav tm="100000">
                                          <p:val>
                                            <p:strVal val="#ppt_h"/>
                                          </p:val>
                                        </p:tav>
                                      </p:tavLst>
                                    </p:anim>
                                    <p:animEffect transition="in" filter="fade">
                                      <p:cBhvr>
                                        <p:cTn id="17" dur="250"/>
                                        <p:tgtEl>
                                          <p:spTgt spid="8"/>
                                        </p:tgtEl>
                                      </p:cBhvr>
                                    </p:animEffect>
                                  </p:childTnLst>
                                </p:cTn>
                              </p:par>
                              <p:par>
                                <p:cTn id="18" presetID="6" presetClass="emph" presetSubtype="0" decel="100000" fill="hold" grpId="1" nodeType="withEffect">
                                  <p:stCondLst>
                                    <p:cond delay="200"/>
                                  </p:stCondLst>
                                  <p:childTnLst>
                                    <p:animScale>
                                      <p:cBhvr>
                                        <p:cTn id="19" dur="250" fill="hold"/>
                                        <p:tgtEl>
                                          <p:spTgt spid="8"/>
                                        </p:tgtEl>
                                      </p:cBhvr>
                                      <p:by x="120000" y="120000"/>
                                    </p:animScale>
                                  </p:childTnLst>
                                </p:cTn>
                              </p:par>
                              <p:par>
                                <p:cTn id="20" presetID="6" presetClass="emph" presetSubtype="0" decel="100000" fill="hold" grpId="2" nodeType="withEffect">
                                  <p:stCondLst>
                                    <p:cond delay="400"/>
                                  </p:stCondLst>
                                  <p:childTnLst>
                                    <p:animScale>
                                      <p:cBhvr>
                                        <p:cTn id="21" dur="250" fill="hold"/>
                                        <p:tgtEl>
                                          <p:spTgt spid="8"/>
                                        </p:tgtEl>
                                      </p:cBhvr>
                                      <p:by x="83000" y="83000"/>
                                    </p:animScale>
                                  </p:childTnLst>
                                </p:cTn>
                              </p:par>
                              <p:par>
                                <p:cTn id="22" presetID="53" presetClass="entr" presetSubtype="16" fill="hold" grpId="0" nodeType="withEffect">
                                  <p:stCondLst>
                                    <p:cond delay="400"/>
                                  </p:stCondLst>
                                  <p:childTnLst>
                                    <p:set>
                                      <p:cBhvr>
                                        <p:cTn id="23" dur="1" fill="hold">
                                          <p:stCondLst>
                                            <p:cond delay="0"/>
                                          </p:stCondLst>
                                        </p:cTn>
                                        <p:tgtEl>
                                          <p:spTgt spid="3"/>
                                        </p:tgtEl>
                                        <p:attrNameLst>
                                          <p:attrName>style.visibility</p:attrName>
                                        </p:attrNameLst>
                                      </p:cBhvr>
                                      <p:to>
                                        <p:strVal val="visible"/>
                                      </p:to>
                                    </p:set>
                                    <p:anim calcmode="lin" valueType="num">
                                      <p:cBhvr>
                                        <p:cTn id="24" dur="250" fill="hold"/>
                                        <p:tgtEl>
                                          <p:spTgt spid="3"/>
                                        </p:tgtEl>
                                        <p:attrNameLst>
                                          <p:attrName>ppt_w</p:attrName>
                                        </p:attrNameLst>
                                      </p:cBhvr>
                                      <p:tavLst>
                                        <p:tav tm="0">
                                          <p:val>
                                            <p:fltVal val="0"/>
                                          </p:val>
                                        </p:tav>
                                        <p:tav tm="100000">
                                          <p:val>
                                            <p:strVal val="#ppt_w"/>
                                          </p:val>
                                        </p:tav>
                                      </p:tavLst>
                                    </p:anim>
                                    <p:anim calcmode="lin" valueType="num">
                                      <p:cBhvr>
                                        <p:cTn id="25" dur="250" fill="hold"/>
                                        <p:tgtEl>
                                          <p:spTgt spid="3"/>
                                        </p:tgtEl>
                                        <p:attrNameLst>
                                          <p:attrName>ppt_h</p:attrName>
                                        </p:attrNameLst>
                                      </p:cBhvr>
                                      <p:tavLst>
                                        <p:tav tm="0">
                                          <p:val>
                                            <p:fltVal val="0"/>
                                          </p:val>
                                        </p:tav>
                                        <p:tav tm="100000">
                                          <p:val>
                                            <p:strVal val="#ppt_h"/>
                                          </p:val>
                                        </p:tav>
                                      </p:tavLst>
                                    </p:anim>
                                    <p:animEffect transition="in" filter="fade">
                                      <p:cBhvr>
                                        <p:cTn id="26" dur="250"/>
                                        <p:tgtEl>
                                          <p:spTgt spid="3"/>
                                        </p:tgtEl>
                                      </p:cBhvr>
                                    </p:animEffect>
                                  </p:childTnLst>
                                </p:cTn>
                              </p:par>
                              <p:par>
                                <p:cTn id="27" presetID="6" presetClass="emph" presetSubtype="0" decel="100000" fill="hold" grpId="1" nodeType="withEffect">
                                  <p:stCondLst>
                                    <p:cond delay="600"/>
                                  </p:stCondLst>
                                  <p:childTnLst>
                                    <p:animScale>
                                      <p:cBhvr>
                                        <p:cTn id="28" dur="250" fill="hold"/>
                                        <p:tgtEl>
                                          <p:spTgt spid="3"/>
                                        </p:tgtEl>
                                      </p:cBhvr>
                                      <p:by x="120000" y="120000"/>
                                    </p:animScale>
                                  </p:childTnLst>
                                </p:cTn>
                              </p:par>
                              <p:par>
                                <p:cTn id="29" presetID="6" presetClass="emph" presetSubtype="0" decel="100000" fill="hold" grpId="2" nodeType="withEffect">
                                  <p:stCondLst>
                                    <p:cond delay="800"/>
                                  </p:stCondLst>
                                  <p:childTnLst>
                                    <p:animScale>
                                      <p:cBhvr>
                                        <p:cTn id="30" dur="250" fill="hold"/>
                                        <p:tgtEl>
                                          <p:spTgt spid="3"/>
                                        </p:tgtEl>
                                      </p:cBhvr>
                                      <p:by x="83000" y="83000"/>
                                    </p:animScale>
                                  </p:childTnLst>
                                </p:cTn>
                              </p:par>
                            </p:childTnLst>
                          </p:cTn>
                        </p:par>
                        <p:par>
                          <p:cTn id="31" fill="hold">
                            <p:stCondLst>
                              <p:cond delay="2050"/>
                            </p:stCondLst>
                            <p:childTnLst>
                              <p:par>
                                <p:cTn id="32" presetID="22" presetClass="entr" presetSubtype="8" fill="hold" nodeType="after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wipe(left)">
                                      <p:cBhvr>
                                        <p:cTn id="34" dur="1000"/>
                                        <p:tgtEl>
                                          <p:spTgt spid="9"/>
                                        </p:tgtEl>
                                      </p:cBhvr>
                                    </p:animEffect>
                                  </p:childTnLst>
                                </p:cTn>
                              </p:par>
                            </p:childTnLst>
                          </p:cTn>
                        </p:par>
                        <p:par>
                          <p:cTn id="35" fill="hold">
                            <p:stCondLst>
                              <p:cond delay="3050"/>
                            </p:stCondLst>
                            <p:childTnLst>
                              <p:par>
                                <p:cTn id="36" presetID="53" presetClass="entr" presetSubtype="16" fill="hold" grpId="0" nodeType="afterEffect">
                                  <p:stCondLst>
                                    <p:cond delay="0"/>
                                  </p:stCondLst>
                                  <p:childTnLst>
                                    <p:set>
                                      <p:cBhvr>
                                        <p:cTn id="37" dur="1" fill="hold">
                                          <p:stCondLst>
                                            <p:cond delay="0"/>
                                          </p:stCondLst>
                                        </p:cTn>
                                        <p:tgtEl>
                                          <p:spTgt spid="6"/>
                                        </p:tgtEl>
                                        <p:attrNameLst>
                                          <p:attrName>style.visibility</p:attrName>
                                        </p:attrNameLst>
                                      </p:cBhvr>
                                      <p:to>
                                        <p:strVal val="visible"/>
                                      </p:to>
                                    </p:set>
                                    <p:anim calcmode="lin" valueType="num">
                                      <p:cBhvr>
                                        <p:cTn id="38" dur="500" fill="hold"/>
                                        <p:tgtEl>
                                          <p:spTgt spid="6"/>
                                        </p:tgtEl>
                                        <p:attrNameLst>
                                          <p:attrName>ppt_w</p:attrName>
                                        </p:attrNameLst>
                                      </p:cBhvr>
                                      <p:tavLst>
                                        <p:tav tm="0">
                                          <p:val>
                                            <p:fltVal val="0"/>
                                          </p:val>
                                        </p:tav>
                                        <p:tav tm="100000">
                                          <p:val>
                                            <p:strVal val="#ppt_w"/>
                                          </p:val>
                                        </p:tav>
                                      </p:tavLst>
                                    </p:anim>
                                    <p:anim calcmode="lin" valueType="num">
                                      <p:cBhvr>
                                        <p:cTn id="39" dur="500" fill="hold"/>
                                        <p:tgtEl>
                                          <p:spTgt spid="6"/>
                                        </p:tgtEl>
                                        <p:attrNameLst>
                                          <p:attrName>ppt_h</p:attrName>
                                        </p:attrNameLst>
                                      </p:cBhvr>
                                      <p:tavLst>
                                        <p:tav tm="0">
                                          <p:val>
                                            <p:fltVal val="0"/>
                                          </p:val>
                                        </p:tav>
                                        <p:tav tm="100000">
                                          <p:val>
                                            <p:strVal val="#ppt_h"/>
                                          </p:val>
                                        </p:tav>
                                      </p:tavLst>
                                    </p:anim>
                                    <p:animEffect transition="in" filter="fade">
                                      <p:cBhvr>
                                        <p:cTn id="40" dur="500"/>
                                        <p:tgtEl>
                                          <p:spTgt spid="6"/>
                                        </p:tgtEl>
                                      </p:cBhvr>
                                    </p:animEffect>
                                  </p:childTnLst>
                                </p:cTn>
                              </p:par>
                              <p:par>
                                <p:cTn id="41" presetID="35" presetClass="path" presetSubtype="0" accel="50000" decel="50000" fill="hold" grpId="1" nodeType="withEffect">
                                  <p:stCondLst>
                                    <p:cond delay="0"/>
                                  </p:stCondLst>
                                  <p:childTnLst>
                                    <p:animMotion origin="layout" path="M 2.08333E-7 -1.48148E-6 L 0.31576 -1.48148E-6 " pathEditMode="relative" rAng="0" ptsTypes="AA">
                                      <p:cBhvr>
                                        <p:cTn id="42" dur="1000" spd="-100000" fill="hold"/>
                                        <p:tgtEl>
                                          <p:spTgt spid="6"/>
                                        </p:tgtEl>
                                        <p:attrNameLst>
                                          <p:attrName>ppt_x</p:attrName>
                                          <p:attrName>ppt_y</p:attrName>
                                        </p:attrNameLst>
                                      </p:cBhvr>
                                      <p:rCtr x="15781" y="0"/>
                                    </p:animMotion>
                                  </p:childTnLst>
                                </p:cTn>
                              </p:par>
                              <p:par>
                                <p:cTn id="43" presetID="53" presetClass="entr" presetSubtype="16" fill="hold" grpId="0" nodeType="withEffect">
                                  <p:stCondLst>
                                    <p:cond delay="300"/>
                                  </p:stCondLst>
                                  <p:childTnLst>
                                    <p:set>
                                      <p:cBhvr>
                                        <p:cTn id="44" dur="1" fill="hold">
                                          <p:stCondLst>
                                            <p:cond delay="0"/>
                                          </p:stCondLst>
                                        </p:cTn>
                                        <p:tgtEl>
                                          <p:spTgt spid="7"/>
                                        </p:tgtEl>
                                        <p:attrNameLst>
                                          <p:attrName>style.visibility</p:attrName>
                                        </p:attrNameLst>
                                      </p:cBhvr>
                                      <p:to>
                                        <p:strVal val="visible"/>
                                      </p:to>
                                    </p:set>
                                    <p:anim calcmode="lin" valueType="num">
                                      <p:cBhvr>
                                        <p:cTn id="45" dur="500" fill="hold"/>
                                        <p:tgtEl>
                                          <p:spTgt spid="7"/>
                                        </p:tgtEl>
                                        <p:attrNameLst>
                                          <p:attrName>ppt_w</p:attrName>
                                        </p:attrNameLst>
                                      </p:cBhvr>
                                      <p:tavLst>
                                        <p:tav tm="0">
                                          <p:val>
                                            <p:fltVal val="0"/>
                                          </p:val>
                                        </p:tav>
                                        <p:tav tm="100000">
                                          <p:val>
                                            <p:strVal val="#ppt_w"/>
                                          </p:val>
                                        </p:tav>
                                      </p:tavLst>
                                    </p:anim>
                                    <p:anim calcmode="lin" valueType="num">
                                      <p:cBhvr>
                                        <p:cTn id="46" dur="500" fill="hold"/>
                                        <p:tgtEl>
                                          <p:spTgt spid="7"/>
                                        </p:tgtEl>
                                        <p:attrNameLst>
                                          <p:attrName>ppt_h</p:attrName>
                                        </p:attrNameLst>
                                      </p:cBhvr>
                                      <p:tavLst>
                                        <p:tav tm="0">
                                          <p:val>
                                            <p:fltVal val="0"/>
                                          </p:val>
                                        </p:tav>
                                        <p:tav tm="100000">
                                          <p:val>
                                            <p:strVal val="#ppt_h"/>
                                          </p:val>
                                        </p:tav>
                                      </p:tavLst>
                                    </p:anim>
                                    <p:animEffect transition="in" filter="fade">
                                      <p:cBhvr>
                                        <p:cTn id="47" dur="500"/>
                                        <p:tgtEl>
                                          <p:spTgt spid="7"/>
                                        </p:tgtEl>
                                      </p:cBhvr>
                                    </p:animEffect>
                                  </p:childTnLst>
                                </p:cTn>
                              </p:par>
                              <p:par>
                                <p:cTn id="48" presetID="35" presetClass="path" presetSubtype="0" accel="50000" decel="50000" fill="hold" grpId="1" nodeType="withEffect">
                                  <p:stCondLst>
                                    <p:cond delay="300"/>
                                  </p:stCondLst>
                                  <p:childTnLst>
                                    <p:animMotion origin="layout" path="M 2.08333E-7 -4.81481E-6 L 0.31576 -4.81481E-6 " pathEditMode="relative" rAng="0" ptsTypes="AA">
                                      <p:cBhvr>
                                        <p:cTn id="49" dur="1000" spd="-100000" fill="hold"/>
                                        <p:tgtEl>
                                          <p:spTgt spid="7"/>
                                        </p:tgtEl>
                                        <p:attrNameLst>
                                          <p:attrName>ppt_x</p:attrName>
                                          <p:attrName>ppt_y</p:attrName>
                                        </p:attrNameLst>
                                      </p:cBhvr>
                                      <p:rCtr x="15781" y="0"/>
                                    </p:animMotion>
                                  </p:childTnLst>
                                </p:cTn>
                              </p:par>
                              <p:par>
                                <p:cTn id="50" presetID="53" presetClass="entr" presetSubtype="16" fill="hold" grpId="0" nodeType="withEffect">
                                  <p:stCondLst>
                                    <p:cond delay="600"/>
                                  </p:stCondLst>
                                  <p:childTnLst>
                                    <p:set>
                                      <p:cBhvr>
                                        <p:cTn id="51" dur="1" fill="hold">
                                          <p:stCondLst>
                                            <p:cond delay="0"/>
                                          </p:stCondLst>
                                        </p:cTn>
                                        <p:tgtEl>
                                          <p:spTgt spid="4"/>
                                        </p:tgtEl>
                                        <p:attrNameLst>
                                          <p:attrName>style.visibility</p:attrName>
                                        </p:attrNameLst>
                                      </p:cBhvr>
                                      <p:to>
                                        <p:strVal val="visible"/>
                                      </p:to>
                                    </p:set>
                                    <p:anim calcmode="lin" valueType="num">
                                      <p:cBhvr>
                                        <p:cTn id="52" dur="500" fill="hold"/>
                                        <p:tgtEl>
                                          <p:spTgt spid="4"/>
                                        </p:tgtEl>
                                        <p:attrNameLst>
                                          <p:attrName>ppt_w</p:attrName>
                                        </p:attrNameLst>
                                      </p:cBhvr>
                                      <p:tavLst>
                                        <p:tav tm="0">
                                          <p:val>
                                            <p:fltVal val="0"/>
                                          </p:val>
                                        </p:tav>
                                        <p:tav tm="100000">
                                          <p:val>
                                            <p:strVal val="#ppt_w"/>
                                          </p:val>
                                        </p:tav>
                                      </p:tavLst>
                                    </p:anim>
                                    <p:anim calcmode="lin" valueType="num">
                                      <p:cBhvr>
                                        <p:cTn id="53" dur="500" fill="hold"/>
                                        <p:tgtEl>
                                          <p:spTgt spid="4"/>
                                        </p:tgtEl>
                                        <p:attrNameLst>
                                          <p:attrName>ppt_h</p:attrName>
                                        </p:attrNameLst>
                                      </p:cBhvr>
                                      <p:tavLst>
                                        <p:tav tm="0">
                                          <p:val>
                                            <p:fltVal val="0"/>
                                          </p:val>
                                        </p:tav>
                                        <p:tav tm="100000">
                                          <p:val>
                                            <p:strVal val="#ppt_h"/>
                                          </p:val>
                                        </p:tav>
                                      </p:tavLst>
                                    </p:anim>
                                    <p:animEffect transition="in" filter="fade">
                                      <p:cBhvr>
                                        <p:cTn id="54" dur="500"/>
                                        <p:tgtEl>
                                          <p:spTgt spid="4"/>
                                        </p:tgtEl>
                                      </p:cBhvr>
                                    </p:animEffect>
                                  </p:childTnLst>
                                </p:cTn>
                              </p:par>
                              <p:par>
                                <p:cTn id="55" presetID="35" presetClass="path" presetSubtype="0" accel="50000" decel="50000" fill="hold" grpId="1" nodeType="withEffect">
                                  <p:stCondLst>
                                    <p:cond delay="600"/>
                                  </p:stCondLst>
                                  <p:childTnLst>
                                    <p:animMotion origin="layout" path="M 2.08333E-7 3.33333E-6 L 0.31576 3.33333E-6 " pathEditMode="relative" rAng="0" ptsTypes="AA">
                                      <p:cBhvr>
                                        <p:cTn id="56" dur="1000" spd="-100000" fill="hold"/>
                                        <p:tgtEl>
                                          <p:spTgt spid="4"/>
                                        </p:tgtEl>
                                        <p:attrNameLst>
                                          <p:attrName>ppt_x</p:attrName>
                                          <p:attrName>ppt_y</p:attrName>
                                        </p:attrNameLst>
                                      </p:cBhvr>
                                      <p:rCtr x="15781"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3" grpId="0"/>
      <p:bldP spid="3" grpId="1"/>
      <p:bldP spid="3" grpId="2"/>
      <p:bldP spid="4" grpId="0"/>
      <p:bldP spid="4" grpId="1"/>
      <p:bldP spid="6" grpId="0"/>
      <p:bldP spid="6" grpId="1"/>
      <p:bldP spid="7" grpId="0"/>
      <p:bldP spid="7" grpId="1"/>
      <p:bldP spid="8" grpId="0" animBg="1"/>
      <p:bldP spid="8" grpId="1" animBg="1"/>
      <p:bldP spid="8" grpId="2" animBg="1"/>
    </p:bldLst>
  </p:timing>
</p:sld>
</file>

<file path=ppt/theme/theme1.xml><?xml version="1.0" encoding="utf-8"?>
<a:theme xmlns:a="http://schemas.openxmlformats.org/drawingml/2006/main" name="Office 主题">
  <a:themeElements>
    <a:clrScheme name="自定义 3">
      <a:dk1>
        <a:sysClr val="windowText" lastClr="000000"/>
      </a:dk1>
      <a:lt1>
        <a:sysClr val="window" lastClr="FFFFFF"/>
      </a:lt1>
      <a:dk2>
        <a:srgbClr val="BE0000"/>
      </a:dk2>
      <a:lt2>
        <a:srgbClr val="E7E6E6"/>
      </a:lt2>
      <a:accent1>
        <a:srgbClr val="BE0000"/>
      </a:accent1>
      <a:accent2>
        <a:srgbClr val="ED7D31"/>
      </a:accent2>
      <a:accent3>
        <a:srgbClr val="D20000"/>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964</TotalTime>
  <Words>2189</Words>
  <Application>Microsoft Office PowerPoint</Application>
  <PresentationFormat>宽屏</PresentationFormat>
  <Paragraphs>188</Paragraphs>
  <Slides>30</Slides>
  <Notes>0</Notes>
  <HiddenSlides>0</HiddenSlides>
  <MMClips>0</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30</vt:i4>
      </vt:variant>
    </vt:vector>
  </HeadingPairs>
  <TitlesOfParts>
    <vt:vector size="36" baseType="lpstr">
      <vt:lpstr>方正兰亭中黑_GBK</vt:lpstr>
      <vt:lpstr>微软雅黑</vt:lpstr>
      <vt:lpstr>Arial</vt:lpstr>
      <vt:lpstr>Calibri</vt:lpstr>
      <vt:lpstr>Calibri Light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优品PPT</dc:creator>
  <dc:description>http://www.ypppt.com/</dc:description>
  <cp:lastModifiedBy>天 下</cp:lastModifiedBy>
  <cp:revision>117</cp:revision>
  <dcterms:created xsi:type="dcterms:W3CDTF">2016-07-12T03:45:25Z</dcterms:created>
  <dcterms:modified xsi:type="dcterms:W3CDTF">2021-01-26T04:05:47Z</dcterms:modified>
</cp:coreProperties>
</file>